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5"/>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2" r:id="rId29"/>
    <p:sldId id="296" r:id="rId30"/>
    <p:sldId id="295" r:id="rId31"/>
    <p:sldId id="303" r:id="rId32"/>
    <p:sldId id="305" r:id="rId33"/>
    <p:sldId id="275" r:id="rId34"/>
  </p:sldIdLst>
  <p:sldSz cx="12192000" cy="6858000"/>
  <p:notesSz cx="7104063" cy="10234613"/>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87" d="100"/>
          <a:sy n="87" d="100"/>
        </p:scale>
        <p:origin x="-192" y="-10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2024/2/6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31</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2024/2/6</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3.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3.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 xmlns:a16="http://schemas.microsoft.com/office/drawing/2014/main"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 xmlns:a16="http://schemas.microsoft.com/office/drawing/2014/main"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dội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trận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r>
              <a:rPr lang="en-US" sz="2800" b="1"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gối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cau</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r>
              <a:rPr kumimoji="0" lang="en-US" sz="2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hệt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tròn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thị</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t>Bài thơ </a:t>
            </a:r>
            <a:r>
              <a:rPr lang="en-US" sz="2800" dirty="0" err="1"/>
              <a:t>cho</a:t>
            </a:r>
            <a:r>
              <a:rPr lang="en-US" sz="2800" dirty="0"/>
              <a:t> </a:t>
            </a:r>
            <a:r>
              <a:rPr lang="en-US" sz="2800" dirty="0" err="1"/>
              <a:t>thấy</a:t>
            </a:r>
            <a:r>
              <a:rPr lang="en-US" sz="2800" dirty="0"/>
              <a:t> </a:t>
            </a:r>
            <a:r>
              <a:rPr lang="en-US" sz="2800" dirty="0" err="1"/>
              <a:t>những</a:t>
            </a:r>
            <a:r>
              <a:rPr lang="en-US" sz="2800" dirty="0"/>
              <a:t> </a:t>
            </a:r>
            <a:r>
              <a:rPr lang="en-US" sz="2800" dirty="0" err="1"/>
              <a:t>vẻ</a:t>
            </a:r>
            <a:r>
              <a:rPr lang="en-US" sz="2800" dirty="0"/>
              <a:t> </a:t>
            </a:r>
            <a:r>
              <a:rPr lang="en-US" sz="2800" dirty="0" err="1"/>
              <a:t>đẹp</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rừng</a:t>
            </a:r>
            <a:r>
              <a:rPr lang="en-US" sz="2800" dirty="0"/>
              <a:t> </a:t>
            </a:r>
            <a:r>
              <a:rPr lang="en-US" sz="2800" dirty="0" err="1"/>
              <a:t>cọ</a:t>
            </a:r>
            <a:r>
              <a:rPr lang="en-US" sz="2800" dirty="0"/>
              <a:t>, </a:t>
            </a:r>
            <a:r>
              <a:rPr lang="en-US" sz="2800" dirty="0" err="1"/>
              <a:t>tình</a:t>
            </a:r>
            <a:r>
              <a:rPr lang="en-US" sz="2800" dirty="0"/>
              <a:t> </a:t>
            </a:r>
            <a:r>
              <a:rPr lang="en-US" sz="2800" dirty="0" err="1"/>
              <a:t>yêu</a:t>
            </a:r>
            <a:r>
              <a:rPr lang="en-US" sz="2800" dirty="0"/>
              <a:t> </a:t>
            </a:r>
            <a:r>
              <a:rPr lang="en-US" sz="2800" dirty="0" err="1"/>
              <a:t>thương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p:txBody>
      </p:sp>
      <p:grpSp>
        <p:nvGrpSpPr>
          <p:cNvPr id="15" name="Group 14">
            <a:extLst>
              <a:ext uri="{FF2B5EF4-FFF2-40B4-BE49-F238E27FC236}">
                <a16:creationId xmlns=""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Bài thơ giúp em hiểu điều 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 xmlns:a16="http://schemas.microsoft.com/office/drawing/2014/main" id="{788BAC56-50BD-4C0E-ADB0-D54AF3C29254}"/>
              </a:ext>
            </a:extLst>
          </p:cNvPr>
          <p:cNvSpPr/>
          <p:nvPr/>
        </p:nvSpPr>
        <p:spPr>
          <a:xfrm>
            <a:off x="6434441" y="1"/>
            <a:ext cx="5175668" cy="892977"/>
          </a:xfrm>
          <a:custGeom>
            <a:avLst/>
            <a:gdLst>
              <a:gd name="connsiteX0" fmla="*/ 265046 w 2161880"/>
              <a:gd name="connsiteY0" fmla="*/ 71440 h 571520"/>
              <a:gd name="connsiteX1" fmla="*/ 2161880 w 2161880"/>
              <a:gd name="connsiteY1" fmla="*/ 71440 h 571520"/>
              <a:gd name="connsiteX2" fmla="*/ 1896834 w 2161880"/>
              <a:gd name="connsiteY2" fmla="*/ 500080 h 571520"/>
              <a:gd name="connsiteX3" fmla="*/ 0 w 2161880"/>
              <a:gd name="connsiteY3" fmla="*/ 500080 h 571520"/>
              <a:gd name="connsiteX4" fmla="*/ 265046 w 2161880"/>
              <a:gd name="connsiteY4" fmla="*/ 71440 h 57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80" h="571520" fill="none" extrusionOk="0">
                <a:moveTo>
                  <a:pt x="265046" y="71440"/>
                </a:moveTo>
                <a:cubicBezTo>
                  <a:pt x="820181" y="-137336"/>
                  <a:pt x="1438810" y="257747"/>
                  <a:pt x="2161880" y="71440"/>
                </a:cubicBezTo>
                <a:cubicBezTo>
                  <a:pt x="2078087" y="186232"/>
                  <a:pt x="2000502" y="295854"/>
                  <a:pt x="1896834" y="500080"/>
                </a:cubicBezTo>
                <a:cubicBezTo>
                  <a:pt x="1360655" y="680666"/>
                  <a:pt x="511130" y="293468"/>
                  <a:pt x="0" y="500080"/>
                </a:cubicBezTo>
                <a:cubicBezTo>
                  <a:pt x="95522" y="291753"/>
                  <a:pt x="230631" y="176219"/>
                  <a:pt x="265046" y="71440"/>
                </a:cubicBezTo>
                <a:close/>
              </a:path>
              <a:path w="2161880" h="571520" stroke="0" extrusionOk="0">
                <a:moveTo>
                  <a:pt x="265046" y="71440"/>
                </a:moveTo>
                <a:cubicBezTo>
                  <a:pt x="952605" y="-260493"/>
                  <a:pt x="1527317" y="293169"/>
                  <a:pt x="2161880" y="71440"/>
                </a:cubicBezTo>
                <a:cubicBezTo>
                  <a:pt x="2154734" y="152927"/>
                  <a:pt x="1993548" y="356756"/>
                  <a:pt x="1896834" y="500080"/>
                </a:cubicBezTo>
                <a:cubicBezTo>
                  <a:pt x="1304150" y="680724"/>
                  <a:pt x="627228" y="278401"/>
                  <a:pt x="0" y="500080"/>
                </a:cubicBezTo>
                <a:cubicBezTo>
                  <a:pt x="109556" y="323433"/>
                  <a:pt x="104675" y="261915"/>
                  <a:pt x="265046" y="71440"/>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 xmlns:a16="http://schemas.microsoft.com/office/drawing/2014/main"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Xoè</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 xmlns:a16="http://schemas.microsoft.com/office/drawing/2014/main"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 xmlns:a16="http://schemas.microsoft.com/office/drawing/2014/main"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 xmlns:a16="http://schemas.microsoft.com/office/drawing/2014/main"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 xmlns:a16="http://schemas.microsoft.com/office/drawing/2014/main"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 xmlns:a16="http://schemas.microsoft.com/office/drawing/2014/main"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 xmlns:a16="http://schemas.microsoft.com/office/drawing/2014/main"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 xmlns:a16="http://schemas.microsoft.com/office/drawing/2014/main"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 xmlns:a16="http://schemas.microsoft.com/office/drawing/2014/main"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 xmlns:a16="http://schemas.microsoft.com/office/drawing/2014/main"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 xmlns:a16="http://schemas.microsoft.com/office/drawing/2014/main"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 xmlns:a16="http://schemas.microsoft.com/office/drawing/2014/main" id="{B448F08E-C5F7-B4F3-590D-4FD79A39EEF6}"/>
              </a:ext>
            </a:extLst>
          </p:cNvPr>
          <p:cNvCxnSpPr/>
          <p:nvPr/>
        </p:nvCxnSpPr>
        <p:spPr>
          <a:xfrm flipH="1">
            <a:off x="691725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 xmlns:a16="http://schemas.microsoft.com/office/drawing/2014/main" id="{89EC95C1-CE86-D1C3-70DC-442654C863B7}"/>
              </a:ext>
            </a:extLst>
          </p:cNvPr>
          <p:cNvCxnSpPr/>
          <p:nvPr/>
        </p:nvCxnSpPr>
        <p:spPr>
          <a:xfrm flipH="1">
            <a:off x="7253143"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 xmlns:a16="http://schemas.microsoft.com/office/drawing/2014/main" id="{1B901703-7B34-929E-2E9A-63EEB41F79D3}"/>
              </a:ext>
            </a:extLst>
          </p:cNvPr>
          <p:cNvCxnSpPr/>
          <p:nvPr/>
        </p:nvCxnSpPr>
        <p:spPr>
          <a:xfrm flipH="1">
            <a:off x="6170265"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CD9966B5-EE1B-ECC3-7450-28CFAD1E52E3}"/>
              </a:ext>
            </a:extLst>
          </p:cNvPr>
          <p:cNvCxnSpPr/>
          <p:nvPr/>
        </p:nvCxnSpPr>
        <p:spPr>
          <a:xfrm flipH="1">
            <a:off x="7184332" y="348391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0187607E-D5B0-88DD-E68E-EBAD7BE834E5}"/>
              </a:ext>
            </a:extLst>
          </p:cNvPr>
          <p:cNvCxnSpPr/>
          <p:nvPr/>
        </p:nvCxnSpPr>
        <p:spPr>
          <a:xfrm flipH="1">
            <a:off x="758611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1290</Words>
  <Application>Microsoft Office PowerPoint</Application>
  <PresentationFormat>Custom</PresentationFormat>
  <Paragraphs>274</Paragraphs>
  <Slides>31</Slides>
  <Notes>26</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22</cp:revision>
  <dcterms:created xsi:type="dcterms:W3CDTF">2017-10-03T14:23:00Z</dcterms:created>
  <dcterms:modified xsi:type="dcterms:W3CDTF">2024-02-06T03:39:06Z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