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87" r:id="rId2"/>
    <p:sldMasterId id="2147483689" r:id="rId3"/>
  </p:sldMasterIdLst>
  <p:notesMasterIdLst>
    <p:notesMasterId r:id="rId24"/>
  </p:notesMasterIdLst>
  <p:sldIdLst>
    <p:sldId id="257" r:id="rId4"/>
    <p:sldId id="260" r:id="rId5"/>
    <p:sldId id="2718" r:id="rId6"/>
    <p:sldId id="2715" r:id="rId7"/>
    <p:sldId id="306" r:id="rId8"/>
    <p:sldId id="2719" r:id="rId9"/>
    <p:sldId id="307" r:id="rId10"/>
    <p:sldId id="308" r:id="rId11"/>
    <p:sldId id="2720" r:id="rId12"/>
    <p:sldId id="2721" r:id="rId13"/>
    <p:sldId id="2722" r:id="rId14"/>
    <p:sldId id="310" r:id="rId15"/>
    <p:sldId id="312" r:id="rId16"/>
    <p:sldId id="2723" r:id="rId17"/>
    <p:sldId id="273" r:id="rId18"/>
    <p:sldId id="267" r:id="rId19"/>
    <p:sldId id="315" r:id="rId20"/>
    <p:sldId id="277" r:id="rId21"/>
    <p:sldId id="284" r:id="rId22"/>
    <p:sldId id="319" r:id="rId23"/>
  </p:sldIdLst>
  <p:sldSz cx="12192000" cy="6858000"/>
  <p:notesSz cx="6858000" cy="9144000"/>
  <p:embeddedFontLst>
    <p:embeddedFont>
      <p:font typeface="Cambria" pitchFamily="18" charset="0"/>
      <p:regular r:id="rId25"/>
      <p:bold r:id="rId26"/>
      <p:italic r:id="rId27"/>
      <p:boldItalic r:id="rId28"/>
    </p:embeddedFont>
    <p:embeddedFont>
      <p:font typeface="微软雅黑" pitchFamily="34" charset="-122"/>
      <p:regular r:id="rId29"/>
      <p:bold r:id="rId30"/>
    </p:embeddedFont>
    <p:embeddedFont>
      <p:font typeface="#9Slide07 Altus" charset="0"/>
      <p:regular r:id="rId31"/>
    </p:embeddedFont>
    <p:embeddedFont>
      <p:font typeface="Caveat Brush" charset="0"/>
      <p:regular r:id="rId32"/>
    </p:embeddedFont>
    <p:embeddedFont>
      <p:font typeface="Calibri" pitchFamily="34" charset="0"/>
      <p:regular r:id="rId33"/>
      <p:bold r:id="rId34"/>
      <p:italic r:id="rId35"/>
      <p:boldItalic r:id="rId36"/>
    </p:embeddedFont>
    <p:embeddedFont>
      <p:font typeface="Calibri Light" charset="0"/>
      <p:regular r:id="rId37"/>
      <p:italic r:id="rId38"/>
    </p:embeddedFont>
    <p:embeddedFont>
      <p:font typeface="#9Slide07 SVNDessert Menu Scrip" charset="0"/>
      <p:regular r:id="rId39"/>
    </p:embeddedFont>
    <p:embeddedFont>
      <p:font typeface="#9Slide07 Cadena" charset="0"/>
      <p:bold r:id="rId40"/>
    </p:embeddedFont>
    <p:embeddedFont>
      <p:font typeface="#9Slide07 HoneyCream" charset="0"/>
      <p:regular r:id="rId41"/>
    </p:embeddedFont>
    <p:embeddedFont>
      <p:font typeface="#9Slide05 Garris" charset="0"/>
      <p:regular r:id="rId4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B040"/>
    <a:srgbClr val="FEF7A3"/>
    <a:srgbClr val="3C3740"/>
    <a:srgbClr val="FBFBFB"/>
    <a:srgbClr val="FCDCEA"/>
    <a:srgbClr val="CEEF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>
        <p:scale>
          <a:sx n="112" d="100"/>
          <a:sy n="112" d="100"/>
        </p:scale>
        <p:origin x="120" y="144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5.fntdata"/><Relationship Id="rId41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7.fntdata"/><Relationship Id="rId44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6F07A0-C4EE-4567-8D70-4655A3A88F5D}" type="datetimeFigureOut">
              <a:rPr lang="en-US" smtClean="0"/>
              <a:t>2/6/2024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8DEC73-7DB0-46F0-B72E-85F5A1FD07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75444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0269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439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94012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75991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6207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99429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22743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48161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00028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1_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9414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73303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74344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70095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3961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76854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454231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33814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108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32490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07655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57037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1794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59750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82107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8002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7966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704942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66081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7044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375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23355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32943905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49294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106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60436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7347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885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50879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10670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19994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6143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91311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389465"/>
      </p:ext>
    </p:extLst>
  </p:cSld>
  <p:clrMapOvr>
    <a:masterClrMapping/>
  </p:clrMapOvr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1939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5957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50694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5893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8957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Relationship Id="rId30" Type="http://schemas.openxmlformats.org/officeDocument/2006/relationships/hyperlink" Target="https://www.facebook.com/groups/629898828017053" TargetMode="Externa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3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xmlns="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30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xmlns="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xmlns="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xmlns="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4365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xmlns="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xmlns="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xmlns="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xmlns="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xmlns="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xmlns="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6127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2024/2/6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1366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10" Type="http://schemas.microsoft.com/office/2007/relationships/hdphoto" Target="../media/hdphoto2.wdp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0.png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2.png"/><Relationship Id="rId4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2.png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4" Type="http://schemas.microsoft.com/office/2007/relationships/hdphoto" Target="../media/hdphoto8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microsoft.com/office/2007/relationships/hdphoto" Target="../media/hdphoto9.wdp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openxmlformats.org/officeDocument/2006/relationships/image" Target="../media/image14.png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41.xml"/><Relationship Id="rId15" Type="http://schemas.openxmlformats.org/officeDocument/2006/relationships/image" Target="../media/image21.pn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4.png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microsoft.com/office/2007/relationships/hdphoto" Target="../media/hdphoto2.wdp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23.png"/><Relationship Id="rId5" Type="http://schemas.openxmlformats.org/officeDocument/2006/relationships/slideLayout" Target="../slideLayouts/slideLayout41.xml"/><Relationship Id="rId15" Type="http://schemas.openxmlformats.org/officeDocument/2006/relationships/image" Target="../media/image25.jpe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5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8">
            <a:extLst>
              <a:ext uri="{FF2B5EF4-FFF2-40B4-BE49-F238E27FC236}">
                <a16:creationId xmlns:a16="http://schemas.microsoft.com/office/drawing/2014/main" xmlns="" id="{C0655C95-CFF3-0A07-2280-4267A472E54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2314520" y="-2144833"/>
            <a:ext cx="6459756" cy="11147665"/>
          </a:xfrm>
          <a:prstGeom prst="rect">
            <a:avLst/>
          </a:prstGeom>
        </p:spPr>
      </p:pic>
      <p:pic>
        <p:nvPicPr>
          <p:cNvPr id="13" name="图片 14">
            <a:extLst>
              <a:ext uri="{FF2B5EF4-FFF2-40B4-BE49-F238E27FC236}">
                <a16:creationId xmlns:a16="http://schemas.microsoft.com/office/drawing/2014/main" xmlns="" id="{568124B6-69AB-B92A-C691-CEBBD0B584C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>
            <a:off x="7366784" y="-14999"/>
            <a:ext cx="4825218" cy="2825026"/>
          </a:xfrm>
          <a:prstGeom prst="rect">
            <a:avLst/>
          </a:prstGeom>
        </p:spPr>
      </p:pic>
      <p:pic>
        <p:nvPicPr>
          <p:cNvPr id="9" name="Picture 8" descr="A picture containing room, bedroom&#10;&#10;Description automatically generated">
            <a:extLst>
              <a:ext uri="{FF2B5EF4-FFF2-40B4-BE49-F238E27FC236}">
                <a16:creationId xmlns:a16="http://schemas.microsoft.com/office/drawing/2014/main" xmlns="" id="{16BBA071-B869-34D7-7CBA-4AFD048EB36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592" b="48908" l="14347" r="35975">
                        <a14:foregroundMark x1="19623" y1="35784" x2="19623" y2="35784"/>
                        <a14:foregroundMark x1="22753" y1="20921" x2="22753" y2="20921"/>
                        <a14:foregroundMark x1="24066" y1="17286" x2="24066" y2="17286"/>
                        <a14:foregroundMark x1="23494" y1="17044" x2="23494" y2="17044"/>
                        <a14:foregroundMark x1="22147" y1="23061" x2="22821" y2="27342"/>
                        <a14:foregroundMark x1="18681" y1="34976" x2="18580" y2="39620"/>
                        <a14:foregroundMark x1="20162" y1="35178" x2="19926" y2="39055"/>
                        <a14:foregroundMark x1="22518" y1="20153" x2="22518" y2="21729"/>
                        <a14:foregroundMark x1="23325" y1="16842" x2="24302" y2="180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43" t="3552" r="61321" b="46052"/>
          <a:stretch/>
        </p:blipFill>
        <p:spPr>
          <a:xfrm>
            <a:off x="9174480" y="442200"/>
            <a:ext cx="4391873" cy="682198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BCA4D89-9626-D001-684C-D089914F67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235" y="1776176"/>
            <a:ext cx="10911233" cy="190723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68BEF73E-A5F6-8EDA-B575-CCCD2CCE0A8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43066" y="782385"/>
            <a:ext cx="4558001" cy="1230257"/>
          </a:xfrm>
          <a:prstGeom prst="rect">
            <a:avLst/>
          </a:prstGeom>
        </p:spPr>
      </p:pic>
      <p:pic>
        <p:nvPicPr>
          <p:cNvPr id="14" name="图片 14">
            <a:extLst>
              <a:ext uri="{FF2B5EF4-FFF2-40B4-BE49-F238E27FC236}">
                <a16:creationId xmlns:a16="http://schemas.microsoft.com/office/drawing/2014/main" xmlns="" id="{78E0A0BB-4992-575A-1128-D33F69FC424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rot="1058058">
            <a:off x="7968022" y="363663"/>
            <a:ext cx="4825218" cy="2825026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F03DDE65-C074-746E-3D8F-23C3674122A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flipH="1">
            <a:off x="-36287" y="61441"/>
            <a:ext cx="4825218" cy="2825026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67E4ADC5-22C1-4F9B-1D76-8A4076238AD0}"/>
              </a:ext>
            </a:extLst>
          </p:cNvPr>
          <p:cNvGrpSpPr/>
          <p:nvPr/>
        </p:nvGrpSpPr>
        <p:grpSpPr>
          <a:xfrm>
            <a:off x="3510395" y="3675837"/>
            <a:ext cx="5454294" cy="2466915"/>
            <a:chOff x="4705566" y="-193349"/>
            <a:chExt cx="2906901" cy="2466915"/>
          </a:xfrm>
        </p:grpSpPr>
        <p:sp>
          <p:nvSpPr>
            <p:cNvPr id="17" name="文本框 53">
              <a:extLst>
                <a:ext uri="{FF2B5EF4-FFF2-40B4-BE49-F238E27FC236}">
                  <a16:creationId xmlns:a16="http://schemas.microsoft.com/office/drawing/2014/main" xmlns="" id="{44667820-8658-CE74-EFB5-3D5B40E9A726}"/>
                </a:ext>
              </a:extLst>
            </p:cNvPr>
            <p:cNvSpPr txBox="1"/>
            <p:nvPr/>
          </p:nvSpPr>
          <p:spPr>
            <a:xfrm>
              <a:off x="4705566" y="-193349"/>
              <a:ext cx="2906901" cy="2466915"/>
            </a:xfrm>
            <a:prstGeom prst="roundRect">
              <a:avLst>
                <a:gd name="adj" fmla="val 50000"/>
              </a:avLst>
            </a:prstGeom>
            <a:noFill/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5400" dirty="0">
                  <a:solidFill>
                    <a:srgbClr val="F96B89"/>
                  </a:solidFill>
                  <a:latin typeface="#9Slide07 Cadena" panose="02000503000000020004" pitchFamily="2" charset="0"/>
                  <a:ea typeface="字魂131号-酷乐潮玩体" panose="00000500000000000000" pitchFamily="2" charset="-122"/>
                  <a:sym typeface="Arial" panose="020B0604020202020204" pitchFamily="34" charset="0"/>
                </a:rPr>
                <a:t>Trang 32-33</a:t>
              </a:r>
              <a:endParaRPr kumimoji="0" lang="zh-CN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96B89"/>
                </a:solidFill>
                <a:effectLst/>
                <a:uLnTx/>
                <a:uFillTx/>
                <a:latin typeface="#9Slide07 Cadena" panose="02000503000000020004" pitchFamily="2" charset="0"/>
                <a:ea typeface="字魂131号-酷乐潮玩体" panose="000005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xmlns="" id="{A4D9FDE1-2DF0-1E91-879B-244308BBA3BF}"/>
                </a:ext>
              </a:extLst>
            </p:cNvPr>
            <p:cNvSpPr/>
            <p:nvPr/>
          </p:nvSpPr>
          <p:spPr>
            <a:xfrm>
              <a:off x="4902532" y="139525"/>
              <a:ext cx="2514865" cy="968180"/>
            </a:xfrm>
            <a:prstGeom prst="roundRect">
              <a:avLst>
                <a:gd name="adj" fmla="val 43047"/>
              </a:avLst>
            </a:prstGeom>
            <a:noFill/>
            <a:ln w="38100">
              <a:solidFill>
                <a:srgbClr val="F96B8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微软雅黑"/>
                <a:cs typeface="+mn-cs"/>
              </a:endParaRPr>
            </a:p>
          </p:txBody>
        </p:sp>
      </p:grpSp>
      <p:pic>
        <p:nvPicPr>
          <p:cNvPr id="19" name="Picture 18" descr="Diagram&#10;&#10;Description automatically generated with medium confidence">
            <a:extLst>
              <a:ext uri="{FF2B5EF4-FFF2-40B4-BE49-F238E27FC236}">
                <a16:creationId xmlns:a16="http://schemas.microsoft.com/office/drawing/2014/main" xmlns="" id="{A5C132E5-3003-A6C5-43F3-000646EDA0F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-371389" y="2084269"/>
            <a:ext cx="4850744" cy="5101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4623" y="397685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8CD6175-7BE1-837D-2D91-F02EA0F7DA02}"/>
              </a:ext>
            </a:extLst>
          </p:cNvPr>
          <p:cNvSpPr txBox="1"/>
          <p:nvPr/>
        </p:nvSpPr>
        <p:spPr>
          <a:xfrm>
            <a:off x="1198284" y="808095"/>
            <a:ext cx="10817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2D29918-7902-0D10-32B2-85CB558D361E}"/>
              </a:ext>
            </a:extLst>
          </p:cNvPr>
          <p:cNvSpPr/>
          <p:nvPr/>
        </p:nvSpPr>
        <p:spPr>
          <a:xfrm>
            <a:off x="1192420" y="2302640"/>
            <a:ext cx="2541379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A7A9A0D3-EAE4-49D7-3FB4-4C8FB3A3304C}"/>
              </a:ext>
            </a:extLst>
          </p:cNvPr>
          <p:cNvSpPr txBox="1"/>
          <p:nvPr/>
        </p:nvSpPr>
        <p:spPr>
          <a:xfrm>
            <a:off x="252793" y="3018085"/>
            <a:ext cx="9797139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 x 8 = 64 (cm</a:t>
            </a:r>
            <a:r>
              <a:rPr kumimoji="0" lang="en-US" sz="4000" b="1" i="1" u="none" strike="noStrike" kern="1200" cap="none" spc="0" normalizeH="0" baseline="3000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1" u="none" strike="noStrike" kern="1200" cap="none" spc="0" normalizeH="0" baseline="0" noProof="0" smtClean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                Đáp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40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 cm</a:t>
            </a:r>
            <a:r>
              <a:rPr lang="en-US" sz="40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 descr="Diagram&#10;&#10;Description automatically generated with medium confidence">
            <a:extLst>
              <a:ext uri="{FF2B5EF4-FFF2-40B4-BE49-F238E27FC236}">
                <a16:creationId xmlns:a16="http://schemas.microsoft.com/office/drawing/2014/main" xmlns="" id="{DD12A7E9-0C20-0331-0A02-8EA9344A480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109195" y="4433273"/>
            <a:ext cx="3560851" cy="374469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16F178CC-3CC9-3263-4749-D1877B5226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96400" y="4199466"/>
            <a:ext cx="2540976" cy="20031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712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75845" y="4308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8CD6175-7BE1-837D-2D91-F02EA0F7DA02}"/>
              </a:ext>
            </a:extLst>
          </p:cNvPr>
          <p:cNvSpPr txBox="1"/>
          <p:nvPr/>
        </p:nvSpPr>
        <p:spPr>
          <a:xfrm>
            <a:off x="1192421" y="556846"/>
            <a:ext cx="1046617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b="1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4FC4DEDB-7EA1-A310-0FFE-BC9D05FECCF9}"/>
              </a:ext>
            </a:extLst>
          </p:cNvPr>
          <p:cNvSpPr/>
          <p:nvPr/>
        </p:nvSpPr>
        <p:spPr>
          <a:xfrm>
            <a:off x="5240091" y="2437195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1DED683A-D3ED-09B8-FA11-04C6B664D6AC}"/>
              </a:ext>
            </a:extLst>
          </p:cNvPr>
          <p:cNvSpPr txBox="1"/>
          <p:nvPr/>
        </p:nvSpPr>
        <p:spPr>
          <a:xfrm>
            <a:off x="175845" y="3217111"/>
            <a:ext cx="11820194" cy="3244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bị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9 = 55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55 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 descr="Shape&#10;&#10;Description automatically generated">
            <a:extLst>
              <a:ext uri="{FF2B5EF4-FFF2-40B4-BE49-F238E27FC236}">
                <a16:creationId xmlns:a16="http://schemas.microsoft.com/office/drawing/2014/main" xmlns="" id="{E492261C-B211-395A-B2E9-588E5FB6A50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65" y="3948764"/>
            <a:ext cx="2580310" cy="2580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991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LUYỆN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43687" y="1431785"/>
            <a:ext cx="4904217" cy="4221815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Ghép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bốn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tấm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bìa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trong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bên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thành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một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diện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tích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đó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3906" y="1966663"/>
            <a:ext cx="4296761" cy="33041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18820" y="391026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718" y="1187400"/>
            <a:ext cx="3808085" cy="2928406"/>
          </a:xfrm>
          <a:prstGeom prst="rect">
            <a:avLst/>
          </a:prstGeom>
        </p:spPr>
      </p:pic>
      <p:sp>
        <p:nvSpPr>
          <p:cNvPr id="231" name="Rectangle 230">
            <a:extLst>
              <a:ext uri="{FF2B5EF4-FFF2-40B4-BE49-F238E27FC236}">
                <a16:creationId xmlns:a16="http://schemas.microsoft.com/office/drawing/2014/main" xmlns="" id="{C742CAA0-9228-E823-DE9F-53F172C61E61}"/>
              </a:ext>
            </a:extLst>
          </p:cNvPr>
          <p:cNvSpPr/>
          <p:nvPr/>
        </p:nvSpPr>
        <p:spPr>
          <a:xfrm>
            <a:off x="6082868" y="1915726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xmlns="" id="{BD435E2F-8BB7-4C7B-735C-0E6CB4AC52C4}"/>
              </a:ext>
            </a:extLst>
          </p:cNvPr>
          <p:cNvSpPr/>
          <p:nvPr/>
        </p:nvSpPr>
        <p:spPr>
          <a:xfrm>
            <a:off x="6082868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xmlns="" id="{AE02E787-D23D-4AF5-A150-0D0E55DD0D83}"/>
              </a:ext>
            </a:extLst>
          </p:cNvPr>
          <p:cNvSpPr/>
          <p:nvPr/>
        </p:nvSpPr>
        <p:spPr>
          <a:xfrm>
            <a:off x="608286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xmlns="" id="{0D325B76-57A8-0289-45EC-5BBCFBDAF8A6}"/>
              </a:ext>
            </a:extLst>
          </p:cNvPr>
          <p:cNvSpPr/>
          <p:nvPr/>
        </p:nvSpPr>
        <p:spPr>
          <a:xfrm>
            <a:off x="6786033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xmlns="" id="{46EA2B06-8BD8-E82A-E355-C1ECAF33F50F}"/>
              </a:ext>
            </a:extLst>
          </p:cNvPr>
          <p:cNvSpPr/>
          <p:nvPr/>
        </p:nvSpPr>
        <p:spPr>
          <a:xfrm>
            <a:off x="6786033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xmlns="" id="{B7A8972F-C9D9-09FD-0A1D-9C99AF22F19D}"/>
              </a:ext>
            </a:extLst>
          </p:cNvPr>
          <p:cNvSpPr/>
          <p:nvPr/>
        </p:nvSpPr>
        <p:spPr>
          <a:xfrm>
            <a:off x="6786033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xmlns="" id="{6A9C0318-2055-A9AC-8C65-7687C0F890A6}"/>
              </a:ext>
            </a:extLst>
          </p:cNvPr>
          <p:cNvSpPr/>
          <p:nvPr/>
        </p:nvSpPr>
        <p:spPr>
          <a:xfrm>
            <a:off x="7489198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xmlns="" id="{6D2AB72B-CBEB-916D-A52B-262893C9A96E}"/>
              </a:ext>
            </a:extLst>
          </p:cNvPr>
          <p:cNvSpPr/>
          <p:nvPr/>
        </p:nvSpPr>
        <p:spPr>
          <a:xfrm>
            <a:off x="748919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xmlns="" id="{219CE0B2-05B1-D658-16E5-75CB9AC5209F}"/>
              </a:ext>
            </a:extLst>
          </p:cNvPr>
          <p:cNvSpPr/>
          <p:nvPr/>
        </p:nvSpPr>
        <p:spPr>
          <a:xfrm>
            <a:off x="748919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xmlns="" id="{30C14DD1-A669-F554-22FF-7ECF4E793A54}"/>
              </a:ext>
            </a:extLst>
          </p:cNvPr>
          <p:cNvSpPr/>
          <p:nvPr/>
        </p:nvSpPr>
        <p:spPr>
          <a:xfrm>
            <a:off x="6080992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xmlns="" id="{03DC408D-3FEE-FF51-B037-53A33AC44C30}"/>
              </a:ext>
            </a:extLst>
          </p:cNvPr>
          <p:cNvSpPr/>
          <p:nvPr/>
        </p:nvSpPr>
        <p:spPr>
          <a:xfrm>
            <a:off x="6784157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xmlns="" id="{57DDF4A3-24FC-09A2-AB35-5C435EF032D2}"/>
              </a:ext>
            </a:extLst>
          </p:cNvPr>
          <p:cNvSpPr/>
          <p:nvPr/>
        </p:nvSpPr>
        <p:spPr>
          <a:xfrm>
            <a:off x="7487322" y="127516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xmlns="" id="{90566014-095C-E20B-628A-E93D9F9FFB31}"/>
              </a:ext>
            </a:extLst>
          </p:cNvPr>
          <p:cNvSpPr/>
          <p:nvPr/>
        </p:nvSpPr>
        <p:spPr>
          <a:xfrm>
            <a:off x="8190238" y="1915726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xmlns="" id="{873E130C-4775-A9C1-7B7D-967476B43B12}"/>
              </a:ext>
            </a:extLst>
          </p:cNvPr>
          <p:cNvSpPr/>
          <p:nvPr/>
        </p:nvSpPr>
        <p:spPr>
          <a:xfrm>
            <a:off x="819023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xmlns="" id="{D6FD1280-ECE6-74DA-F85A-8B7A12ADCB96}"/>
              </a:ext>
            </a:extLst>
          </p:cNvPr>
          <p:cNvSpPr/>
          <p:nvPr/>
        </p:nvSpPr>
        <p:spPr>
          <a:xfrm>
            <a:off x="8190238" y="3182282"/>
            <a:ext cx="703165" cy="646774"/>
          </a:xfrm>
          <a:prstGeom prst="rect">
            <a:avLst/>
          </a:prstGeom>
          <a:solidFill>
            <a:srgbClr val="FCB04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6" name="Rectangle 245">
            <a:extLst>
              <a:ext uri="{FF2B5EF4-FFF2-40B4-BE49-F238E27FC236}">
                <a16:creationId xmlns:a16="http://schemas.microsoft.com/office/drawing/2014/main" xmlns="" id="{EF3E4F39-5782-F3AF-AB41-93B56F0CC5E3}"/>
              </a:ext>
            </a:extLst>
          </p:cNvPr>
          <p:cNvSpPr/>
          <p:nvPr/>
        </p:nvSpPr>
        <p:spPr>
          <a:xfrm>
            <a:off x="8198301" y="127516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7" name="Arrow: Right 246">
            <a:extLst>
              <a:ext uri="{FF2B5EF4-FFF2-40B4-BE49-F238E27FC236}">
                <a16:creationId xmlns:a16="http://schemas.microsoft.com/office/drawing/2014/main" xmlns="" id="{633B0167-1D38-5816-8F9E-7EB8C22F3916}"/>
              </a:ext>
            </a:extLst>
          </p:cNvPr>
          <p:cNvSpPr/>
          <p:nvPr/>
        </p:nvSpPr>
        <p:spPr>
          <a:xfrm>
            <a:off x="4853609" y="2166453"/>
            <a:ext cx="1003244" cy="915303"/>
          </a:xfrm>
          <a:prstGeom prst="rightArrow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xmlns="" id="{A88037B0-FED0-3730-3B74-360929C003D8}"/>
              </a:ext>
            </a:extLst>
          </p:cNvPr>
          <p:cNvSpPr txBox="1"/>
          <p:nvPr/>
        </p:nvSpPr>
        <p:spPr>
          <a:xfrm>
            <a:off x="749691" y="4015122"/>
            <a:ext cx="8994708" cy="27367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0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x 8 =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(cm2)</a:t>
            </a:r>
          </a:p>
          <a:p>
            <a:pPr lvl="0" algn="ctr">
              <a:lnSpc>
                <a:spcPct val="150000"/>
              </a:lnSpc>
            </a:pP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Đáp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số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cm2</a:t>
            </a:r>
          </a:p>
        </p:txBody>
      </p:sp>
    </p:spTree>
    <p:extLst>
      <p:ext uri="{BB962C8B-B14F-4D97-AF65-F5344CB8AC3E}">
        <p14:creationId xmlns:p14="http://schemas.microsoft.com/office/powerpoint/2010/main" val="3103815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49 cm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28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42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871282" y="430691"/>
            <a:ext cx="10272000" cy="231027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 diện tích hình vuông có cạnh 7cm.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2351" y="2406192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3000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25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16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 20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6614" y="384171"/>
            <a:ext cx="10272000" cy="2255144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 diện tích hình vuông có cạnh 5 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0202" y="243837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KHỞI ĐỘNG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22983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xmlns="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xmlns="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xmlns="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xmlns="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xmlns="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xmlns="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xmlns="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xmlns="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xmlns="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xmlns="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xmlns="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xmlns="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xmlns="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xmlns="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xmlns="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xmlns="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xmlns="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xmlns="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xmlns="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2531431-B2D2-F2FE-5D91-C0DE70EBAD00}"/>
              </a:ext>
            </a:extLst>
          </p:cNvPr>
          <p:cNvSpPr txBox="1"/>
          <p:nvPr/>
        </p:nvSpPr>
        <p:spPr>
          <a:xfrm>
            <a:off x="4534633" y="1469903"/>
            <a:ext cx="720041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bốn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bằng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nhau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Xinh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xắn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Đô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3C3208B7-B31F-6C24-7A48-1F8D4CDD8C2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50616" y="4283462"/>
            <a:ext cx="13995557" cy="2439943"/>
          </a:xfrm>
          <a:prstGeom prst="rect">
            <a:avLst/>
          </a:prstGeom>
        </p:spPr>
      </p:pic>
      <p:pic>
        <p:nvPicPr>
          <p:cNvPr id="24" name="Picture 23" descr="Diagram&#10;&#10;Description automatically generated with medium confidence">
            <a:extLst>
              <a:ext uri="{FF2B5EF4-FFF2-40B4-BE49-F238E27FC236}">
                <a16:creationId xmlns:a16="http://schemas.microsoft.com/office/drawing/2014/main" xmlns="" id="{26A1D37F-8170-F68C-C347-AB7AE97FBD2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7568" y="1712217"/>
            <a:ext cx="4850744" cy="5101187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xmlns="" id="{32F5EA1F-E3AA-719F-075E-97F15646A23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" name="Picture 1" descr="Shape&#10;&#10;Description automatically generated">
            <a:extLst>
              <a:ext uri="{FF2B5EF4-FFF2-40B4-BE49-F238E27FC236}">
                <a16:creationId xmlns:a16="http://schemas.microsoft.com/office/drawing/2014/main" xmlns="" id="{B66D47ED-7B9A-2D58-7D1D-A116B8112EC1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4955" y="1832058"/>
            <a:ext cx="4437565" cy="4437565"/>
          </a:xfrm>
          <a:prstGeom prst="rect">
            <a:avLst/>
          </a:prstGeom>
        </p:spPr>
      </p:pic>
      <p:pic>
        <p:nvPicPr>
          <p:cNvPr id="7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xmlns="" id="{E29C8F43-5284-216B-862E-D2E980CBC8B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8530190" y="2236617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70890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448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748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9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4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xmlns="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xmlns="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xmlns="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xmlns="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xmlns="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xmlns="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xmlns="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xmlns="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xmlns="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xmlns="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xmlns="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xmlns="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xmlns="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xmlns="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xmlns="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xmlns="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xmlns="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xmlns="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xmlns="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12531431-B2D2-F2FE-5D91-C0DE70EBAD00}"/>
              </a:ext>
            </a:extLst>
          </p:cNvPr>
          <p:cNvSpPr txBox="1"/>
          <p:nvPr/>
        </p:nvSpPr>
        <p:spPr>
          <a:xfrm>
            <a:off x="4511039" y="1286132"/>
            <a:ext cx="7200410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Có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Va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ngắn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làm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sao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đoán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xem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nào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̉?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23" name="Picture 22" descr="Diagram&#10;&#10;Description automatically generated with medium confidence">
            <a:extLst>
              <a:ext uri="{FF2B5EF4-FFF2-40B4-BE49-F238E27FC236}">
                <a16:creationId xmlns:a16="http://schemas.microsoft.com/office/drawing/2014/main" xmlns="" id="{317F43C9-ADB9-CE0D-E3A1-AE92D59C02E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545" b="23030" l="24469" r="46750">
                        <a14:foregroundMark x1="32875" y1="8687" x2="38844" y2="10061"/>
                        <a14:foregroundMark x1="24469" y1="8687" x2="24469" y2="8687"/>
                        <a14:foregroundMark x1="32594" y1="9697" x2="39000" y2="11273"/>
                        <a14:foregroundMark x1="33344" y1="8283" x2="36563" y2="9859"/>
                        <a14:foregroundMark x1="35031" y1="11838" x2="37156" y2="13253"/>
                        <a14:foregroundMark x1="35344" y1="8889" x2="38688" y2="94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2074" t="-122" r="50494" b="74368"/>
          <a:stretch/>
        </p:blipFill>
        <p:spPr>
          <a:xfrm>
            <a:off x="-429263" y="2245995"/>
            <a:ext cx="6318445" cy="4588198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D903ECD2-8E06-7F13-4808-4A1725EA081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4748" y="4838160"/>
            <a:ext cx="14518746" cy="2338628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xmlns="" id="{A18EEAEB-0E49-F343-F1E1-952651C2BED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7" name="Picture 26" descr="Shape, square&#10;&#10;Description automatically generated">
            <a:extLst>
              <a:ext uri="{FF2B5EF4-FFF2-40B4-BE49-F238E27FC236}">
                <a16:creationId xmlns:a16="http://schemas.microsoft.com/office/drawing/2014/main" xmlns="" id="{D9AD04EE-425F-D1D3-6C24-11751327D908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5246" y="7206583"/>
            <a:ext cx="5701391" cy="3762918"/>
          </a:xfrm>
          <a:prstGeom prst="rect">
            <a:avLst/>
          </a:prstGeom>
        </p:spPr>
      </p:pic>
      <p:pic>
        <p:nvPicPr>
          <p:cNvPr id="29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xmlns="" id="{A3B0B2F8-FF8A-CBAC-7BE8-CCE39ED07BA7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9352469" y="2868380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4336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748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1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video>
              <p:cMediaNode vol="80000">
                <p:cTn id="52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Oval Callout 22"/>
          <p:cNvSpPr/>
          <p:nvPr/>
        </p:nvSpPr>
        <p:spPr>
          <a:xfrm>
            <a:off x="348887" y="346929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đã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biết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còn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thì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sao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nhỉ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92505" y="2703615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385888" y="602597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cũng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giống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thôi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!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337742" y="5211801"/>
            <a:ext cx="6317566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Muốn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ta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độ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một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cạnh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nhân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663611" y="2332429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A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309CD08-7220-09FB-7E11-3B65113EEE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74" b="57789" l="10909" r="41212">
                        <a14:foregroundMark x1="12727" y1="43216" x2="12727" y2="43216"/>
                        <a14:foregroundMark x1="12121" y1="39950" x2="12121" y2="39950"/>
                        <a14:foregroundMark x1="11313" y1="41960" x2="11313" y2="41960"/>
                        <a14:foregroundMark x1="28081" y1="58040" x2="28081" y2="58040"/>
                        <a14:foregroundMark x1="30101" y1="24874" x2="30101" y2="24874"/>
                      </a14:backgroundRemoval>
                    </a14:imgEffect>
                  </a14:imgLayer>
                </a14:imgProps>
              </a:ext>
            </a:extLst>
          </a:blip>
          <a:srcRect l="10680" t="21958" r="54306" b="39519"/>
          <a:stretch/>
        </p:blipFill>
        <p:spPr>
          <a:xfrm>
            <a:off x="1091385" y="2563261"/>
            <a:ext cx="2435090" cy="215411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DDF343E8-3933-C371-91D2-67BFD8BDC381}"/>
              </a:ext>
            </a:extLst>
          </p:cNvPr>
          <p:cNvSpPr/>
          <p:nvPr/>
        </p:nvSpPr>
        <p:spPr>
          <a:xfrm>
            <a:off x="-90306" y="4685566"/>
            <a:ext cx="548741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baseline="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(ô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ô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1 cm</a:t>
            </a:r>
            <a:r>
              <a: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  </a:t>
            </a:r>
          </a:p>
          <a:p>
            <a:pPr lvl="0" algn="ctr">
              <a:defRPr/>
            </a:pP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2400" b="1" baseline="30000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 x 3 = 9 (cm</a:t>
            </a:r>
            <a:r>
              <a:rPr lang="en-US" sz="2400" b="1" baseline="3000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 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defRPr/>
            </a:pPr>
            <a:endParaRPr lang="en-US" sz="2400" b="1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1E353460-3B0D-A0C0-C31C-2ED7F95EB4E5}"/>
              </a:ext>
            </a:extLst>
          </p:cNvPr>
          <p:cNvSpPr/>
          <p:nvPr/>
        </p:nvSpPr>
        <p:spPr>
          <a:xfrm>
            <a:off x="6172148" y="2315964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145FD18C-2EB2-DA1E-7EBE-9E06E8706582}"/>
              </a:ext>
            </a:extLst>
          </p:cNvPr>
          <p:cNvSpPr/>
          <p:nvPr/>
        </p:nvSpPr>
        <p:spPr>
          <a:xfrm>
            <a:off x="3687657" y="4395786"/>
            <a:ext cx="360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392C1919-251A-2F54-E017-ECFB84181817}"/>
              </a:ext>
            </a:extLst>
          </p:cNvPr>
          <p:cNvSpPr/>
          <p:nvPr/>
        </p:nvSpPr>
        <p:spPr>
          <a:xfrm>
            <a:off x="6156118" y="4402478"/>
            <a:ext cx="4010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xmlns="" id="{42FC402B-B224-BDBD-516A-B32A8B826A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44132" y="2661871"/>
            <a:ext cx="2248937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  <p:bldP spid="17" grpId="0"/>
      <p:bldP spid="18" grpId="0"/>
      <p:bldP spid="19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HOẠT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854611" y="1186469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Số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1691" y="903225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xmlns="" id="{396FB9D9-FB8A-62D0-B511-CBD6BBC0C1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5436419"/>
              </p:ext>
            </p:extLst>
          </p:nvPr>
        </p:nvGraphicFramePr>
        <p:xfrm>
          <a:off x="351692" y="2293658"/>
          <a:ext cx="11482755" cy="3566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78108">
                  <a:extLst>
                    <a:ext uri="{9D8B030D-6E8A-4147-A177-3AD203B41FA5}">
                      <a16:colId xmlns:a16="http://schemas.microsoft.com/office/drawing/2014/main" xmlns="" val="1645042372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xmlns="" val="579604123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xmlns="" val="1445105044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xmlns="" val="1308782205"/>
                    </a:ext>
                  </a:extLst>
                </a:gridCol>
              </a:tblGrid>
              <a:tr h="652506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dài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cạnh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24431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Chu vi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521576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Diện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tích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13893652"/>
                  </a:ext>
                </a:extLst>
              </a:tr>
            </a:tbl>
          </a:graphicData>
        </a:graphic>
      </p:graphicFrame>
      <p:sp>
        <p:nvSpPr>
          <p:cNvPr id="16" name="Rectangle 15"/>
          <p:cNvSpPr/>
          <p:nvPr/>
        </p:nvSpPr>
        <p:spPr>
          <a:xfrm>
            <a:off x="7000711" y="3715831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DB686721-1AEB-8484-B1A0-BF102352CA74}"/>
              </a:ext>
            </a:extLst>
          </p:cNvPr>
          <p:cNvSpPr/>
          <p:nvPr/>
        </p:nvSpPr>
        <p:spPr>
          <a:xfrm>
            <a:off x="6979032" y="4940140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C0157826-5659-209C-5BEA-3F3B5181E0AE}"/>
              </a:ext>
            </a:extLst>
          </p:cNvPr>
          <p:cNvSpPr/>
          <p:nvPr/>
        </p:nvSpPr>
        <p:spPr>
          <a:xfrm>
            <a:off x="9453483" y="3749935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xmlns="" id="{9E2DB404-8F23-DE5B-4A09-B07068E4D670}"/>
              </a:ext>
            </a:extLst>
          </p:cNvPr>
          <p:cNvSpPr/>
          <p:nvPr/>
        </p:nvSpPr>
        <p:spPr>
          <a:xfrm>
            <a:off x="9453483" y="4947653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982195" y="3682381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453483" y="3682381"/>
            <a:ext cx="654726" cy="67422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36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453482" y="4943126"/>
            <a:ext cx="634678" cy="61275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6714883E-257A-F22B-3D6C-B993208F96AA}"/>
              </a:ext>
            </a:extLst>
          </p:cNvPr>
          <p:cNvSpPr/>
          <p:nvPr/>
        </p:nvSpPr>
        <p:spPr>
          <a:xfrm>
            <a:off x="6968192" y="4917210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25</a:t>
            </a:r>
            <a:endParaRPr kumimoji="0" lang="en-US" sz="3200" i="0" u="none" strike="noStrike" kern="1200" normalizeH="0" baseline="0" noProof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16" grpId="0" animBg="1"/>
      <p:bldP spid="23" grpId="0" animBg="1"/>
      <p:bldP spid="24" grpId="0" animBg="1"/>
      <p:bldP spid="25" grpId="0" animBg="1"/>
      <p:bldP spid="18" grpId="0" animBg="1"/>
      <p:bldP spid="19" grpId="0" animBg="1"/>
      <p:bldP spid="20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9ADB597B-1B66-DA47-6656-2614BD8C4B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19" y="3178845"/>
            <a:ext cx="7976827" cy="33626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48CD6175-7BE1-837D-2D91-F02EA0F7DA02}"/>
              </a:ext>
            </a:extLst>
          </p:cNvPr>
          <p:cNvSpPr txBox="1"/>
          <p:nvPr/>
        </p:nvSpPr>
        <p:spPr>
          <a:xfrm>
            <a:off x="1192421" y="316523"/>
            <a:ext cx="10817871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1350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 2013 - 2022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</TotalTime>
  <Words>465</Words>
  <Application>Microsoft Office PowerPoint</Application>
  <PresentationFormat>Custom</PresentationFormat>
  <Paragraphs>98</Paragraphs>
  <Slides>20</Slides>
  <Notes>19</Notes>
  <HiddenSlides>0</HiddenSlides>
  <MMClips>6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42" baseType="lpstr">
      <vt:lpstr>Arial</vt:lpstr>
      <vt:lpstr>Cambria</vt:lpstr>
      <vt:lpstr>字魂131号-酷乐潮玩体</vt:lpstr>
      <vt:lpstr>SVN-SAF</vt:lpstr>
      <vt:lpstr>微软雅黑</vt:lpstr>
      <vt:lpstr>Baloo 2</vt:lpstr>
      <vt:lpstr>#9Slide07 Altus</vt:lpstr>
      <vt:lpstr>SVN-Newton</vt:lpstr>
      <vt:lpstr>Caveat Brush</vt:lpstr>
      <vt:lpstr>Calibri</vt:lpstr>
      <vt:lpstr>Calibri Light</vt:lpstr>
      <vt:lpstr>#9Slide07 SVNDessert Menu Scrip</vt:lpstr>
      <vt:lpstr>#9Slide07 Cadena</vt:lpstr>
      <vt:lpstr>字魂35号-经典雅黑</vt:lpstr>
      <vt:lpstr>#9Slide07 HoneyCream</vt:lpstr>
      <vt:lpstr>#9Slide05 Garris</vt:lpstr>
      <vt:lpstr>等线</vt:lpstr>
      <vt:lpstr>华康海报体W12(P)</vt:lpstr>
      <vt:lpstr>Times New Roman</vt:lpstr>
      <vt:lpstr>Kawaii Bubble Tea Bran MK Plan by Slidesgo</vt:lpstr>
      <vt:lpstr>2_Office Theme</vt:lpstr>
      <vt:lpstr>Office 主题</vt:lpstr>
      <vt:lpstr>PowerPoint Presentation</vt:lpstr>
      <vt:lpstr>KHỞI ĐỘNG</vt:lpstr>
      <vt:lpstr>PowerPoint Presentation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Ở đây có bán trà sữa</vt:lpstr>
      <vt:lpstr>Câu 1: Tính diện tích hình vuông có cạnh 7cm. </vt:lpstr>
      <vt:lpstr>Câu 2: Tính diện tích hình vuông có cạnh 5 cm. </vt:lpstr>
      <vt:lpstr>Hoàn thành BTVN Ôn lại bài học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MANG NON</dc:creator>
  <cp:keywords>MANG NON</cp:keywords>
  <cp:lastModifiedBy>admin</cp:lastModifiedBy>
  <cp:revision>4</cp:revision>
  <dcterms:created xsi:type="dcterms:W3CDTF">2023-02-02T15:05:46Z</dcterms:created>
  <dcterms:modified xsi:type="dcterms:W3CDTF">2024-02-06T02:11:12Z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2023-02-02T16:08:37Z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cd62c021-a23c-4851-ac71-bde1e817ed29</vt:lpwstr>
  </property>
  <property fmtid="{D5CDD505-2E9C-101B-9397-08002B2CF9AE}" pid="7" name="MSIP_Label_defa4170-0d19-0005-0004-bc88714345d2_ActionId">
    <vt:lpwstr>ead04edb-98af-43fe-a814-329b6d134719</vt:lpwstr>
  </property>
  <property fmtid="{D5CDD505-2E9C-101B-9397-08002B2CF9AE}" pid="8" name="MSIP_Label_defa4170-0d19-0005-0004-bc88714345d2_ContentBits">
    <vt:lpwstr>0</vt:lpwstr>
  </property>
</Properties>
</file>