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24"/>
  </p:notesMasterIdLst>
  <p:sldIdLst>
    <p:sldId id="278" r:id="rId4"/>
    <p:sldId id="259" r:id="rId5"/>
    <p:sldId id="279" r:id="rId6"/>
    <p:sldId id="263" r:id="rId7"/>
    <p:sldId id="260" r:id="rId8"/>
    <p:sldId id="261" r:id="rId9"/>
    <p:sldId id="318" r:id="rId10"/>
    <p:sldId id="319" r:id="rId11"/>
    <p:sldId id="320" r:id="rId12"/>
    <p:sldId id="321" r:id="rId13"/>
    <p:sldId id="262" r:id="rId14"/>
    <p:sldId id="322" r:id="rId15"/>
    <p:sldId id="265" r:id="rId16"/>
    <p:sldId id="323" r:id="rId17"/>
    <p:sldId id="324" r:id="rId18"/>
    <p:sldId id="325" r:id="rId19"/>
    <p:sldId id="326" r:id="rId20"/>
    <p:sldId id="275" r:id="rId21"/>
    <p:sldId id="327" r:id="rId22"/>
    <p:sldId id="3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1498" autoAdjust="0"/>
  </p:normalViewPr>
  <p:slideViewPr>
    <p:cSldViewPr snapToGrid="0">
      <p:cViewPr varScale="1">
        <p:scale>
          <a:sx n="84" d="100"/>
          <a:sy n="84" d="100"/>
        </p:scale>
        <p:origin x="-62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6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42887DD-FB31-4069-90BB-DBF14BAD64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804A053-FFEC-4D4D-876A-81553380E4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3FD4EF0-2ED6-411C-AB76-AE11D30812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3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xmlns="" id="{E574ABC9-03F6-4164-AECC-2D2933EF73D9}"/>
              </a:ext>
            </a:extLst>
          </p:cNvPr>
          <p:cNvSpPr txBox="1"/>
          <p:nvPr/>
        </p:nvSpPr>
        <p:spPr>
          <a:xfrm>
            <a:off x="1196995" y="588062"/>
            <a:ext cx="10208047" cy="77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800" dirty="0" err="1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Thứ</a:t>
            </a:r>
            <a:r>
              <a:rPr lang="en-US" sz="2800" dirty="0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ngày</a:t>
            </a:r>
            <a:r>
              <a:rPr lang="en-US" sz="2800" dirty="0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tháng</a:t>
            </a:r>
            <a:r>
              <a:rPr lang="en-US" sz="2800" dirty="0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năm</a:t>
            </a:r>
            <a:r>
              <a:rPr lang="en-US" sz="2800" dirty="0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....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78159-717F-476B-8BD4-88F85848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2C32C3-EED2-42FD-8BF8-00935D50A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934" y="2433076"/>
            <a:ext cx="8699746" cy="2859272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xmlns="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57D568-A9B3-4825-8B4C-A0D4A490A628}"/>
              </a:ext>
            </a:extLst>
          </p:cNvPr>
          <p:cNvSpPr txBox="1"/>
          <p:nvPr/>
        </p:nvSpPr>
        <p:spPr>
          <a:xfrm>
            <a:off x="2991293" y="6315948"/>
            <a:ext cx="6209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Thiết kế: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xmlns="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xmlns="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xmlns="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sẻ</a:t>
              </a:r>
              <a:endParaRPr lang="en-US" sz="5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xmlns="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3416320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xmlns="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938992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xmlns="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xmlns="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xmlns="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xmlns="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xmlns="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xmlns="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xmlns="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xmlns="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xmlns="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4DA970-E720-43F5-8675-A2A34BE3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647" y="1114468"/>
            <a:ext cx="518814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45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CAA62E-28E3-4815-A076-D36ABD65837E}"/>
              </a:ext>
            </a:extLst>
          </p:cNvPr>
          <p:cNvSpPr txBox="1"/>
          <p:nvPr/>
        </p:nvSpPr>
        <p:spPr>
          <a:xfrm>
            <a:off x="4248150" y="76884"/>
            <a:ext cx="6123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Thiết kế: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F0465DC-F4F6-48F8-A763-F6EDBFBEB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516" y="3258"/>
            <a:ext cx="1442484" cy="14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8C032CC-24AB-429F-A49E-0D24BC836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9" y="407907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77218"/>
            <a:chOff x="1211068" y="2574025"/>
            <a:chExt cx="4162301" cy="107721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xmlns="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rồng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gạo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4863782" cy="1569660"/>
            <a:chOff x="1211068" y="2574025"/>
            <a:chExt cx="4162301" cy="1569660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xmlns="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súc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Thịt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0EC3D18-82A6-431F-9767-8DACAD0E39FC}"/>
              </a:ext>
            </a:extLst>
          </p:cNvPr>
          <p:cNvGrpSpPr/>
          <p:nvPr/>
        </p:nvGrpSpPr>
        <p:grpSpPr>
          <a:xfrm>
            <a:off x="1120460" y="5715491"/>
            <a:ext cx="4863782" cy="1077218"/>
            <a:chOff x="1211068" y="2574025"/>
            <a:chExt cx="4162301" cy="107721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xmlns="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77218"/>
            <a:chOff x="1211068" y="2574025"/>
            <a:chExt cx="4162301" cy="107721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xmlns="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lồng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569660"/>
            <a:chOff x="1211068" y="2574025"/>
            <a:chExt cx="4162301" cy="1569660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xmlns="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Thanh long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77218"/>
            <a:chOff x="1211068" y="2574025"/>
            <a:chExt cx="4162301" cy="107721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xmlns="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77218"/>
            <a:chOff x="1211068" y="2574025"/>
            <a:chExt cx="4162301" cy="107721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xmlns="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77218"/>
            <a:chOff x="1211068" y="2574025"/>
            <a:chExt cx="4162301" cy="107721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375</Words>
  <Application>Microsoft Office PowerPoint</Application>
  <PresentationFormat>Custom</PresentationFormat>
  <Paragraphs>53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主题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SKY</cp:lastModifiedBy>
  <cp:revision>54</cp:revision>
  <dcterms:created xsi:type="dcterms:W3CDTF">2022-07-29T03:02:53Z</dcterms:created>
  <dcterms:modified xsi:type="dcterms:W3CDTF">2024-11-11T01:18:00Z</dcterms:modified>
</cp:coreProperties>
</file>