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</p:sldMasterIdLst>
  <p:notesMasterIdLst>
    <p:notesMasterId r:id="rId9"/>
  </p:notesMasterIdLst>
  <p:sldIdLst>
    <p:sldId id="259" r:id="rId3"/>
    <p:sldId id="313" r:id="rId4"/>
    <p:sldId id="267" r:id="rId5"/>
    <p:sldId id="265" r:id="rId6"/>
    <p:sldId id="268" r:id="rId7"/>
    <p:sldId id="269" r:id="rId8"/>
  </p:sldIdLst>
  <p:sldSz cx="12192000" cy="6858000"/>
  <p:notesSz cx="6858000" cy="9144000"/>
  <p:embeddedFontLst>
    <p:embeddedFont>
      <p:font typeface="微软雅黑" panose="020B0503020204020204" pitchFamily="34" charset="-122"/>
      <p:regular r:id="rId10"/>
      <p:bold r:id="rId11"/>
    </p:embeddedFont>
    <p:embeddedFont>
      <p:font typeface="#9Slide05 Octavia Script" panose="020B0604020202020204" charset="0"/>
      <p:regular r:id="rId12"/>
    </p:embeddedFont>
    <p:embeddedFont>
      <p:font typeface="#9Slide07 HoneyCre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tarsStripes" panose="020B0604020202020204" charset="0"/>
      <p:regular r:id="rId18"/>
    </p:embeddedFont>
    <p:embeddedFont>
      <p:font typeface="ZapfChancery-Medium" panose="00000400000000000000" charset="0"/>
      <p:italic r:id="rId19"/>
    </p:embeddedFont>
  </p:embeddedFontLst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1B535"/>
    <a:srgbClr val="B22C1C"/>
    <a:srgbClr val="FAD7AD"/>
    <a:srgbClr val="FCECD2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8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4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D40013B-1A9A-480A-9046-2FCC90BED24F}" type="datetimeFigureOut">
              <a:rPr lang="zh-CN" altLang="en-US" smtClean="0"/>
              <a:t>2024/10/6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B1BFF75-DADB-4C10-A79F-4A7B5CEDE4E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BFF75-DADB-4C10-A79F-4A7B5CEDE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89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BFF75-DADB-4C10-A79F-4A7B5CEDE4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0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9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7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178560" y="395605"/>
            <a:ext cx="3175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i="0" dirty="0">
                <a:solidFill>
                  <a:srgbClr val="B22C1C"/>
                </a:solidFill>
                <a:latin typeface="字魂7号-温暖童稚体" panose="00000500000000000000" charset="-122"/>
                <a:ea typeface="字魂7号-温暖童稚体" panose="00000500000000000000" charset="-122"/>
              </a:rPr>
              <a:t>请在此处输入标题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26B15A-FA07-50C2-4249-CB58442569B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969966" y="88803"/>
            <a:ext cx="4438273" cy="35969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2912E88-BCF1-504C-EA12-DD8750BA224F}"/>
              </a:ext>
            </a:extLst>
          </p:cNvPr>
          <p:cNvSpPr txBox="1">
            <a:spLocks/>
          </p:cNvSpPr>
          <p:nvPr userDrawn="1"/>
        </p:nvSpPr>
        <p:spPr>
          <a:xfrm>
            <a:off x="-748602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rgbClr val="17431E">
                    <a:lumMod val="50000"/>
                    <a:lumOff val="5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rgbClr val="17431E">
                    <a:lumMod val="50000"/>
                    <a:lumOff val="5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5A000A-97C0-0174-D1DA-FDAD8BCC61E6}"/>
              </a:ext>
            </a:extLst>
          </p:cNvPr>
          <p:cNvSpPr txBox="1">
            <a:spLocks/>
          </p:cNvSpPr>
          <p:nvPr userDrawn="1"/>
        </p:nvSpPr>
        <p:spPr>
          <a:xfrm>
            <a:off x="9969775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rgbClr val="17431E">
                    <a:lumMod val="50000"/>
                    <a:lumOff val="5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rgbClr val="17431E">
                    <a:lumMod val="50000"/>
                    <a:lumOff val="5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B08A5-DFE3-8120-C22A-74FAE4C0D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71727" y="6858000"/>
            <a:ext cx="10455546" cy="35481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1" r:id="rId3"/>
    <p:sldLayoutId id="2147483670" r:id="rId4"/>
    <p:sldLayoutId id="2147483669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AAFDA2-9802-E0BD-8A60-B99B349888A4}"/>
              </a:ext>
            </a:extLst>
          </p:cNvPr>
          <p:cNvSpPr txBox="1">
            <a:spLocks/>
          </p:cNvSpPr>
          <p:nvPr userDrawn="1"/>
        </p:nvSpPr>
        <p:spPr>
          <a:xfrm>
            <a:off x="-787617" y="590106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3FA106-E0FE-82A9-6A03-EE66928021CB}"/>
              </a:ext>
            </a:extLst>
          </p:cNvPr>
          <p:cNvSpPr txBox="1">
            <a:spLocks/>
          </p:cNvSpPr>
          <p:nvPr userDrawn="1"/>
        </p:nvSpPr>
        <p:spPr>
          <a:xfrm>
            <a:off x="10064620" y="583040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14819A-5F8F-803D-9C24-C2F2E67D6E07}"/>
              </a:ext>
            </a:extLst>
          </p:cNvPr>
          <p:cNvSpPr txBox="1">
            <a:spLocks/>
          </p:cNvSpPr>
          <p:nvPr userDrawn="1"/>
        </p:nvSpPr>
        <p:spPr>
          <a:xfrm>
            <a:off x="9960600" y="-57433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5003C-E477-93B6-4D4C-E4FFDF43E35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558531" y="1562422"/>
            <a:ext cx="4438273" cy="3596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829C4B-2EE7-9D67-76E7-5FD6DC668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55054" y="7077692"/>
            <a:ext cx="10455546" cy="35481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5718" y="-22622"/>
            <a:ext cx="7048444" cy="6158516"/>
          </a:xfrm>
          <a:prstGeom prst="rect">
            <a:avLst/>
          </a:prstGeom>
        </p:spPr>
      </p:pic>
      <p:pic>
        <p:nvPicPr>
          <p:cNvPr id="17" name="图片 16" descr="E:\ppt创作\2进行中\2进行中\新建文件夹 (2)\a52a7607cfd927f724fb2e24871ffbdc.pnga52a7607cfd927f724fb2e24871ffbdc"/>
          <p:cNvPicPr>
            <a:picLocks noChangeAspect="1"/>
          </p:cNvPicPr>
          <p:nvPr/>
        </p:nvPicPr>
        <p:blipFill>
          <a:blip r:embed="rId6">
            <a:clrChange>
              <a:clrFrom>
                <a:srgbClr val="A70F10">
                  <a:alpha val="100000"/>
                </a:srgbClr>
              </a:clrFrom>
              <a:clrTo>
                <a:srgbClr val="A70F10">
                  <a:alpha val="100000"/>
                  <a:alpha val="0"/>
                </a:srgbClr>
              </a:clrTo>
            </a:clrChange>
          </a:blip>
          <a:srcRect l="-48" t="2648" r="1019" b="77053"/>
          <a:stretch>
            <a:fillRect/>
          </a:stretch>
        </p:blipFill>
        <p:spPr>
          <a:xfrm rot="10800000">
            <a:off x="0" y="4501404"/>
            <a:ext cx="12221845" cy="2497455"/>
          </a:xfrm>
          <a:prstGeom prst="rect">
            <a:avLst/>
          </a:prstGeom>
        </p:spPr>
      </p:pic>
      <p:pic>
        <p:nvPicPr>
          <p:cNvPr id="34" name="图片 33" descr="2b66b9245130070577eaf6a82c355dae"/>
          <p:cNvPicPr>
            <a:picLocks noChangeAspect="1"/>
          </p:cNvPicPr>
          <p:nvPr/>
        </p:nvPicPr>
        <p:blipFill>
          <a:blip r:embed="rId7"/>
          <a:srcRect l="66723" t="15919" r="24729" b="75328"/>
          <a:stretch>
            <a:fillRect/>
          </a:stretch>
        </p:blipFill>
        <p:spPr>
          <a:xfrm>
            <a:off x="1510665" y="1021715"/>
            <a:ext cx="859790" cy="88011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383540" y="6202680"/>
            <a:ext cx="5676900" cy="496570"/>
          </a:xfrm>
          <a:custGeom>
            <a:avLst/>
            <a:gdLst>
              <a:gd name="connisteX0" fmla="*/ 0 w 5676900"/>
              <a:gd name="connsiteY0" fmla="*/ 161840 h 496641"/>
              <a:gd name="connisteX1" fmla="*/ 718185 w 5676900"/>
              <a:gd name="connsiteY1" fmla="*/ 340910 h 496641"/>
              <a:gd name="connisteX2" fmla="*/ 1327150 w 5676900"/>
              <a:gd name="connsiteY2" fmla="*/ 71670 h 496641"/>
              <a:gd name="connisteX3" fmla="*/ 2265045 w 5676900"/>
              <a:gd name="connsiteY3" fmla="*/ 251375 h 496641"/>
              <a:gd name="connisteX4" fmla="*/ 2933700 w 5676900"/>
              <a:gd name="connsiteY4" fmla="*/ 1820 h 496641"/>
              <a:gd name="connisteX5" fmla="*/ 3561715 w 5676900"/>
              <a:gd name="connsiteY5" fmla="*/ 380915 h 496641"/>
              <a:gd name="connisteX6" fmla="*/ 4410075 w 5676900"/>
              <a:gd name="connsiteY6" fmla="*/ 171365 h 496641"/>
              <a:gd name="connisteX7" fmla="*/ 5248275 w 5676900"/>
              <a:gd name="connsiteY7" fmla="*/ 490770 h 496641"/>
              <a:gd name="connisteX8" fmla="*/ 5676900 w 5676900"/>
              <a:gd name="connsiteY8" fmla="*/ 351070 h 4966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5676900" h="496641">
                <a:moveTo>
                  <a:pt x="0" y="161840"/>
                </a:moveTo>
                <a:cubicBezTo>
                  <a:pt x="131445" y="203115"/>
                  <a:pt x="452755" y="358690"/>
                  <a:pt x="718185" y="340910"/>
                </a:cubicBezTo>
                <a:cubicBezTo>
                  <a:pt x="983615" y="323130"/>
                  <a:pt x="1017905" y="89450"/>
                  <a:pt x="1327150" y="71670"/>
                </a:cubicBezTo>
                <a:cubicBezTo>
                  <a:pt x="1636395" y="53890"/>
                  <a:pt x="1943735" y="265345"/>
                  <a:pt x="2265045" y="251375"/>
                </a:cubicBezTo>
                <a:cubicBezTo>
                  <a:pt x="2586355" y="237405"/>
                  <a:pt x="2674620" y="-24215"/>
                  <a:pt x="2933700" y="1820"/>
                </a:cubicBezTo>
                <a:cubicBezTo>
                  <a:pt x="3192780" y="27855"/>
                  <a:pt x="3266440" y="347260"/>
                  <a:pt x="3561715" y="380915"/>
                </a:cubicBezTo>
                <a:cubicBezTo>
                  <a:pt x="3856990" y="414570"/>
                  <a:pt x="4072890" y="149140"/>
                  <a:pt x="4410075" y="171365"/>
                </a:cubicBezTo>
                <a:cubicBezTo>
                  <a:pt x="4747260" y="193590"/>
                  <a:pt x="4994910" y="454575"/>
                  <a:pt x="5248275" y="490770"/>
                </a:cubicBezTo>
                <a:cubicBezTo>
                  <a:pt x="5501640" y="526965"/>
                  <a:pt x="5607685" y="385360"/>
                  <a:pt x="5676900" y="351070"/>
                </a:cubicBezTo>
              </a:path>
            </a:pathLst>
          </a:custGeom>
          <a:noFill/>
          <a:ln w="50800">
            <a:solidFill>
              <a:schemeClr val="bg1"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B9B8C63-162D-A646-A898-136121F2D5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885"/>
            <a:ext cx="5775904" cy="6158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63E74-5F5C-118D-78A7-7393002DAA9D}"/>
              </a:ext>
            </a:extLst>
          </p:cNvPr>
          <p:cNvSpPr txBox="1"/>
          <p:nvPr/>
        </p:nvSpPr>
        <p:spPr>
          <a:xfrm rot="21175615">
            <a:off x="5069375" y="803161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3810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tarsStripes" panose="00000400000000000000" pitchFamily="2" charset="-93"/>
              </a:rPr>
              <a:t>TỰ HÀO </a:t>
            </a:r>
          </a:p>
          <a:p>
            <a:r>
              <a:rPr lang="en-US" sz="6600" dirty="0">
                <a:ln w="3810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tarsStripes" panose="00000400000000000000" pitchFamily="2" charset="-93"/>
              </a:rPr>
              <a:t>TỔ QUỐC VIỆT NAM </a:t>
            </a:r>
            <a:endParaRPr lang="vi-VN" sz="6600" dirty="0">
              <a:ln w="3810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StarsStripes" panose="00000400000000000000" pitchFamily="2" charset="-9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9CD49-A7F4-4091-C4E7-C6C6A39B39CF}"/>
              </a:ext>
            </a:extLst>
          </p:cNvPr>
          <p:cNvSpPr txBox="1"/>
          <p:nvPr/>
        </p:nvSpPr>
        <p:spPr>
          <a:xfrm rot="21175615">
            <a:off x="5001615" y="840508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StarsStripes" panose="00000400000000000000" pitchFamily="2" charset="-93"/>
              </a:rPr>
              <a:t>TỰ HÀO </a:t>
            </a:r>
          </a:p>
          <a:p>
            <a:r>
              <a:rPr lang="en-US" sz="6600" dirty="0">
                <a:solidFill>
                  <a:schemeClr val="bg1"/>
                </a:solidFill>
                <a:latin typeface="StarsStripes" panose="00000400000000000000" pitchFamily="2" charset="-93"/>
              </a:rPr>
              <a:t>TỔ QUỐC VIỆT NAM </a:t>
            </a:r>
            <a:endParaRPr lang="vi-VN" sz="6600" dirty="0">
              <a:solidFill>
                <a:schemeClr val="bg1"/>
              </a:solidFill>
              <a:latin typeface="StarsStripes" panose="000004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87E02-EDF7-7C50-B7AA-5F474C4D7950}"/>
              </a:ext>
            </a:extLst>
          </p:cNvPr>
          <p:cNvSpPr txBox="1"/>
          <p:nvPr/>
        </p:nvSpPr>
        <p:spPr>
          <a:xfrm rot="21313980">
            <a:off x="7830121" y="2576288"/>
            <a:ext cx="3828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#9Slide05 Octavia Script" panose="02000000000000000000" pitchFamily="2" charset="-93"/>
              </a:rPr>
              <a:t>Tiết</a:t>
            </a:r>
            <a:r>
              <a:rPr lang="en-US" sz="8000" b="1" dirty="0">
                <a:solidFill>
                  <a:schemeClr val="bg1"/>
                </a:solidFill>
                <a:latin typeface="#9Slide05 Octavia Script" panose="02000000000000000000" pitchFamily="2" charset="-93"/>
              </a:rPr>
              <a:t> 3</a:t>
            </a:r>
            <a:endParaRPr lang="vi-VN" sz="8000" b="1" dirty="0">
              <a:solidFill>
                <a:schemeClr val="bg1"/>
              </a:solidFill>
              <a:latin typeface="#9Slide05 Octavia Script" panose="020000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A2C72-5A06-7708-FE68-A9D063C8037B}"/>
              </a:ext>
            </a:extLst>
          </p:cNvPr>
          <p:cNvSpPr txBox="1"/>
          <p:nvPr/>
        </p:nvSpPr>
        <p:spPr>
          <a:xfrm rot="21313980">
            <a:off x="-110162" y="-440959"/>
            <a:ext cx="3828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C00000"/>
                </a:solidFill>
                <a:latin typeface="#9Slide05 Octavia Script" panose="02000000000000000000" pitchFamily="2" charset="-93"/>
              </a:rPr>
              <a:t>Đạo</a:t>
            </a:r>
            <a:r>
              <a:rPr lang="en-US" sz="8000" b="1" dirty="0">
                <a:solidFill>
                  <a:srgbClr val="C00000"/>
                </a:solidFill>
                <a:latin typeface="#9Slide05 Octavia Script" panose="02000000000000000000" pitchFamily="2" charset="-93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#9Slide05 Octavia Script" panose="02000000000000000000" pitchFamily="2" charset="-93"/>
              </a:rPr>
              <a:t>đức</a:t>
            </a:r>
            <a:r>
              <a:rPr lang="en-US" sz="8000" b="1" dirty="0">
                <a:solidFill>
                  <a:srgbClr val="C00000"/>
                </a:solidFill>
                <a:latin typeface="#9Slide05 Octavia Script" panose="02000000000000000000" pitchFamily="2" charset="-93"/>
              </a:rPr>
              <a:t> 3</a:t>
            </a:r>
            <a:endParaRPr lang="vi-VN" sz="8000" b="1" dirty="0">
              <a:solidFill>
                <a:srgbClr val="C00000"/>
              </a:solidFill>
              <a:latin typeface="#9Slide05 Octavia Script" panose="02000000000000000000" pitchFamily="2" charset="-93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E:\ppt创作\2进行中\2进行中\新建文件夹 (2)\8e07ffea287dea5baad5de3d3044ce16.png8e07ffea287dea5baad5de3d3044ce16"/>
          <p:cNvPicPr>
            <a:picLocks noChangeAspect="1"/>
          </p:cNvPicPr>
          <p:nvPr/>
        </p:nvPicPr>
        <p:blipFill rotWithShape="1">
          <a:blip r:embed="rId4"/>
          <a:srcRect t="33688" b="32711"/>
          <a:stretch>
            <a:fillRect/>
          </a:stretch>
        </p:blipFill>
        <p:spPr>
          <a:xfrm>
            <a:off x="-14605" y="1922780"/>
            <a:ext cx="12184380" cy="40938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-643574" y="645976"/>
            <a:ext cx="11453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0" normalizeH="0" baseline="0" noProof="0" dirty="0">
                <a:ln w="44450">
                  <a:solidFill>
                    <a:srgbClr val="B22C1C"/>
                  </a:solidFill>
                </a:ln>
                <a:solidFill>
                  <a:srgbClr val="FAD7AD"/>
                </a:solidFill>
                <a:effectLst/>
                <a:uLnTx/>
                <a:uFillTx/>
                <a:latin typeface="ZapfChancery-Medium" panose="00000400000000000000" pitchFamily="2" charset="-93"/>
                <a:ea typeface="ZapfChancery-Medium" panose="00000400000000000000" pitchFamily="2" charset="-93"/>
                <a:cs typeface="ZapfChancery-Medium" panose="00000400000000000000" pitchFamily="2" charset="-93"/>
                <a:sym typeface="字魂27号-布丁体" panose="00000500000000000000" pitchFamily="2" charset="-122"/>
              </a:rPr>
              <a:t>01.KHÁM</a:t>
            </a:r>
            <a:r>
              <a:rPr kumimoji="0" lang="en-US" altLang="zh-CN" sz="12000" b="1" i="0" u="none" strike="noStrike" kern="1200" cap="none" spc="0" normalizeH="0" noProof="0" dirty="0">
                <a:ln w="44450">
                  <a:solidFill>
                    <a:srgbClr val="B22C1C"/>
                  </a:solidFill>
                </a:ln>
                <a:solidFill>
                  <a:srgbClr val="FAD7AD"/>
                </a:solidFill>
                <a:effectLst/>
                <a:uLnTx/>
                <a:uFillTx/>
                <a:latin typeface="ZapfChancery-Medium" panose="00000400000000000000" pitchFamily="2" charset="-93"/>
                <a:ea typeface="ZapfChancery-Medium" panose="00000400000000000000" pitchFamily="2" charset="-93"/>
                <a:cs typeface="ZapfChancery-Medium" panose="00000400000000000000" pitchFamily="2" charset="-93"/>
                <a:sym typeface="字魂27号-布丁体" panose="00000500000000000000" pitchFamily="2" charset="-122"/>
              </a:rPr>
              <a:t> PHÁ </a:t>
            </a:r>
            <a:endParaRPr kumimoji="0" lang="zh-CN" altLang="en-US" sz="12000" b="1" i="0" u="none" strike="noStrike" kern="1200" cap="none" spc="0" normalizeH="0" baseline="0" noProof="0" dirty="0">
              <a:ln w="44450">
                <a:solidFill>
                  <a:srgbClr val="B22C1C"/>
                </a:solidFill>
              </a:ln>
              <a:solidFill>
                <a:srgbClr val="FAD7AD"/>
              </a:solidFill>
              <a:effectLst/>
              <a:uLnTx/>
              <a:uFillTx/>
              <a:latin typeface="ZapfChancery-Medium" panose="00000400000000000000" pitchFamily="2" charset="-93"/>
              <a:ea typeface="ZapfChancery-Medium" panose="00000400000000000000" pitchFamily="2" charset="-93"/>
              <a:cs typeface="ZapfChancery-Medium" panose="00000400000000000000" pitchFamily="2" charset="-93"/>
              <a:sym typeface="字魂27号-布丁体" panose="00000500000000000000" pitchFamily="2" charset="-122"/>
            </a:endParaRPr>
          </a:p>
        </p:txBody>
      </p:sp>
      <p:pic>
        <p:nvPicPr>
          <p:cNvPr id="21" name="图片 20" descr="E:\ppt创作\2进行中\2进行中\新建文件夹 (2)\8070583234cfba4738800d34933a7b99.png8070583234cfba4738800d34933a7b9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6" b="666"/>
          <a:stretch>
            <a:fillRect/>
          </a:stretch>
        </p:blipFill>
        <p:spPr>
          <a:xfrm>
            <a:off x="8686800" y="3882292"/>
            <a:ext cx="3243308" cy="29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8F0599-9DA1-0A0B-01F1-ECE73C3C6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77" y="1587874"/>
            <a:ext cx="11887245" cy="40618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60B65-617C-D198-99EB-F485F80C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857" y="3297936"/>
            <a:ext cx="12573000" cy="35600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1288" y="347472"/>
            <a:ext cx="3108960" cy="55622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9F1016-38E5-FD9D-5DBE-9A1B87989094}"/>
              </a:ext>
            </a:extLst>
          </p:cNvPr>
          <p:cNvSpPr/>
          <p:nvPr/>
        </p:nvSpPr>
        <p:spPr>
          <a:xfrm>
            <a:off x="298938" y="244875"/>
            <a:ext cx="11493796" cy="10419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lgDashDot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25A08-6FFE-3305-35D6-33C96DDBEDCC}"/>
              </a:ext>
            </a:extLst>
          </p:cNvPr>
          <p:cNvSpPr txBox="1"/>
          <p:nvPr/>
        </p:nvSpPr>
        <p:spPr>
          <a:xfrm>
            <a:off x="367380" y="259557"/>
            <a:ext cx="11356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Chia </a:t>
            </a:r>
            <a:r>
              <a:rPr lang="en-US" sz="3200" b="1" dirty="0" err="1">
                <a:latin typeface="UTM Avo" panose="02040603050506020204" pitchFamily="18" charset="0"/>
              </a:rPr>
              <a:t>sẻ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một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việc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em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đã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sẽ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hiện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yêu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Tổ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quốc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theo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bảng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mẫu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sau</a:t>
            </a:r>
            <a:r>
              <a:rPr lang="en-US" sz="3200" b="1" dirty="0">
                <a:latin typeface="UTM Avo" panose="02040603050506020204" pitchFamily="18" charset="0"/>
              </a:rPr>
              <a:t>: </a:t>
            </a:r>
            <a:endParaRPr lang="vi-VN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477" y="1539447"/>
            <a:ext cx="2075002" cy="181354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7080" y="1280344"/>
            <a:ext cx="1381588" cy="12075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204" y="2891155"/>
            <a:ext cx="806913" cy="70523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1253" y="4656411"/>
            <a:ext cx="498348" cy="43555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4888" y="1365425"/>
            <a:ext cx="726302" cy="6347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9883" y="183076"/>
            <a:ext cx="731635" cy="639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2B85A-6CFF-2C5F-B71B-60B8518F5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74" y="378606"/>
            <a:ext cx="11530589" cy="5948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8FC9D-87B4-1707-BC4A-7B226BD9F05A}"/>
              </a:ext>
            </a:extLst>
          </p:cNvPr>
          <p:cNvSpPr txBox="1"/>
          <p:nvPr/>
        </p:nvSpPr>
        <p:spPr>
          <a:xfrm>
            <a:off x="2006046" y="1752612"/>
            <a:ext cx="921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Chia </a:t>
            </a:r>
            <a:r>
              <a:rPr lang="en-US" sz="2800" b="1" dirty="0" err="1">
                <a:latin typeface="UTM Avo" panose="02040603050506020204" pitchFamily="18" charset="0"/>
              </a:rPr>
              <a:t>sẻ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sẽ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Tổ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theo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: </a:t>
            </a:r>
            <a:endParaRPr lang="vi-VN" sz="28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E243FE0-C70B-DC3E-8D7C-CEB4F5128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919555"/>
              </p:ext>
            </p:extLst>
          </p:nvPr>
        </p:nvGraphicFramePr>
        <p:xfrm>
          <a:off x="1986518" y="2751296"/>
          <a:ext cx="8967077" cy="29607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57943">
                  <a:extLst>
                    <a:ext uri="{9D8B030D-6E8A-4147-A177-3AD203B41FA5}">
                      <a16:colId xmlns:a16="http://schemas.microsoft.com/office/drawing/2014/main" val="325512243"/>
                    </a:ext>
                  </a:extLst>
                </a:gridCol>
                <a:gridCol w="4024675">
                  <a:extLst>
                    <a:ext uri="{9D8B030D-6E8A-4147-A177-3AD203B41FA5}">
                      <a16:colId xmlns:a16="http://schemas.microsoft.com/office/drawing/2014/main" val="236793301"/>
                    </a:ext>
                  </a:extLst>
                </a:gridCol>
                <a:gridCol w="3984459">
                  <a:extLst>
                    <a:ext uri="{9D8B030D-6E8A-4147-A177-3AD203B41FA5}">
                      <a16:colId xmlns:a16="http://schemas.microsoft.com/office/drawing/2014/main" val="2926227696"/>
                    </a:ext>
                  </a:extLst>
                </a:gridCol>
              </a:tblGrid>
              <a:tr h="986904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UTM Avo" panose="02040603050506020204" pitchFamily="18" charset="0"/>
                        </a:rPr>
                        <a:t>STT</a:t>
                      </a:r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Việc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em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đã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làm</a:t>
                      </a:r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Việc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em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sẽ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3500" dirty="0" err="1">
                          <a:latin typeface="UTM Avo" panose="02040603050506020204" pitchFamily="18" charset="0"/>
                        </a:rPr>
                        <a:t>làm</a:t>
                      </a:r>
                      <a:r>
                        <a:rPr lang="en-US" sz="3500" dirty="0">
                          <a:latin typeface="UTM Avo" panose="02040603050506020204" pitchFamily="18" charset="0"/>
                        </a:rPr>
                        <a:t> </a:t>
                      </a:r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61990"/>
                  </a:ext>
                </a:extLst>
              </a:tr>
              <a:tr h="986904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UTM Avo" panose="02040603050506020204" pitchFamily="18" charset="0"/>
                        </a:rPr>
                        <a:t>1</a:t>
                      </a:r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497005"/>
                  </a:ext>
                </a:extLst>
              </a:tr>
              <a:tr h="986904">
                <a:tc>
                  <a:txBody>
                    <a:bodyPr/>
                    <a:lstStyle/>
                    <a:p>
                      <a:r>
                        <a:rPr lang="en-US" sz="3500" dirty="0">
                          <a:latin typeface="UTM Avo" panose="02040603050506020204" pitchFamily="18" charset="0"/>
                        </a:rPr>
                        <a:t>2</a:t>
                      </a:r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3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69753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E1F24A7-F3BA-8D11-3D1C-F3DA73267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824" y="4332514"/>
            <a:ext cx="3872412" cy="2525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7DB6E-6C6E-ADAB-4828-15B02C1D4D97}"/>
              </a:ext>
            </a:extLst>
          </p:cNvPr>
          <p:cNvSpPr txBox="1"/>
          <p:nvPr/>
        </p:nvSpPr>
        <p:spPr>
          <a:xfrm>
            <a:off x="560445" y="312515"/>
            <a:ext cx="4728274" cy="646331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endParaRPr lang="vi-VN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ppt创作\2进行中\2进行中\新建文件夹 (2)\0fc4a64a2b47706dd44203a8c5957b15.png0fc4a64a2b47706dd44203a8c5957b15"/>
          <p:cNvPicPr>
            <a:picLocks noChangeAspect="1"/>
          </p:cNvPicPr>
          <p:nvPr/>
        </p:nvPicPr>
        <p:blipFill>
          <a:blip r:embed="rId4"/>
          <a:srcRect t="2197" b="2197"/>
          <a:stretch>
            <a:fillRect/>
          </a:stretch>
        </p:blipFill>
        <p:spPr>
          <a:xfrm flipH="1">
            <a:off x="2674620" y="2422525"/>
            <a:ext cx="2787650" cy="376936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5B7FAB4-EAFA-3651-234D-203A1179A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28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7BD3F8-695A-67DB-5DDA-1218751BC4BD}"/>
              </a:ext>
            </a:extLst>
          </p:cNvPr>
          <p:cNvSpPr/>
          <p:nvPr/>
        </p:nvSpPr>
        <p:spPr>
          <a:xfrm>
            <a:off x="308343" y="-1"/>
            <a:ext cx="11731257" cy="649877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52C4CA-C1CE-238E-0F29-6A5743DDD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3962"/>
            <a:ext cx="8812807" cy="5440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717AA1-45F5-F32E-A0F1-4062F54EFA8B}"/>
              </a:ext>
            </a:extLst>
          </p:cNvPr>
          <p:cNvSpPr txBox="1"/>
          <p:nvPr/>
        </p:nvSpPr>
        <p:spPr>
          <a:xfrm>
            <a:off x="857186" y="1601521"/>
            <a:ext cx="7607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1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đoạn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văn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ngắn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chia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sẻ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niềm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hào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người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Việt</a:t>
            </a: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 Nam </a:t>
            </a:r>
            <a:endParaRPr lang="vi-VN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3369" y="3613079"/>
            <a:ext cx="3600169" cy="354816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04337F1-0647-1A83-16E9-1245199C0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403F3E3-A6EC-3FBA-292B-D0DFF12F1704}"/>
              </a:ext>
            </a:extLst>
          </p:cNvPr>
          <p:cNvSpPr/>
          <p:nvPr/>
        </p:nvSpPr>
        <p:spPr>
          <a:xfrm>
            <a:off x="57216" y="119743"/>
            <a:ext cx="12077570" cy="660003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5A87B2-7041-4DD4-845E-77B1F1430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502" y="3407734"/>
            <a:ext cx="3450687" cy="35193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B82B1B-7545-0877-F3CE-3C7D090FF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6314" y="550460"/>
            <a:ext cx="6973556" cy="5438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6E2197-4AE4-21D7-7DCB-9788C585539D}"/>
              </a:ext>
            </a:extLst>
          </p:cNvPr>
          <p:cNvSpPr txBox="1"/>
          <p:nvPr/>
        </p:nvSpPr>
        <p:spPr>
          <a:xfrm>
            <a:off x="3023068" y="1282544"/>
            <a:ext cx="64824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rất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tự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hào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khi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mình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người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Việt</a:t>
            </a:r>
            <a:r>
              <a:rPr lang="en-US" sz="5000" b="1" dirty="0">
                <a:solidFill>
                  <a:srgbClr val="C00000"/>
                </a:solidFill>
                <a:latin typeface="UTM Avo" panose="02040603050506020204" pitchFamily="18" charset="0"/>
              </a:rPr>
              <a:t> Nam…</a:t>
            </a:r>
            <a:endParaRPr lang="vi-VN" sz="5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9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8398073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  <a:alpha val="80000"/>
          </a:schemeClr>
        </a:solidFill>
        <a:ln>
          <a:solidFill>
            <a:schemeClr val="accent3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114</Words>
  <Application>Microsoft Office PowerPoint</Application>
  <PresentationFormat>Widescreen</PresentationFormat>
  <Paragraphs>23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#9Slide05 Octavia Script</vt:lpstr>
      <vt:lpstr>inpin heiti</vt:lpstr>
      <vt:lpstr>Calibri</vt:lpstr>
      <vt:lpstr>Arial</vt:lpstr>
      <vt:lpstr>ZapfChancery-Medium</vt:lpstr>
      <vt:lpstr>字魂27号-布丁体</vt:lpstr>
      <vt:lpstr>微软雅黑</vt:lpstr>
      <vt:lpstr>StarsStripes</vt:lpstr>
      <vt:lpstr>字魂7号-温暖童稚体</vt:lpstr>
      <vt:lpstr>UTM Avo</vt:lpstr>
      <vt:lpstr>#9Slide07 HoneyCream</vt:lpstr>
      <vt:lpstr>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HP</cp:lastModifiedBy>
  <cp:revision>38</cp:revision>
  <dcterms:created xsi:type="dcterms:W3CDTF">2017-08-18T03:02:00Z</dcterms:created>
  <dcterms:modified xsi:type="dcterms:W3CDTF">2024-10-06T07:44:13Z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