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2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  <p:sldMasterId id="2147483690" r:id="rId3"/>
  </p:sldMasterIdLst>
  <p:notesMasterIdLst>
    <p:notesMasterId r:id="rId12"/>
  </p:notesMasterIdLst>
  <p:sldIdLst>
    <p:sldId id="256" r:id="rId4"/>
    <p:sldId id="287" r:id="rId5"/>
    <p:sldId id="289" r:id="rId6"/>
    <p:sldId id="290" r:id="rId7"/>
    <p:sldId id="291" r:id="rId8"/>
    <p:sldId id="269" r:id="rId9"/>
    <p:sldId id="300" r:id="rId10"/>
    <p:sldId id="306" r:id="rId11"/>
  </p:sldIdLst>
  <p:sldSz cx="12192000" cy="6858000"/>
  <p:notesSz cx="6858000" cy="9144000"/>
  <p:embeddedFontLst>
    <p:embeddedFont>
      <p:font typeface="等线" panose="02010600030101010101" pitchFamily="2" charset="-122"/>
      <p:regular r:id="rId13"/>
    </p:embeddedFont>
    <p:embeddedFont>
      <p:font typeface="#9Slide03 IcielPanton Black" panose="020B0604020202020204" charset="0"/>
      <p:bold r:id="rId14"/>
    </p:embeddedFont>
    <p:embeddedFont>
      <p:font typeface="#9Slide05 FS Blonde Script" panose="020B0604020202020204" charset="0"/>
      <p:italic r:id="rId15"/>
    </p:embeddedFont>
    <p:embeddedFont>
      <p:font typeface="#9Slide05 SVNVictoria" panose="020B0604020202020204" charset="0"/>
      <p:regular r:id="rId16"/>
    </p:embeddedFont>
    <p:embeddedFont>
      <p:font typeface="#9Slide07 FS North Land Sans" panose="020B0604020202020204" charset="0"/>
      <p:regular r:id="rId17"/>
    </p:embeddedFont>
    <p:embeddedFont>
      <p:font typeface="#9Slide07 HoneyCream" panose="020B0604020202020204" charset="0"/>
      <p:regular r:id="rId18"/>
    </p:embeddedFont>
    <p:embeddedFont>
      <p:font typeface="#9Slide07 SVNBatman Forever Alt" panose="00000400000000000000" charset="0"/>
      <p:regular r:id="rId19"/>
    </p:embeddedFont>
    <p:embeddedFont>
      <p:font typeface="Cambria" panose="02040503050406030204" pitchFamily="18" charset="0"/>
      <p:regular r:id="rId20"/>
      <p:bold r:id="rId21"/>
      <p:italic r:id="rId22"/>
      <p:boldItalic r:id="rId23"/>
    </p:embeddedFont>
  </p:embeddedFontLst>
  <p:custDataLst>
    <p:tags r:id="rId2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8238"/>
    <a:srgbClr val="F26AE8"/>
    <a:srgbClr val="F4D73E"/>
    <a:srgbClr val="E84A8E"/>
    <a:srgbClr val="0F5FA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9428" autoAdjust="0"/>
  </p:normalViewPr>
  <p:slideViewPr>
    <p:cSldViewPr snapToGrid="0">
      <p:cViewPr varScale="1">
        <p:scale>
          <a:sx n="71" d="100"/>
          <a:sy n="71" d="100"/>
        </p:scale>
        <p:origin x="1138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font" Target="fonts/font9.fntdata"/><Relationship Id="rId7" Type="http://schemas.openxmlformats.org/officeDocument/2006/relationships/slide" Target="slides/slide4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ags" Target="tags/tag1.xml"/><Relationship Id="rId5" Type="http://schemas.openxmlformats.org/officeDocument/2006/relationships/slide" Target="slides/slide2.xml"/><Relationship Id="rId15" Type="http://schemas.openxmlformats.org/officeDocument/2006/relationships/font" Target="fonts/font3.fntdata"/><Relationship Id="rId23" Type="http://schemas.openxmlformats.org/officeDocument/2006/relationships/font" Target="fonts/font11.fntdata"/><Relationship Id="rId28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font" Target="fonts/font7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font" Target="fonts/font2.fntdata"/><Relationship Id="rId22" Type="http://schemas.openxmlformats.org/officeDocument/2006/relationships/font" Target="fonts/font10.fntdata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ACE405-2897-47CD-98BB-F8BD536F89AB}" type="datetimeFigureOut">
              <a:rPr lang="en-US" smtClean="0"/>
              <a:t>10/5/2024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478E3A-777C-486B-87AD-E554272DC1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60614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478E3A-777C-486B-87AD-E554272DC11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2410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1FBB5-E840-4B12-9335-A97FC007205B}" type="datetimeFigureOut">
              <a:rPr lang="en-US" smtClean="0"/>
              <a:t>10/5/2024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25A68-055F-41A9-9559-52F25B7FF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45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1FBB5-E840-4B12-9335-A97FC007205B}" type="datetimeFigureOut">
              <a:rPr lang="en-US" smtClean="0"/>
              <a:t>10/5/2024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25A68-055F-41A9-9559-52F25B7FF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5780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1FBB5-E840-4B12-9335-A97FC007205B}" type="datetimeFigureOut">
              <a:rPr lang="en-US" smtClean="0"/>
              <a:t>10/5/2024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25A68-055F-41A9-9559-52F25B7FF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6322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B5A7301A-A133-D3F7-F81C-1CD53154F0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74"/>
          <a:stretch/>
        </p:blipFill>
        <p:spPr>
          <a:xfrm>
            <a:off x="0" y="1197173"/>
            <a:ext cx="12192000" cy="566082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98549F52-CB56-7342-EEF3-4AAC7C8DAE4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522" y="0"/>
            <a:ext cx="6096478" cy="2815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113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B5A7301A-A133-D3F7-F81C-1CD53154F0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74"/>
          <a:stretch/>
        </p:blipFill>
        <p:spPr>
          <a:xfrm>
            <a:off x="0" y="1197173"/>
            <a:ext cx="12192000" cy="566082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98549F52-CB56-7342-EEF3-4AAC7C8DAE4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522" y="0"/>
            <a:ext cx="6096478" cy="2815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948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B5A7301A-A133-D3F7-F81C-1CD53154F0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74"/>
          <a:stretch/>
        </p:blipFill>
        <p:spPr>
          <a:xfrm>
            <a:off x="0" y="1197173"/>
            <a:ext cx="12192000" cy="566082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98549F52-CB56-7342-EEF3-4AAC7C8DAE4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522" y="0"/>
            <a:ext cx="6096478" cy="2815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961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B5A7301A-A133-D3F7-F81C-1CD53154F0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74"/>
          <a:stretch/>
        </p:blipFill>
        <p:spPr>
          <a:xfrm>
            <a:off x="0" y="1197173"/>
            <a:ext cx="12192000" cy="566082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98549F52-CB56-7342-EEF3-4AAC7C8DAE4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522" y="0"/>
            <a:ext cx="6096478" cy="2815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322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B5A7301A-A133-D3F7-F81C-1CD53154F0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74"/>
          <a:stretch/>
        </p:blipFill>
        <p:spPr>
          <a:xfrm>
            <a:off x="0" y="1197173"/>
            <a:ext cx="12192000" cy="566082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98549F52-CB56-7342-EEF3-4AAC7C8DAE4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522" y="0"/>
            <a:ext cx="6096478" cy="2815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6700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B5A7301A-A133-D3F7-F81C-1CD53154F0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74"/>
          <a:stretch/>
        </p:blipFill>
        <p:spPr>
          <a:xfrm>
            <a:off x="0" y="1197173"/>
            <a:ext cx="12192000" cy="566082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98549F52-CB56-7342-EEF3-4AAC7C8DAE4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522" y="0"/>
            <a:ext cx="6096478" cy="2815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1277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B5A7301A-A133-D3F7-F81C-1CD53154F0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74"/>
          <a:stretch/>
        </p:blipFill>
        <p:spPr>
          <a:xfrm>
            <a:off x="0" y="1197173"/>
            <a:ext cx="12192000" cy="566082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98549F52-CB56-7342-EEF3-4AAC7C8DAE4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522" y="0"/>
            <a:ext cx="6096478" cy="2815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4662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B5A7301A-A133-D3F7-F81C-1CD53154F0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74"/>
          <a:stretch/>
        </p:blipFill>
        <p:spPr>
          <a:xfrm>
            <a:off x="0" y="1197173"/>
            <a:ext cx="12192000" cy="566082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98549F52-CB56-7342-EEF3-4AAC7C8DAE4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522" y="0"/>
            <a:ext cx="6096478" cy="2815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6499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1FBB5-E840-4B12-9335-A97FC007205B}" type="datetimeFigureOut">
              <a:rPr lang="en-US" smtClean="0"/>
              <a:t>10/5/2024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25A68-055F-41A9-9559-52F25B7FF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6691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B5A7301A-A133-D3F7-F81C-1CD53154F0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74"/>
          <a:stretch/>
        </p:blipFill>
        <p:spPr>
          <a:xfrm>
            <a:off x="0" y="1197173"/>
            <a:ext cx="12192000" cy="566082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98549F52-CB56-7342-EEF3-4AAC7C8DAE4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522" y="0"/>
            <a:ext cx="6096478" cy="2815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228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B5A7301A-A133-D3F7-F81C-1CD53154F0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74"/>
          <a:stretch/>
        </p:blipFill>
        <p:spPr>
          <a:xfrm>
            <a:off x="0" y="1197173"/>
            <a:ext cx="12192000" cy="566082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98549F52-CB56-7342-EEF3-4AAC7C8DAE4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522" y="0"/>
            <a:ext cx="6096478" cy="2815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096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B5A7301A-A133-D3F7-F81C-1CD53154F0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74"/>
          <a:stretch/>
        </p:blipFill>
        <p:spPr>
          <a:xfrm>
            <a:off x="0" y="1197173"/>
            <a:ext cx="12192000" cy="566082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98549F52-CB56-7342-EEF3-4AAC7C8DAE4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522" y="0"/>
            <a:ext cx="6096478" cy="2815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325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B5A7301A-A133-D3F7-F81C-1CD53154F0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74"/>
          <a:stretch/>
        </p:blipFill>
        <p:spPr>
          <a:xfrm>
            <a:off x="0" y="1197173"/>
            <a:ext cx="12192000" cy="566082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98549F52-CB56-7342-EEF3-4AAC7C8DAE4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522" y="0"/>
            <a:ext cx="6096478" cy="2815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7152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B5A7301A-A133-D3F7-F81C-1CD53154F0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74"/>
          <a:stretch/>
        </p:blipFill>
        <p:spPr>
          <a:xfrm>
            <a:off x="0" y="1197173"/>
            <a:ext cx="12192000" cy="566082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98549F52-CB56-7342-EEF3-4AAC7C8DAE4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522" y="0"/>
            <a:ext cx="6096478" cy="2815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382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B5A7301A-A133-D3F7-F81C-1CD53154F0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74"/>
          <a:stretch/>
        </p:blipFill>
        <p:spPr>
          <a:xfrm>
            <a:off x="0" y="1197173"/>
            <a:ext cx="12192000" cy="566082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98549F52-CB56-7342-EEF3-4AAC7C8DAE4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522" y="0"/>
            <a:ext cx="6096478" cy="2815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791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0719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9990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6927D2A-A625-E93A-522E-78AC6564F0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B18F80F-64A4-01BC-0322-1CB05658248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455195F-E1BF-6BCB-35B2-52A27C6BB5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3AB1E69-22DD-3EAE-2E5A-E9143BC7628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EE6EA1-7CF2-4844-8058-98342AEF7E26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2024/10/5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6007518-0DC7-315E-99EA-A05037DE01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14F27BE-40C7-95AA-4226-3A55188456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9622A8-93FD-4EA1-8653-DA454985F69D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1100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6A1E01C-30DB-D02F-5786-C400591A0F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B579C4A-1C6A-35FD-1731-CD093A5EEF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9456575-977D-06B1-974C-170D6B8559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73FE106-DC9E-56EE-1510-2ED44D61526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69F573F0-537F-6D9A-47F4-EE09B954E94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041ABCC-6AA3-F215-B19F-65B72E795DF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EE6EA1-7CF2-4844-8058-98342AEF7E26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2024/10/5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5DC27E86-9898-4D0B-F595-F789ED3DED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04604E58-8B4D-E88E-8FD9-CDCE6B4CDE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9622A8-93FD-4EA1-8653-DA454985F69D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7807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1FBB5-E840-4B12-9335-A97FC007205B}" type="datetimeFigureOut">
              <a:rPr lang="en-US" smtClean="0"/>
              <a:t>10/5/2024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25A68-055F-41A9-9559-52F25B7FF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538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3FD48B5-B27C-0EDD-E538-0CBB7A659E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B92FCE1A-6F89-EB5E-DA6A-2758443369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EE6EA1-7CF2-4844-8058-98342AEF7E26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2024/10/5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9DBED116-E29E-131E-A608-AD942EBD9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0D5F057-0386-123A-D54B-77D0B0376A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9622A8-93FD-4EA1-8653-DA454985F69D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9056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E5D7F4D-08D1-DC28-5C05-287AF6A3654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EE6EA1-7CF2-4844-8058-98342AEF7E26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2024/10/5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2054F3E-10E4-406F-1459-F6E13692DC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B1B1E70-3A65-2995-14A4-8135E46B1A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9622A8-93FD-4EA1-8653-DA454985F69D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7904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660F07E-B3AD-FFFF-F292-78B5558A36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F27CBFF-5347-7F36-BE92-AEDBC637D4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167A8EF-07BB-83D8-C324-DF1E228456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81F748A-8F65-B035-3C77-84A109EC799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EE6EA1-7CF2-4844-8058-98342AEF7E26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2024/10/5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9A1CB0E-715C-4C15-47BF-7609B99974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5CA68BB-6118-D933-45D8-99BA56FCD9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9622A8-93FD-4EA1-8653-DA454985F69D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8393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4C3B283-3C2C-D1B8-92EB-C688C28889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0148692E-4731-FCA4-9194-8FEDC8744BE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48D24CE-BDC3-0AAF-CD50-DF865B42EC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5D3168A-F7F9-7238-25D2-6D7A018AF1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EE6EA1-7CF2-4844-8058-98342AEF7E26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2024/10/5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E67CECB-816F-0178-08DF-1E1EC07814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448FCD9-376F-8D7E-BF5F-D31C7E3C9F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9622A8-93FD-4EA1-8653-DA454985F69D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3109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EC07079-C7D7-DF64-1B6C-01FF719CB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C1EAC6B-84C9-7A97-8BA6-7409527BCF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85E4A42-0ADB-139C-2BD2-4357F591697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EE6EA1-7CF2-4844-8058-98342AEF7E26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2024/10/5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BC1B278-1D19-3DE8-5D7F-F6D93F747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4216288-BF07-97FC-D926-8F7B15B6D1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9622A8-93FD-4EA1-8653-DA454985F69D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2746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CFCD2C90-F262-8E8A-ACDD-B8C3488DD8B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13AA464-F51F-CD22-08BF-4EA503BCAC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F271812-5BD9-C563-6CEC-137EBED769E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EE6EA1-7CF2-4844-8058-98342AEF7E26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2024/10/5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A429526-509A-BA63-D0A0-4C5EB74E03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E5C3050-DBF1-955F-2E01-8901398D3D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9622A8-93FD-4EA1-8653-DA454985F69D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3290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9903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8518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716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09487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1FBB5-E840-4B12-9335-A97FC007205B}" type="datetimeFigureOut">
              <a:rPr lang="en-US" smtClean="0"/>
              <a:t>10/5/2024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25A68-055F-41A9-9559-52F25B7FF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1857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46715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86592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05716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14243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21761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2999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57058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3491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50075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8814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1FBB5-E840-4B12-9335-A97FC007205B}" type="datetimeFigureOut">
              <a:rPr lang="en-US" smtClean="0"/>
              <a:t>10/5/2024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25A68-055F-41A9-9559-52F25B7FF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235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2660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2722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7453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5347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252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130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0353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410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2463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8070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1FBB5-E840-4B12-9335-A97FC007205B}" type="datetimeFigureOut">
              <a:rPr lang="en-US" smtClean="0"/>
              <a:t>10/5/2024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25A68-055F-41A9-9559-52F25B7FF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637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8206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2330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3561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1906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2638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1FBB5-E840-4B12-9335-A97FC007205B}" type="datetimeFigureOut">
              <a:rPr lang="en-US" smtClean="0"/>
              <a:t>10/5/2024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25A68-055F-41A9-9559-52F25B7FF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294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1FBB5-E840-4B12-9335-A97FC007205B}" type="datetimeFigureOut">
              <a:rPr lang="en-US" smtClean="0"/>
              <a:t>10/5/2024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25A68-055F-41A9-9559-52F25B7FF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959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1FBB5-E840-4B12-9335-A97FC007205B}" type="datetimeFigureOut">
              <a:rPr lang="en-US" smtClean="0"/>
              <a:t>10/5/2024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25A68-055F-41A9-9559-52F25B7FF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9994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slideLayout" Target="../slideLayouts/slideLayout37.xml"/><Relationship Id="rId39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34" Type="http://schemas.openxmlformats.org/officeDocument/2006/relationships/slideLayout" Target="../slideLayouts/slideLayout45.xml"/><Relationship Id="rId42" Type="http://schemas.openxmlformats.org/officeDocument/2006/relationships/image" Target="../media/image3.png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33" Type="http://schemas.openxmlformats.org/officeDocument/2006/relationships/slideLayout" Target="../slideLayouts/slideLayout44.xml"/><Relationship Id="rId38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29" Type="http://schemas.openxmlformats.org/officeDocument/2006/relationships/slideLayout" Target="../slideLayouts/slideLayout40.xml"/><Relationship Id="rId41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32" Type="http://schemas.openxmlformats.org/officeDocument/2006/relationships/slideLayout" Target="../slideLayouts/slideLayout43.xml"/><Relationship Id="rId37" Type="http://schemas.openxmlformats.org/officeDocument/2006/relationships/slideLayout" Target="../slideLayouts/slideLayout48.xml"/><Relationship Id="rId40" Type="http://schemas.openxmlformats.org/officeDocument/2006/relationships/image" Target="../media/image2.png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slideLayout" Target="../slideLayouts/slideLayout39.xml"/><Relationship Id="rId36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31" Type="http://schemas.openxmlformats.org/officeDocument/2006/relationships/slideLayout" Target="../slideLayouts/slideLayout4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slideLayout" Target="../slideLayouts/slideLayout38.xml"/><Relationship Id="rId30" Type="http://schemas.openxmlformats.org/officeDocument/2006/relationships/slideLayout" Target="../slideLayouts/slideLayout41.xml"/><Relationship Id="rId35" Type="http://schemas.openxmlformats.org/officeDocument/2006/relationships/slideLayout" Target="../slideLayouts/slideLayout4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slideLayout" Target="../slideLayouts/slideLayout61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51.xml"/><Relationship Id="rId21" Type="http://schemas.openxmlformats.org/officeDocument/2006/relationships/image" Target="../media/image3.png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50.xml"/><Relationship Id="rId16" Type="http://schemas.openxmlformats.org/officeDocument/2006/relationships/slideLayout" Target="../slideLayouts/slideLayout64.xml"/><Relationship Id="rId20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58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slideLayout" Target="../slideLayouts/slideLayout6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91FBB5-E840-4B12-9335-A97FC007205B}" type="datetimeFigureOut">
              <a:rPr lang="en-US" smtClean="0"/>
              <a:t>10/5/2024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B25A68-055F-41A9-9559-52F25B7FF9F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36274" y="-294765"/>
            <a:ext cx="2914996" cy="308987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2" y="6858002"/>
            <a:ext cx="2432012" cy="2669980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324760" y="860089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74111" y="9086149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3"/>
            <a:ext cx="4836708" cy="634889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3"/>
            <a:ext cx="4836708" cy="634889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3496166" y="2549368"/>
            <a:ext cx="443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err="1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4000" b="0" i="0" u="none" strike="noStrike" kern="1200" cap="none" spc="0" normalizeH="0" baseline="0" noProof="0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4000" b="0" i="0" u="none" strike="noStrike" kern="1200" cap="none" spc="0" normalizeH="0" baseline="0" noProof="0">
              <a:ln w="0"/>
              <a:gradFill>
                <a:gsLst>
                  <a:gs pos="0">
                    <a:srgbClr val="FF6374">
                      <a:lumMod val="50000"/>
                    </a:srgbClr>
                  </a:gs>
                  <a:gs pos="50000">
                    <a:srgbClr val="FF6374"/>
                  </a:gs>
                  <a:gs pos="100000">
                    <a:srgbClr val="FF6374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BE93520-6E9F-4C6B-1BDC-F5F4B404C88B}"/>
              </a:ext>
            </a:extLst>
          </p:cNvPr>
          <p:cNvSpPr txBox="1"/>
          <p:nvPr userDrawn="1"/>
        </p:nvSpPr>
        <p:spPr>
          <a:xfrm>
            <a:off x="605095" y="9963312"/>
            <a:ext cx="117254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Sản phẩm của Măng Non – Tài liệu Tiểu học.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Nghiêm cấm buôn bán, sao chép và chỉnh sửa để thu lợi nhuận.</a:t>
            </a:r>
          </a:p>
        </p:txBody>
      </p:sp>
    </p:spTree>
    <p:extLst>
      <p:ext uri="{BB962C8B-B14F-4D97-AF65-F5344CB8AC3E}">
        <p14:creationId xmlns:p14="http://schemas.microsoft.com/office/powerpoint/2010/main" val="762300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6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6" grpId="1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36274" y="-294765"/>
            <a:ext cx="2914996" cy="308987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2" y="6858002"/>
            <a:ext cx="2432012" cy="266998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324760" y="860089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4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74111" y="9086149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3"/>
            <a:ext cx="4836708" cy="634889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3"/>
            <a:ext cx="4836708" cy="634889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3496166" y="2549368"/>
            <a:ext cx="443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err="1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4000" b="0" i="0" u="none" strike="noStrike" kern="1200" cap="none" spc="0" normalizeH="0" baseline="0" noProof="0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4000" b="0" i="0" u="none" strike="noStrike" kern="1200" cap="none" spc="0" normalizeH="0" baseline="0" noProof="0">
              <a:ln w="0"/>
              <a:gradFill>
                <a:gsLst>
                  <a:gs pos="0">
                    <a:srgbClr val="FF6374">
                      <a:lumMod val="50000"/>
                    </a:srgbClr>
                  </a:gs>
                  <a:gs pos="50000">
                    <a:srgbClr val="FF6374"/>
                  </a:gs>
                  <a:gs pos="100000">
                    <a:srgbClr val="FF6374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BE93520-6E9F-4C6B-1BDC-F5F4B404C88B}"/>
              </a:ext>
            </a:extLst>
          </p:cNvPr>
          <p:cNvSpPr txBox="1"/>
          <p:nvPr userDrawn="1"/>
        </p:nvSpPr>
        <p:spPr>
          <a:xfrm>
            <a:off x="605095" y="9963312"/>
            <a:ext cx="117254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Sản phẩm của Măng Non – Tài liệu Tiểu học.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Nghiêm cấm buôn bán, sao chép và chỉnh sửa để thu lợi nhuận.</a:t>
            </a:r>
          </a:p>
        </p:txBody>
      </p:sp>
    </p:spTree>
    <p:extLst>
      <p:ext uri="{BB962C8B-B14F-4D97-AF65-F5344CB8AC3E}">
        <p14:creationId xmlns:p14="http://schemas.microsoft.com/office/powerpoint/2010/main" val="3142198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759" r:id="rId2"/>
    <p:sldLayoutId id="2147483758" r:id="rId3"/>
    <p:sldLayoutId id="2147483757" r:id="rId4"/>
    <p:sldLayoutId id="2147483755" r:id="rId5"/>
    <p:sldLayoutId id="2147483749" r:id="rId6"/>
    <p:sldLayoutId id="2147483748" r:id="rId7"/>
    <p:sldLayoutId id="2147483724" r:id="rId8"/>
    <p:sldLayoutId id="2147483723" r:id="rId9"/>
    <p:sldLayoutId id="2147483722" r:id="rId10"/>
    <p:sldLayoutId id="2147483719" r:id="rId11"/>
    <p:sldLayoutId id="2147483718" r:id="rId12"/>
    <p:sldLayoutId id="2147483717" r:id="rId13"/>
    <p:sldLayoutId id="2147483716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725" r:id="rId25"/>
    <p:sldLayoutId id="2147483715" r:id="rId26"/>
    <p:sldLayoutId id="2147483714" r:id="rId27"/>
    <p:sldLayoutId id="2147483713" r:id="rId28"/>
    <p:sldLayoutId id="2147483712" r:id="rId29"/>
    <p:sldLayoutId id="2147483711" r:id="rId30"/>
    <p:sldLayoutId id="2147483710" r:id="rId31"/>
    <p:sldLayoutId id="2147483709" r:id="rId32"/>
    <p:sldLayoutId id="2147483708" r:id="rId33"/>
    <p:sldLayoutId id="2147483707" r:id="rId34"/>
    <p:sldLayoutId id="2147483706" r:id="rId35"/>
    <p:sldLayoutId id="2147483705" r:id="rId36"/>
    <p:sldLayoutId id="2147483704" r:id="rId37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1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36274" y="-294765"/>
            <a:ext cx="2914996" cy="308987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2" y="6858002"/>
            <a:ext cx="2432012" cy="2669980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324760" y="860089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2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74111" y="9086149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3"/>
            <a:ext cx="4836708" cy="634889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3"/>
            <a:ext cx="4836708" cy="634889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3496166" y="2549368"/>
            <a:ext cx="443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err="1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4000" b="0" i="0" u="none" strike="noStrike" kern="1200" cap="none" spc="0" normalizeH="0" baseline="0" noProof="0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4000" b="0" i="0" u="none" strike="noStrike" kern="1200" cap="none" spc="0" normalizeH="0" baseline="0" noProof="0">
              <a:ln w="0"/>
              <a:gradFill>
                <a:gsLst>
                  <a:gs pos="0">
                    <a:srgbClr val="FF6374">
                      <a:lumMod val="50000"/>
                    </a:srgbClr>
                  </a:gs>
                  <a:gs pos="50000">
                    <a:srgbClr val="FF6374"/>
                  </a:gs>
                  <a:gs pos="100000">
                    <a:srgbClr val="FF6374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BE93520-6E9F-4C6B-1BDC-F5F4B404C88B}"/>
              </a:ext>
            </a:extLst>
          </p:cNvPr>
          <p:cNvSpPr txBox="1"/>
          <p:nvPr userDrawn="1"/>
        </p:nvSpPr>
        <p:spPr>
          <a:xfrm>
            <a:off x="605095" y="9963312"/>
            <a:ext cx="117254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Sản phẩm của Măng Non – Tài liệu Tiểu học.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Nghiêm cấm buôn bán, sao chép và chỉnh sửa để thu lợi nhuận.</a:t>
            </a:r>
          </a:p>
        </p:txBody>
      </p:sp>
    </p:spTree>
    <p:extLst>
      <p:ext uri="{BB962C8B-B14F-4D97-AF65-F5344CB8AC3E}">
        <p14:creationId xmlns:p14="http://schemas.microsoft.com/office/powerpoint/2010/main" val="16164550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756" r:id="rId8"/>
    <p:sldLayoutId id="2147483721" r:id="rId9"/>
    <p:sldLayoutId id="2147483720" r:id="rId10"/>
    <p:sldLayoutId id="2147483703" r:id="rId11"/>
    <p:sldLayoutId id="2147483698" r:id="rId12"/>
    <p:sldLayoutId id="2147483699" r:id="rId13"/>
    <p:sldLayoutId id="2147483700" r:id="rId14"/>
    <p:sldLayoutId id="2147483701" r:id="rId15"/>
    <p:sldLayoutId id="2147483702" r:id="rId16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6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6" grpId="1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5.xml"/><Relationship Id="rId6" Type="http://schemas.microsoft.com/office/2007/relationships/hdphoto" Target="../media/hdphoto1.wdp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audio" Target="../media/audio2.wav"/><Relationship Id="rId7" Type="http://schemas.microsoft.com/office/2007/relationships/hdphoto" Target="../media/hdphoto3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.png"/><Relationship Id="rId11" Type="http://schemas.openxmlformats.org/officeDocument/2006/relationships/image" Target="../media/image21.png"/><Relationship Id="rId5" Type="http://schemas.microsoft.com/office/2007/relationships/hdphoto" Target="../media/hdphoto2.wdp"/><Relationship Id="rId10" Type="http://schemas.openxmlformats.org/officeDocument/2006/relationships/image" Target="../media/image20.png"/><Relationship Id="rId4" Type="http://schemas.openxmlformats.org/officeDocument/2006/relationships/image" Target="../media/image17.png"/><Relationship Id="rId9" Type="http://schemas.microsoft.com/office/2007/relationships/hdphoto" Target="../media/hdphoto4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>
            <a:extLst>
              <a:ext uri="{FF2B5EF4-FFF2-40B4-BE49-F238E27FC236}">
                <a16:creationId xmlns:a16="http://schemas.microsoft.com/office/drawing/2014/main" id="{46D89FC9-60D5-A62E-A943-C40B5D063C7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7992" y="2619374"/>
            <a:ext cx="4238625" cy="4238625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1826195A-7690-057D-2AC9-CB731752B64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3978" y="133619"/>
            <a:ext cx="11059886" cy="363695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37FA94E0-212F-816B-13D3-381414CF431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6553" y="1796412"/>
            <a:ext cx="6972388" cy="4216400"/>
          </a:xfrm>
          <a:prstGeom prst="rect">
            <a:avLst/>
          </a:prstGeom>
        </p:spPr>
      </p:pic>
      <p:sp>
        <p:nvSpPr>
          <p:cNvPr id="17" name="文本框 16">
            <a:extLst>
              <a:ext uri="{FF2B5EF4-FFF2-40B4-BE49-F238E27FC236}">
                <a16:creationId xmlns:a16="http://schemas.microsoft.com/office/drawing/2014/main" id="{F4BF38AC-4931-669E-E2E8-460049E554ED}"/>
              </a:ext>
            </a:extLst>
          </p:cNvPr>
          <p:cNvSpPr txBox="1"/>
          <p:nvPr/>
        </p:nvSpPr>
        <p:spPr>
          <a:xfrm>
            <a:off x="5884759" y="4336405"/>
            <a:ext cx="584009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400" dirty="0" err="1">
                <a:solidFill>
                  <a:srgbClr val="3F3F3F"/>
                </a:solidFill>
                <a:latin typeface="#9Slide05 SVNVictoria" panose="02000503000000020003" pitchFamily="2" charset="0"/>
                <a:ea typeface="字魂144号-朗圆体" panose="00000500000000000000" pitchFamily="2" charset="-122"/>
                <a:cs typeface="Aa粉嘟嘟 (非商业使用)" panose="02010600010101010101" charset="-122"/>
                <a:sym typeface="字魂144号-朗圆体" panose="00000500000000000000" pitchFamily="2" charset="-122"/>
              </a:rPr>
              <a:t>Trang</a:t>
            </a:r>
            <a:r>
              <a:rPr lang="en-US" altLang="zh-CN" sz="4400" dirty="0">
                <a:solidFill>
                  <a:srgbClr val="3F3F3F"/>
                </a:solidFill>
                <a:latin typeface="#9Slide05 SVNVictoria" panose="02000503000000020003" pitchFamily="2" charset="0"/>
                <a:ea typeface="字魂144号-朗圆体" panose="00000500000000000000" pitchFamily="2" charset="-122"/>
                <a:cs typeface="Aa粉嘟嘟 (非商业使用)" panose="02010600010101010101" charset="-122"/>
                <a:sym typeface="字魂144号-朗圆体" panose="00000500000000000000" pitchFamily="2" charset="-122"/>
              </a:rPr>
              <a:t> 36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#9Slide05 SVNVictoria" panose="02000503000000020003" pitchFamily="2" charset="0"/>
              <a:ea typeface="字魂144号-朗圆体" panose="00000500000000000000" pitchFamily="2" charset="-122"/>
              <a:cs typeface="Aa粉嘟嘟 (非商业使用)" panose="02010600010101010101" charset="-122"/>
              <a:sym typeface="字魂144号-朗圆体" panose="00000500000000000000" pitchFamily="2" charset="-122"/>
            </a:endParaRPr>
          </a:p>
        </p:txBody>
      </p:sp>
      <p:pic>
        <p:nvPicPr>
          <p:cNvPr id="22" name="图片 21">
            <a:extLst>
              <a:ext uri="{FF2B5EF4-FFF2-40B4-BE49-F238E27FC236}">
                <a16:creationId xmlns:a16="http://schemas.microsoft.com/office/drawing/2014/main" id="{B7FEE3B4-380E-8B83-59F8-43DEB5F57CA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035"/>
          <a:stretch/>
        </p:blipFill>
        <p:spPr>
          <a:xfrm>
            <a:off x="824099" y="4247791"/>
            <a:ext cx="1431319" cy="829667"/>
          </a:xfrm>
          <a:prstGeom prst="rect">
            <a:avLst/>
          </a:prstGeom>
        </p:spPr>
      </p:pic>
      <p:sp>
        <p:nvSpPr>
          <p:cNvPr id="23" name="文本框 22">
            <a:extLst>
              <a:ext uri="{FF2B5EF4-FFF2-40B4-BE49-F238E27FC236}">
                <a16:creationId xmlns:a16="http://schemas.microsoft.com/office/drawing/2014/main" id="{8ADD85DD-8E26-A790-E1CD-4BC6B20E5C14}"/>
              </a:ext>
            </a:extLst>
          </p:cNvPr>
          <p:cNvSpPr txBox="1"/>
          <p:nvPr/>
        </p:nvSpPr>
        <p:spPr>
          <a:xfrm rot="21419315">
            <a:off x="2882480" y="1282782"/>
            <a:ext cx="369041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F5FA6"/>
                </a:solidFill>
                <a:effectLst/>
                <a:uLnTx/>
                <a:uFillTx/>
                <a:latin typeface="#9Slide05 SVNVictoria" panose="02000503000000020003" pitchFamily="2" charset="0"/>
                <a:ea typeface="字魂144号-朗圆体" panose="00000500000000000000" pitchFamily="2" charset="-122"/>
                <a:cs typeface="三极正极黑简体" panose="00000500000000000000" charset="-122"/>
                <a:sym typeface="字魂144号-朗圆体" panose="00000500000000000000" pitchFamily="2" charset="-122"/>
              </a:rPr>
              <a:t>TOÁN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0F5FA6"/>
                </a:solidFill>
                <a:effectLst/>
                <a:uLnTx/>
                <a:uFillTx/>
                <a:latin typeface="#9Slide05 SVNVictoria" panose="02000503000000020003" pitchFamily="2" charset="0"/>
                <a:ea typeface="字魂144号-朗圆体" panose="00000500000000000000" pitchFamily="2" charset="-122"/>
                <a:cs typeface="三极正极黑简体" panose="00000500000000000000" charset="-122"/>
                <a:sym typeface="字魂144号-朗圆体" panose="00000500000000000000" pitchFamily="2" charset="-122"/>
              </a:rPr>
              <a:t> 3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0F5FA6"/>
              </a:solidFill>
              <a:effectLst/>
              <a:uLnTx/>
              <a:uFillTx/>
              <a:latin typeface="#9Slide05 SVNVictoria" panose="02000503000000020003" pitchFamily="2" charset="0"/>
              <a:ea typeface="字魂144号-朗圆体" panose="00000500000000000000" pitchFamily="2" charset="-122"/>
              <a:cs typeface="三极正极黑简体" panose="00000500000000000000" charset="-122"/>
              <a:sym typeface="字魂144号-朗圆体" panose="00000500000000000000" pitchFamily="2" charset="-122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80" y="-55299"/>
            <a:ext cx="1276112" cy="127611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35" y="5897173"/>
            <a:ext cx="538665" cy="91573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1356448">
            <a:off x="1005468" y="1694436"/>
            <a:ext cx="9334969" cy="2569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458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>
            <a:extLst>
              <a:ext uri="{FF2B5EF4-FFF2-40B4-BE49-F238E27FC236}">
                <a16:creationId xmlns:a16="http://schemas.microsoft.com/office/drawing/2014/main" id="{E96CD1EC-8620-C9AB-65C8-0C58B1782B3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4904" y="1893962"/>
            <a:ext cx="6972388" cy="421640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52570CFE-5C90-295D-A31B-7458C8C6D4F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8300"/>
            <a:ext cx="11059886" cy="3636952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2586D5AA-E9F5-302E-0239-0EAA372BC17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0795" y="3844986"/>
            <a:ext cx="3371856" cy="337185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390775" y="1425463"/>
            <a:ext cx="387667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>
                <a:solidFill>
                  <a:srgbClr val="0F5FA6"/>
                </a:solidFill>
                <a:latin typeface="#9Slide07 SVNBatman Forever Alt" panose="00000400000000000000" pitchFamily="2" charset="0"/>
              </a:rPr>
              <a:t>02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390775" y="2714625"/>
            <a:ext cx="8020050" cy="1446550"/>
          </a:xfrm>
          <a:prstGeom prst="rect">
            <a:avLst/>
          </a:prstGeom>
          <a:solidFill>
            <a:schemeClr val="bg1"/>
          </a:solidFill>
          <a:ln w="698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8800" dirty="0">
                <a:solidFill>
                  <a:srgbClr val="0F5FA6"/>
                </a:solidFill>
                <a:latin typeface="#9Slide07 SVNBatman Forever Alt" panose="00000400000000000000" pitchFamily="2" charset="0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4187675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6192F763-358D-4164-942E-2B6F5877D6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FD9A79BB-A899-4C35-8D6D-CC63082BCFFF}"/>
              </a:ext>
            </a:extLst>
          </p:cNvPr>
          <p:cNvSpPr/>
          <p:nvPr/>
        </p:nvSpPr>
        <p:spPr>
          <a:xfrm>
            <a:off x="234894" y="190498"/>
            <a:ext cx="11722211" cy="6477001"/>
          </a:xfrm>
          <a:prstGeom prst="roundRect">
            <a:avLst>
              <a:gd name="adj" fmla="val 7020"/>
            </a:avLst>
          </a:prstGeom>
          <a:solidFill>
            <a:schemeClr val="bg1"/>
          </a:solidFill>
          <a:ln w="412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14" name="图片 3">
            <a:extLst>
              <a:ext uri="{FF2B5EF4-FFF2-40B4-BE49-F238E27FC236}">
                <a16:creationId xmlns:a16="http://schemas.microsoft.com/office/drawing/2014/main" id="{2AF06F76-EA0C-48E3-BBD8-C5AD763CC96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4780" y="4268106"/>
            <a:ext cx="5751189" cy="3255375"/>
          </a:xfrm>
          <a:prstGeom prst="rect">
            <a:avLst/>
          </a:prstGeom>
        </p:spPr>
      </p:pic>
      <p:sp>
        <p:nvSpPr>
          <p:cNvPr id="16" name="矩形 8">
            <a:extLst>
              <a:ext uri="{FF2B5EF4-FFF2-40B4-BE49-F238E27FC236}">
                <a16:creationId xmlns:a16="http://schemas.microsoft.com/office/drawing/2014/main" id="{62D72A6E-629F-4B6E-B696-E63815E8C4E3}"/>
              </a:ext>
            </a:extLst>
          </p:cNvPr>
          <p:cNvSpPr/>
          <p:nvPr/>
        </p:nvSpPr>
        <p:spPr>
          <a:xfrm>
            <a:off x="477725" y="606448"/>
            <a:ext cx="7106494" cy="1059450"/>
          </a:xfrm>
          <a:prstGeom prst="rect">
            <a:avLst/>
          </a:prstGeom>
          <a:noFill/>
          <a:ln w="381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Mỗi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đội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múa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rồng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có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9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người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Hỏi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2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đội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múa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rồng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có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bao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nhiêu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người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?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655" b="98785" l="0" r="93058">
                        <a14:foregroundMark x1="36583" y1="59766" x2="46217" y2="60351"/>
                        <a14:foregroundMark x1="53627" y1="51350" x2="65055" y2="55716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948159" y="535457"/>
            <a:ext cx="4427085" cy="3836577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702522" y="4910108"/>
            <a:ext cx="4161961" cy="904863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nl-NL" sz="4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Bài toán hỏi gì?</a:t>
            </a:r>
            <a:endParaRPr lang="en-US" sz="4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719082" y="3887676"/>
            <a:ext cx="6490879" cy="901401"/>
          </a:xfrm>
          <a:prstGeom prst="rect">
            <a:avLst/>
          </a:prstGeom>
          <a:solidFill>
            <a:srgbClr val="00B0F0"/>
          </a:solidFill>
        </p:spPr>
        <p:txBody>
          <a:bodyPr wrap="none">
            <a:spAutoFit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nl-NL" sz="4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Bài toán cho biết điều gì?</a:t>
            </a:r>
            <a:endParaRPr lang="en-US" sz="4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cxnSp>
        <p:nvCxnSpPr>
          <p:cNvPr id="25" name="Straight Connector 24"/>
          <p:cNvCxnSpPr/>
          <p:nvPr/>
        </p:nvCxnSpPr>
        <p:spPr>
          <a:xfrm>
            <a:off x="702522" y="1136173"/>
            <a:ext cx="5415011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6353550" y="1136173"/>
            <a:ext cx="1169709" cy="0"/>
          </a:xfrm>
          <a:prstGeom prst="line">
            <a:avLst/>
          </a:prstGeom>
          <a:ln w="5715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733346" y="1689551"/>
            <a:ext cx="6675120" cy="0"/>
          </a:xfrm>
          <a:prstGeom prst="line">
            <a:avLst/>
          </a:prstGeom>
          <a:ln w="5715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953375" y="3036368"/>
            <a:ext cx="960120" cy="908616"/>
          </a:xfrm>
          <a:prstGeom prst="rect">
            <a:avLst/>
          </a:prstGeom>
          <a:solidFill>
            <a:srgbClr val="F4D73E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</a:t>
            </a:r>
          </a:p>
        </p:txBody>
      </p:sp>
      <p:sp>
        <p:nvSpPr>
          <p:cNvPr id="30" name="Rectangle 29"/>
          <p:cNvSpPr/>
          <p:nvPr/>
        </p:nvSpPr>
        <p:spPr>
          <a:xfrm>
            <a:off x="2124970" y="3036368"/>
            <a:ext cx="960120" cy="908616"/>
          </a:xfrm>
          <a:prstGeom prst="rect">
            <a:avLst/>
          </a:prstGeom>
          <a:solidFill>
            <a:srgbClr val="F4D73E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</a:t>
            </a:r>
          </a:p>
        </p:txBody>
      </p:sp>
      <p:sp>
        <p:nvSpPr>
          <p:cNvPr id="31" name="Rectangle 30"/>
          <p:cNvSpPr/>
          <p:nvPr/>
        </p:nvSpPr>
        <p:spPr>
          <a:xfrm>
            <a:off x="3296565" y="3046375"/>
            <a:ext cx="960120" cy="908616"/>
          </a:xfrm>
          <a:prstGeom prst="rect">
            <a:avLst/>
          </a:prstGeom>
          <a:solidFill>
            <a:srgbClr val="F4D73E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sp>
        <p:nvSpPr>
          <p:cNvPr id="32" name="Rectangle 31"/>
          <p:cNvSpPr/>
          <p:nvPr/>
        </p:nvSpPr>
        <p:spPr>
          <a:xfrm>
            <a:off x="4469707" y="3014203"/>
            <a:ext cx="960120" cy="908616"/>
          </a:xfrm>
          <a:prstGeom prst="rect">
            <a:avLst/>
          </a:prstGeom>
          <a:solidFill>
            <a:srgbClr val="F4D73E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</a:t>
            </a:r>
          </a:p>
        </p:txBody>
      </p:sp>
      <p:sp>
        <p:nvSpPr>
          <p:cNvPr id="33" name="Rectangle 32"/>
          <p:cNvSpPr/>
          <p:nvPr/>
        </p:nvSpPr>
        <p:spPr>
          <a:xfrm>
            <a:off x="5642075" y="3032943"/>
            <a:ext cx="1544870" cy="908616"/>
          </a:xfrm>
          <a:prstGeom prst="rect">
            <a:avLst/>
          </a:prstGeom>
          <a:solidFill>
            <a:srgbClr val="F4D73E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18</a:t>
            </a:r>
          </a:p>
        </p:txBody>
      </p:sp>
      <p:sp>
        <p:nvSpPr>
          <p:cNvPr id="34" name="Rectangle 33"/>
          <p:cNvSpPr/>
          <p:nvPr/>
        </p:nvSpPr>
        <p:spPr>
          <a:xfrm>
            <a:off x="2126398" y="1975512"/>
            <a:ext cx="3878162" cy="908616"/>
          </a:xfrm>
          <a:prstGeom prst="rect">
            <a:avLst/>
          </a:prstGeom>
          <a:noFill/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 + 9 = 18</a:t>
            </a:r>
          </a:p>
        </p:txBody>
      </p:sp>
      <p:sp>
        <p:nvSpPr>
          <p:cNvPr id="35" name="Rectangle 34"/>
          <p:cNvSpPr/>
          <p:nvPr/>
        </p:nvSpPr>
        <p:spPr>
          <a:xfrm>
            <a:off x="447017" y="4018091"/>
            <a:ext cx="1185166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4000" dirty="0">
                <a:latin typeface="Cambria" panose="02040503050406030204" pitchFamily="18" charset="0"/>
                <a:ea typeface="Cambria" panose="02040503050406030204" pitchFamily="18" charset="0"/>
              </a:rPr>
              <a:t>Hai đội có 18 người vậy mỗi đội có bao nhiêu người?</a:t>
            </a:r>
            <a:endParaRPr lang="en-US" sz="4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2136102" y="4769072"/>
            <a:ext cx="3878162" cy="908616"/>
          </a:xfrm>
          <a:prstGeom prst="rect">
            <a:avLst/>
          </a:prstGeom>
          <a:solidFill>
            <a:srgbClr val="F4D73E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18 : 2 = </a:t>
            </a:r>
            <a:r>
              <a:rPr lang="en-US" sz="5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999297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500"/>
                            </p:stCondLst>
                            <p:childTnLst>
                              <p:par>
                                <p:cTn id="6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000"/>
                            </p:stCondLst>
                            <p:childTnLst>
                              <p:par>
                                <p:cTn id="7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6" grpId="0"/>
      <p:bldP spid="23" grpId="0" animBg="1"/>
      <p:bldP spid="23" grpId="1" animBg="1"/>
      <p:bldP spid="2" grpId="0" animBg="1"/>
      <p:bldP spid="2" grpId="1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/>
      <p:bldP spid="35" grpId="0"/>
      <p:bldP spid="3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484346" y="2415450"/>
            <a:ext cx="2882265" cy="1569660"/>
          </a:xfrm>
          <a:prstGeom prst="rect">
            <a:avLst/>
          </a:prstGeom>
          <a:noFill/>
          <a:ln w="57150">
            <a:solidFill>
              <a:srgbClr val="0F5FA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0F5FA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Hoàn</a:t>
            </a:r>
            <a:r>
              <a:rPr lang="en-US" sz="3200" b="1" dirty="0">
                <a:solidFill>
                  <a:srgbClr val="0F5FA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F5FA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3200" b="1" dirty="0">
                <a:solidFill>
                  <a:srgbClr val="0F5FA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F5FA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bảng</a:t>
            </a:r>
            <a:r>
              <a:rPr lang="en-US" sz="3200" b="1" dirty="0">
                <a:solidFill>
                  <a:srgbClr val="0F5FA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F5FA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sz="3200" b="1" dirty="0">
                <a:solidFill>
                  <a:srgbClr val="0F5FA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9, </a:t>
            </a:r>
            <a:r>
              <a:rPr lang="en-US" sz="3200" b="1" dirty="0" err="1">
                <a:solidFill>
                  <a:srgbClr val="0F5FA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bảng</a:t>
            </a:r>
            <a:r>
              <a:rPr lang="en-US" sz="3200" b="1" dirty="0">
                <a:solidFill>
                  <a:srgbClr val="0F5FA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chia 9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75368636"/>
              </p:ext>
            </p:extLst>
          </p:nvPr>
        </p:nvGraphicFramePr>
        <p:xfrm>
          <a:off x="3706788" y="259080"/>
          <a:ext cx="3257892" cy="6370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57892">
                  <a:extLst>
                    <a:ext uri="{9D8B030D-6E8A-4147-A177-3AD203B41FA5}">
                      <a16:colId xmlns:a16="http://schemas.microsoft.com/office/drawing/2014/main" val="1526111987"/>
                    </a:ext>
                  </a:extLst>
                </a:gridCol>
              </a:tblGrid>
              <a:tr h="499566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0F5FA6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BẢNG</a:t>
                      </a:r>
                      <a:r>
                        <a:rPr lang="en-US" sz="3200" baseline="0" dirty="0">
                          <a:solidFill>
                            <a:srgbClr val="0F5FA6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NHÂN 9</a:t>
                      </a:r>
                      <a:endParaRPr lang="en-US" sz="3200" dirty="0">
                        <a:solidFill>
                          <a:srgbClr val="0F5FA6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28049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2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9 x</a:t>
                      </a:r>
                      <a:r>
                        <a:rPr lang="en-US" sz="3200" b="1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1 = 9</a:t>
                      </a:r>
                      <a:endParaRPr lang="en-US" sz="32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91138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2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9 x 2 = 18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18662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2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9 x 3  =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856779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2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9 x 4  =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744723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2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9 x 5  =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38983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2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9 x 6  =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17124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2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9 x 7  =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86862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2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9 x 8  =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05683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2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9 x 9  =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28501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2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9 x 10 =  90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56625758"/>
                  </a:ext>
                </a:extLst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22602367"/>
              </p:ext>
            </p:extLst>
          </p:nvPr>
        </p:nvGraphicFramePr>
        <p:xfrm>
          <a:off x="8216963" y="267604"/>
          <a:ext cx="3257892" cy="6370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57892">
                  <a:extLst>
                    <a:ext uri="{9D8B030D-6E8A-4147-A177-3AD203B41FA5}">
                      <a16:colId xmlns:a16="http://schemas.microsoft.com/office/drawing/2014/main" val="1526111987"/>
                    </a:ext>
                  </a:extLst>
                </a:gridCol>
              </a:tblGrid>
              <a:tr h="499566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0F5FA6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BẢNG</a:t>
                      </a:r>
                      <a:r>
                        <a:rPr lang="en-US" sz="3200" baseline="0" dirty="0">
                          <a:solidFill>
                            <a:srgbClr val="0F5FA6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CHIA 9</a:t>
                      </a:r>
                      <a:endParaRPr lang="en-US" sz="3200" dirty="0">
                        <a:solidFill>
                          <a:srgbClr val="0F5FA6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28049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2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 9  : 9 =   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91138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2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18 : 9 =   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18662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2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27 : 9 =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856779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2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36 : 9 =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744723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2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45 : 9 =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38983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2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54 : 9 =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17124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2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63 : 9 =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86862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2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72 : 9 =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05683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2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81 : 9 =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28501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2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90 : 9 =   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56625758"/>
                  </a:ext>
                </a:extLst>
              </a:tr>
            </a:tbl>
          </a:graphicData>
        </a:graphic>
      </p:graphicFrame>
      <p:sp>
        <p:nvSpPr>
          <p:cNvPr id="4" name="Rectangle 3"/>
          <p:cNvSpPr/>
          <p:nvPr/>
        </p:nvSpPr>
        <p:spPr>
          <a:xfrm>
            <a:off x="5166360" y="2057400"/>
            <a:ext cx="716280" cy="4419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0" name="Rectangle 9"/>
          <p:cNvSpPr/>
          <p:nvPr/>
        </p:nvSpPr>
        <p:spPr>
          <a:xfrm>
            <a:off x="5166360" y="2617078"/>
            <a:ext cx="716280" cy="4419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3" name="Rectangle 12"/>
          <p:cNvSpPr/>
          <p:nvPr/>
        </p:nvSpPr>
        <p:spPr>
          <a:xfrm>
            <a:off x="5166360" y="3200280"/>
            <a:ext cx="716280" cy="4419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4" name="Rectangle 13"/>
          <p:cNvSpPr/>
          <p:nvPr/>
        </p:nvSpPr>
        <p:spPr>
          <a:xfrm>
            <a:off x="5166360" y="3759958"/>
            <a:ext cx="716280" cy="4419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5" name="Rectangle 14"/>
          <p:cNvSpPr/>
          <p:nvPr/>
        </p:nvSpPr>
        <p:spPr>
          <a:xfrm>
            <a:off x="5166360" y="4435425"/>
            <a:ext cx="716280" cy="4419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6" name="Rectangle 15"/>
          <p:cNvSpPr/>
          <p:nvPr/>
        </p:nvSpPr>
        <p:spPr>
          <a:xfrm>
            <a:off x="5166360" y="5010343"/>
            <a:ext cx="716280" cy="4419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7" name="Rectangle 16"/>
          <p:cNvSpPr/>
          <p:nvPr/>
        </p:nvSpPr>
        <p:spPr>
          <a:xfrm>
            <a:off x="5166360" y="5563065"/>
            <a:ext cx="716280" cy="4419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9" name="Rectangle 18"/>
          <p:cNvSpPr/>
          <p:nvPr/>
        </p:nvSpPr>
        <p:spPr>
          <a:xfrm>
            <a:off x="9784080" y="2057400"/>
            <a:ext cx="716280" cy="4419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22" name="Rectangle 21"/>
          <p:cNvSpPr/>
          <p:nvPr/>
        </p:nvSpPr>
        <p:spPr>
          <a:xfrm>
            <a:off x="9784080" y="2617078"/>
            <a:ext cx="716280" cy="4419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23" name="Rectangle 22"/>
          <p:cNvSpPr/>
          <p:nvPr/>
        </p:nvSpPr>
        <p:spPr>
          <a:xfrm>
            <a:off x="9784080" y="3230760"/>
            <a:ext cx="716280" cy="4419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24" name="Rectangle 23"/>
          <p:cNvSpPr/>
          <p:nvPr/>
        </p:nvSpPr>
        <p:spPr>
          <a:xfrm>
            <a:off x="9784080" y="3810232"/>
            <a:ext cx="716280" cy="4419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25" name="Rectangle 24"/>
          <p:cNvSpPr/>
          <p:nvPr/>
        </p:nvSpPr>
        <p:spPr>
          <a:xfrm>
            <a:off x="9784080" y="4450665"/>
            <a:ext cx="716280" cy="4419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26" name="Rectangle 25"/>
          <p:cNvSpPr/>
          <p:nvPr/>
        </p:nvSpPr>
        <p:spPr>
          <a:xfrm>
            <a:off x="9784080" y="5010343"/>
            <a:ext cx="716280" cy="4419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27" name="Rectangle 26"/>
          <p:cNvSpPr/>
          <p:nvPr/>
        </p:nvSpPr>
        <p:spPr>
          <a:xfrm>
            <a:off x="9784080" y="5563065"/>
            <a:ext cx="716280" cy="4419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29" name="Rectangle 28"/>
          <p:cNvSpPr/>
          <p:nvPr/>
        </p:nvSpPr>
        <p:spPr>
          <a:xfrm>
            <a:off x="5166360" y="2068558"/>
            <a:ext cx="883920" cy="4308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27</a:t>
            </a:r>
          </a:p>
        </p:txBody>
      </p:sp>
      <p:sp>
        <p:nvSpPr>
          <p:cNvPr id="30" name="Rectangle 29"/>
          <p:cNvSpPr/>
          <p:nvPr/>
        </p:nvSpPr>
        <p:spPr>
          <a:xfrm>
            <a:off x="5212080" y="2661178"/>
            <a:ext cx="883920" cy="4308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36</a:t>
            </a:r>
          </a:p>
        </p:txBody>
      </p:sp>
      <p:sp>
        <p:nvSpPr>
          <p:cNvPr id="31" name="Rectangle 30"/>
          <p:cNvSpPr/>
          <p:nvPr/>
        </p:nvSpPr>
        <p:spPr>
          <a:xfrm>
            <a:off x="5189220" y="3239705"/>
            <a:ext cx="883920" cy="4308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45</a:t>
            </a:r>
          </a:p>
        </p:txBody>
      </p:sp>
      <p:sp>
        <p:nvSpPr>
          <p:cNvPr id="32" name="Rectangle 31"/>
          <p:cNvSpPr/>
          <p:nvPr/>
        </p:nvSpPr>
        <p:spPr>
          <a:xfrm>
            <a:off x="5219700" y="3804285"/>
            <a:ext cx="883920" cy="4308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54</a:t>
            </a:r>
          </a:p>
        </p:txBody>
      </p:sp>
      <p:sp>
        <p:nvSpPr>
          <p:cNvPr id="33" name="Rectangle 32"/>
          <p:cNvSpPr/>
          <p:nvPr/>
        </p:nvSpPr>
        <p:spPr>
          <a:xfrm>
            <a:off x="5204460" y="4396905"/>
            <a:ext cx="883920" cy="4308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63</a:t>
            </a:r>
          </a:p>
        </p:txBody>
      </p:sp>
      <p:sp>
        <p:nvSpPr>
          <p:cNvPr id="34" name="Rectangle 33"/>
          <p:cNvSpPr/>
          <p:nvPr/>
        </p:nvSpPr>
        <p:spPr>
          <a:xfrm>
            <a:off x="5196840" y="4975432"/>
            <a:ext cx="883920" cy="4308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72</a:t>
            </a:r>
          </a:p>
        </p:txBody>
      </p:sp>
      <p:sp>
        <p:nvSpPr>
          <p:cNvPr id="35" name="Rectangle 34"/>
          <p:cNvSpPr/>
          <p:nvPr/>
        </p:nvSpPr>
        <p:spPr>
          <a:xfrm>
            <a:off x="5196840" y="5507428"/>
            <a:ext cx="883920" cy="4308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81</a:t>
            </a:r>
          </a:p>
        </p:txBody>
      </p:sp>
      <p:sp>
        <p:nvSpPr>
          <p:cNvPr id="37" name="Rectangle 36"/>
          <p:cNvSpPr/>
          <p:nvPr/>
        </p:nvSpPr>
        <p:spPr>
          <a:xfrm>
            <a:off x="9616440" y="2127226"/>
            <a:ext cx="883920" cy="4308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</a:p>
        </p:txBody>
      </p:sp>
      <p:sp>
        <p:nvSpPr>
          <p:cNvPr id="38" name="Rectangle 37"/>
          <p:cNvSpPr/>
          <p:nvPr/>
        </p:nvSpPr>
        <p:spPr>
          <a:xfrm>
            <a:off x="9662160" y="2719846"/>
            <a:ext cx="883920" cy="4308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</a:p>
        </p:txBody>
      </p:sp>
      <p:sp>
        <p:nvSpPr>
          <p:cNvPr id="39" name="Rectangle 38"/>
          <p:cNvSpPr/>
          <p:nvPr/>
        </p:nvSpPr>
        <p:spPr>
          <a:xfrm>
            <a:off x="9639300" y="3298373"/>
            <a:ext cx="883920" cy="4308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</a:p>
        </p:txBody>
      </p:sp>
      <p:sp>
        <p:nvSpPr>
          <p:cNvPr id="40" name="Rectangle 39"/>
          <p:cNvSpPr/>
          <p:nvPr/>
        </p:nvSpPr>
        <p:spPr>
          <a:xfrm>
            <a:off x="9669780" y="3862953"/>
            <a:ext cx="883920" cy="4308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</a:t>
            </a:r>
          </a:p>
        </p:txBody>
      </p:sp>
      <p:sp>
        <p:nvSpPr>
          <p:cNvPr id="41" name="Rectangle 40"/>
          <p:cNvSpPr/>
          <p:nvPr/>
        </p:nvSpPr>
        <p:spPr>
          <a:xfrm>
            <a:off x="9654540" y="4455573"/>
            <a:ext cx="883920" cy="4308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</a:t>
            </a:r>
          </a:p>
        </p:txBody>
      </p:sp>
      <p:sp>
        <p:nvSpPr>
          <p:cNvPr id="42" name="Rectangle 41"/>
          <p:cNvSpPr/>
          <p:nvPr/>
        </p:nvSpPr>
        <p:spPr>
          <a:xfrm>
            <a:off x="9646920" y="5034100"/>
            <a:ext cx="883920" cy="4308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</a:t>
            </a:r>
          </a:p>
        </p:txBody>
      </p:sp>
      <p:sp>
        <p:nvSpPr>
          <p:cNvPr id="43" name="Rectangle 42"/>
          <p:cNvSpPr/>
          <p:nvPr/>
        </p:nvSpPr>
        <p:spPr>
          <a:xfrm>
            <a:off x="9646920" y="5566096"/>
            <a:ext cx="883920" cy="4308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</a:t>
            </a:r>
          </a:p>
        </p:txBody>
      </p:sp>
      <p:sp>
        <p:nvSpPr>
          <p:cNvPr id="45" name="arrow-to-the-right-navigation_32570">
            <a:extLst>
              <a:ext uri="{FF2B5EF4-FFF2-40B4-BE49-F238E27FC236}">
                <a16:creationId xmlns:a16="http://schemas.microsoft.com/office/drawing/2014/main" id="{26C789CF-EB02-D137-711C-9CC49F07C9B8}"/>
              </a:ext>
            </a:extLst>
          </p:cNvPr>
          <p:cNvSpPr>
            <a:spLocks noChangeAspect="1"/>
          </p:cNvSpPr>
          <p:nvPr/>
        </p:nvSpPr>
        <p:spPr bwMode="auto">
          <a:xfrm>
            <a:off x="7387932" y="2782958"/>
            <a:ext cx="457386" cy="456747"/>
          </a:xfrm>
          <a:custGeom>
            <a:avLst/>
            <a:gdLst>
              <a:gd name="T0" fmla="*/ 5362 w 6291"/>
              <a:gd name="T1" fmla="*/ 3145 h 6291"/>
              <a:gd name="T2" fmla="*/ 5328 w 6291"/>
              <a:gd name="T3" fmla="*/ 3214 h 6291"/>
              <a:gd name="T4" fmla="*/ 3214 w 6291"/>
              <a:gd name="T5" fmla="*/ 4839 h 6291"/>
              <a:gd name="T6" fmla="*/ 3162 w 6291"/>
              <a:gd name="T7" fmla="*/ 4857 h 6291"/>
              <a:gd name="T8" fmla="*/ 3110 w 6291"/>
              <a:gd name="T9" fmla="*/ 4840 h 6291"/>
              <a:gd name="T10" fmla="*/ 3082 w 6291"/>
              <a:gd name="T11" fmla="*/ 4739 h 6291"/>
              <a:gd name="T12" fmla="*/ 3507 w 6291"/>
              <a:gd name="T13" fmla="*/ 3663 h 6291"/>
              <a:gd name="T14" fmla="*/ 1015 w 6291"/>
              <a:gd name="T15" fmla="*/ 3663 h 6291"/>
              <a:gd name="T16" fmla="*/ 929 w 6291"/>
              <a:gd name="T17" fmla="*/ 3577 h 6291"/>
              <a:gd name="T18" fmla="*/ 929 w 6291"/>
              <a:gd name="T19" fmla="*/ 2714 h 6291"/>
              <a:gd name="T20" fmla="*/ 1016 w 6291"/>
              <a:gd name="T21" fmla="*/ 2628 h 6291"/>
              <a:gd name="T22" fmla="*/ 3507 w 6291"/>
              <a:gd name="T23" fmla="*/ 2628 h 6291"/>
              <a:gd name="T24" fmla="*/ 3082 w 6291"/>
              <a:gd name="T25" fmla="*/ 1552 h 6291"/>
              <a:gd name="T26" fmla="*/ 3110 w 6291"/>
              <a:gd name="T27" fmla="*/ 1451 h 6291"/>
              <a:gd name="T28" fmla="*/ 3215 w 6291"/>
              <a:gd name="T29" fmla="*/ 1452 h 6291"/>
              <a:gd name="T30" fmla="*/ 5329 w 6291"/>
              <a:gd name="T31" fmla="*/ 3077 h 6291"/>
              <a:gd name="T32" fmla="*/ 5362 w 6291"/>
              <a:gd name="T33" fmla="*/ 3145 h 6291"/>
              <a:gd name="T34" fmla="*/ 6291 w 6291"/>
              <a:gd name="T35" fmla="*/ 3146 h 6291"/>
              <a:gd name="T36" fmla="*/ 3146 w 6291"/>
              <a:gd name="T37" fmla="*/ 6291 h 6291"/>
              <a:gd name="T38" fmla="*/ 0 w 6291"/>
              <a:gd name="T39" fmla="*/ 3146 h 6291"/>
              <a:gd name="T40" fmla="*/ 3146 w 6291"/>
              <a:gd name="T41" fmla="*/ 0 h 6291"/>
              <a:gd name="T42" fmla="*/ 6291 w 6291"/>
              <a:gd name="T43" fmla="*/ 3146 h 6291"/>
              <a:gd name="T44" fmla="*/ 5946 w 6291"/>
              <a:gd name="T45" fmla="*/ 3146 h 6291"/>
              <a:gd name="T46" fmla="*/ 3146 w 6291"/>
              <a:gd name="T47" fmla="*/ 345 h 6291"/>
              <a:gd name="T48" fmla="*/ 345 w 6291"/>
              <a:gd name="T49" fmla="*/ 3146 h 6291"/>
              <a:gd name="T50" fmla="*/ 3146 w 6291"/>
              <a:gd name="T51" fmla="*/ 5946 h 6291"/>
              <a:gd name="T52" fmla="*/ 5946 w 6291"/>
              <a:gd name="T53" fmla="*/ 3146 h 62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6291" h="6291">
                <a:moveTo>
                  <a:pt x="5362" y="3145"/>
                </a:moveTo>
                <a:cubicBezTo>
                  <a:pt x="5362" y="3172"/>
                  <a:pt x="5350" y="3198"/>
                  <a:pt x="5328" y="3214"/>
                </a:cubicBezTo>
                <a:lnTo>
                  <a:pt x="3214" y="4839"/>
                </a:lnTo>
                <a:cubicBezTo>
                  <a:pt x="3199" y="4851"/>
                  <a:pt x="3180" y="4857"/>
                  <a:pt x="3162" y="4857"/>
                </a:cubicBezTo>
                <a:cubicBezTo>
                  <a:pt x="3144" y="4857"/>
                  <a:pt x="3125" y="4851"/>
                  <a:pt x="3110" y="4840"/>
                </a:cubicBezTo>
                <a:cubicBezTo>
                  <a:pt x="3079" y="4816"/>
                  <a:pt x="3067" y="4775"/>
                  <a:pt x="3082" y="4739"/>
                </a:cubicBezTo>
                <a:lnTo>
                  <a:pt x="3507" y="3663"/>
                </a:lnTo>
                <a:lnTo>
                  <a:pt x="1015" y="3663"/>
                </a:lnTo>
                <a:cubicBezTo>
                  <a:pt x="968" y="3663"/>
                  <a:pt x="929" y="3624"/>
                  <a:pt x="929" y="3577"/>
                </a:cubicBezTo>
                <a:lnTo>
                  <a:pt x="929" y="2714"/>
                </a:lnTo>
                <a:cubicBezTo>
                  <a:pt x="929" y="2667"/>
                  <a:pt x="968" y="2628"/>
                  <a:pt x="1016" y="2628"/>
                </a:cubicBezTo>
                <a:lnTo>
                  <a:pt x="3507" y="2628"/>
                </a:lnTo>
                <a:lnTo>
                  <a:pt x="3082" y="1552"/>
                </a:lnTo>
                <a:cubicBezTo>
                  <a:pt x="3068" y="1516"/>
                  <a:pt x="3079" y="1475"/>
                  <a:pt x="3110" y="1451"/>
                </a:cubicBezTo>
                <a:cubicBezTo>
                  <a:pt x="3141" y="1428"/>
                  <a:pt x="3184" y="1428"/>
                  <a:pt x="3215" y="1452"/>
                </a:cubicBezTo>
                <a:lnTo>
                  <a:pt x="5329" y="3077"/>
                </a:lnTo>
                <a:cubicBezTo>
                  <a:pt x="5350" y="3093"/>
                  <a:pt x="5362" y="3119"/>
                  <a:pt x="5362" y="3145"/>
                </a:cubicBezTo>
                <a:close/>
                <a:moveTo>
                  <a:pt x="6291" y="3146"/>
                </a:moveTo>
                <a:cubicBezTo>
                  <a:pt x="6291" y="4880"/>
                  <a:pt x="4880" y="6291"/>
                  <a:pt x="3146" y="6291"/>
                </a:cubicBezTo>
                <a:cubicBezTo>
                  <a:pt x="1411" y="6291"/>
                  <a:pt x="0" y="4880"/>
                  <a:pt x="0" y="3146"/>
                </a:cubicBezTo>
                <a:cubicBezTo>
                  <a:pt x="0" y="1411"/>
                  <a:pt x="1411" y="0"/>
                  <a:pt x="3146" y="0"/>
                </a:cubicBezTo>
                <a:cubicBezTo>
                  <a:pt x="4880" y="0"/>
                  <a:pt x="6291" y="1411"/>
                  <a:pt x="6291" y="3146"/>
                </a:cubicBezTo>
                <a:close/>
                <a:moveTo>
                  <a:pt x="5946" y="3146"/>
                </a:moveTo>
                <a:cubicBezTo>
                  <a:pt x="5946" y="1601"/>
                  <a:pt x="4690" y="345"/>
                  <a:pt x="3146" y="345"/>
                </a:cubicBezTo>
                <a:cubicBezTo>
                  <a:pt x="1601" y="345"/>
                  <a:pt x="345" y="1601"/>
                  <a:pt x="345" y="3146"/>
                </a:cubicBezTo>
                <a:cubicBezTo>
                  <a:pt x="345" y="4690"/>
                  <a:pt x="1601" y="5946"/>
                  <a:pt x="3146" y="5946"/>
                </a:cubicBezTo>
                <a:cubicBezTo>
                  <a:pt x="4690" y="5946"/>
                  <a:pt x="5946" y="4690"/>
                  <a:pt x="5946" y="3146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grpSp>
        <p:nvGrpSpPr>
          <p:cNvPr id="6" name="Group 5"/>
          <p:cNvGrpSpPr/>
          <p:nvPr/>
        </p:nvGrpSpPr>
        <p:grpSpPr>
          <a:xfrm>
            <a:off x="6314992" y="1584453"/>
            <a:ext cx="1530326" cy="830997"/>
            <a:chOff x="6314992" y="1584453"/>
            <a:chExt cx="1530326" cy="830997"/>
          </a:xfrm>
        </p:grpSpPr>
        <p:sp>
          <p:nvSpPr>
            <p:cNvPr id="3" name="Curved Left Arrow 2"/>
            <p:cNvSpPr/>
            <p:nvPr/>
          </p:nvSpPr>
          <p:spPr>
            <a:xfrm>
              <a:off x="6314992" y="1590261"/>
              <a:ext cx="384976" cy="825189"/>
            </a:xfrm>
            <a:prstGeom prst="curvedLef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6814318" y="1584453"/>
              <a:ext cx="1031000" cy="830997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4800" dirty="0">
                  <a:solidFill>
                    <a:schemeClr val="bg1"/>
                  </a:solidFill>
                </a:rPr>
                <a:t>+ 9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94985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1" animBg="1"/>
      <p:bldP spid="4" grpId="0" animBg="1"/>
      <p:bldP spid="10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9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>
            <a:extLst>
              <a:ext uri="{FF2B5EF4-FFF2-40B4-BE49-F238E27FC236}">
                <a16:creationId xmlns:a16="http://schemas.microsoft.com/office/drawing/2014/main" id="{E96CD1EC-8620-C9AB-65C8-0C58B1782B3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4904" y="1893962"/>
            <a:ext cx="6972388" cy="421640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52570CFE-5C90-295D-A31B-7458C8C6D4F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8300"/>
            <a:ext cx="11059886" cy="3636952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2586D5AA-E9F5-302E-0239-0EAA372BC17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0795" y="3844986"/>
            <a:ext cx="3371856" cy="337185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759226" y="1391186"/>
            <a:ext cx="387667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>
                <a:solidFill>
                  <a:srgbClr val="0F5FA6"/>
                </a:solidFill>
                <a:latin typeface="#9Slide07 SVNBatman Forever Alt" panose="00000400000000000000" pitchFamily="2" charset="0"/>
              </a:rPr>
              <a:t>03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759226" y="2714625"/>
            <a:ext cx="8651599" cy="1446550"/>
          </a:xfrm>
          <a:prstGeom prst="rect">
            <a:avLst/>
          </a:prstGeom>
          <a:solidFill>
            <a:schemeClr val="bg1"/>
          </a:solidFill>
          <a:ln w="698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8800" dirty="0">
                <a:solidFill>
                  <a:srgbClr val="0F5FA6"/>
                </a:solidFill>
                <a:latin typeface="#9Slide07 SVNBatman Forever Alt" panose="00000400000000000000" pitchFamily="2" charset="0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4123866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>
            <a:extLst>
              <a:ext uri="{FF2B5EF4-FFF2-40B4-BE49-F238E27FC236}">
                <a16:creationId xmlns:a16="http://schemas.microsoft.com/office/drawing/2014/main" id="{E96CD1EC-8620-C9AB-65C8-0C58B1782B3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4904" y="1893962"/>
            <a:ext cx="6972388" cy="42164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95654" y="263769"/>
            <a:ext cx="11403623" cy="6233746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439615" y="378069"/>
            <a:ext cx="2628900" cy="545123"/>
            <a:chOff x="439615" y="378069"/>
            <a:chExt cx="2628900" cy="545123"/>
          </a:xfrm>
        </p:grpSpPr>
        <p:sp>
          <p:nvSpPr>
            <p:cNvPr id="5" name="Flowchart: Preparation 4"/>
            <p:cNvSpPr/>
            <p:nvPr/>
          </p:nvSpPr>
          <p:spPr>
            <a:xfrm>
              <a:off x="571500" y="378069"/>
              <a:ext cx="2497015" cy="545103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688 w 10000"/>
                <a:gd name="connsiteY2" fmla="*/ 323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484"/>
                <a:gd name="connsiteX1" fmla="*/ 2000 w 10000"/>
                <a:gd name="connsiteY1" fmla="*/ 0 h 10484"/>
                <a:gd name="connsiteX2" fmla="*/ 8688 w 10000"/>
                <a:gd name="connsiteY2" fmla="*/ 323 h 10484"/>
                <a:gd name="connsiteX3" fmla="*/ 10000 w 10000"/>
                <a:gd name="connsiteY3" fmla="*/ 5000 h 10484"/>
                <a:gd name="connsiteX4" fmla="*/ 8750 w 10000"/>
                <a:gd name="connsiteY4" fmla="*/ 10484 h 10484"/>
                <a:gd name="connsiteX5" fmla="*/ 2000 w 10000"/>
                <a:gd name="connsiteY5" fmla="*/ 10000 h 10484"/>
                <a:gd name="connsiteX6" fmla="*/ 0 w 10000"/>
                <a:gd name="connsiteY6" fmla="*/ 5000 h 10484"/>
                <a:gd name="connsiteX0" fmla="*/ 0 w 8750"/>
                <a:gd name="connsiteY0" fmla="*/ 5000 h 10484"/>
                <a:gd name="connsiteX1" fmla="*/ 2000 w 8750"/>
                <a:gd name="connsiteY1" fmla="*/ 0 h 10484"/>
                <a:gd name="connsiteX2" fmla="*/ 8688 w 8750"/>
                <a:gd name="connsiteY2" fmla="*/ 323 h 10484"/>
                <a:gd name="connsiteX3" fmla="*/ 8344 w 8750"/>
                <a:gd name="connsiteY3" fmla="*/ 3710 h 10484"/>
                <a:gd name="connsiteX4" fmla="*/ 8750 w 8750"/>
                <a:gd name="connsiteY4" fmla="*/ 10484 h 10484"/>
                <a:gd name="connsiteX5" fmla="*/ 2000 w 8750"/>
                <a:gd name="connsiteY5" fmla="*/ 10000 h 10484"/>
                <a:gd name="connsiteX6" fmla="*/ 0 w 8750"/>
                <a:gd name="connsiteY6" fmla="*/ 5000 h 10484"/>
                <a:gd name="connsiteX0" fmla="*/ 0 w 10071"/>
                <a:gd name="connsiteY0" fmla="*/ 4769 h 9538"/>
                <a:gd name="connsiteX1" fmla="*/ 2286 w 10071"/>
                <a:gd name="connsiteY1" fmla="*/ 0 h 9538"/>
                <a:gd name="connsiteX2" fmla="*/ 9929 w 10071"/>
                <a:gd name="connsiteY2" fmla="*/ 308 h 9538"/>
                <a:gd name="connsiteX3" fmla="*/ 9536 w 10071"/>
                <a:gd name="connsiteY3" fmla="*/ 3539 h 9538"/>
                <a:gd name="connsiteX4" fmla="*/ 10071 w 10071"/>
                <a:gd name="connsiteY4" fmla="*/ 9385 h 9538"/>
                <a:gd name="connsiteX5" fmla="*/ 2286 w 10071"/>
                <a:gd name="connsiteY5" fmla="*/ 9538 h 9538"/>
                <a:gd name="connsiteX6" fmla="*/ 0 w 10071"/>
                <a:gd name="connsiteY6" fmla="*/ 4769 h 95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71" h="9538">
                  <a:moveTo>
                    <a:pt x="0" y="4769"/>
                  </a:moveTo>
                  <a:lnTo>
                    <a:pt x="2286" y="0"/>
                  </a:lnTo>
                  <a:lnTo>
                    <a:pt x="9929" y="308"/>
                  </a:lnTo>
                  <a:lnTo>
                    <a:pt x="9536" y="3539"/>
                  </a:lnTo>
                  <a:cubicBezTo>
                    <a:pt x="9690" y="5692"/>
                    <a:pt x="9917" y="7231"/>
                    <a:pt x="10071" y="9385"/>
                  </a:cubicBezTo>
                  <a:lnTo>
                    <a:pt x="2286" y="9538"/>
                  </a:lnTo>
                  <a:lnTo>
                    <a:pt x="0" y="4769"/>
                  </a:lnTo>
                  <a:close/>
                </a:path>
              </a:pathLst>
            </a:custGeom>
            <a:solidFill>
              <a:schemeClr val="bg1"/>
            </a:solidFill>
            <a:ln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err="1">
                  <a:solidFill>
                    <a:srgbClr val="0F5FA6"/>
                  </a:solidFill>
                  <a:latin typeface="#9Slide05 FS Blonde Script" panose="03000503000000000000" pitchFamily="65" charset="0"/>
                  <a:ea typeface="Cambria" panose="02040503050406030204" pitchFamily="18" charset="0"/>
                </a:rPr>
                <a:t>Tính</a:t>
              </a:r>
              <a:r>
                <a:rPr lang="en-US" sz="3200" dirty="0">
                  <a:solidFill>
                    <a:srgbClr val="0F5FA6"/>
                  </a:solidFill>
                  <a:latin typeface="#9Slide05 FS Blonde Script" panose="03000503000000000000" pitchFamily="65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F5FA6"/>
                  </a:solidFill>
                  <a:latin typeface="#9Slide05 FS Blonde Script" panose="03000503000000000000" pitchFamily="65" charset="0"/>
                  <a:ea typeface="Cambria" panose="02040503050406030204" pitchFamily="18" charset="0"/>
                </a:rPr>
                <a:t>nhẩm</a:t>
              </a:r>
              <a:endParaRPr lang="en-US" sz="3200" dirty="0">
                <a:solidFill>
                  <a:srgbClr val="0F5FA6"/>
                </a:solidFill>
                <a:latin typeface="#9Slide05 FS Blonde Script" panose="03000503000000000000" pitchFamily="65" charset="0"/>
                <a:ea typeface="Cambria" panose="02040503050406030204" pitchFamily="18" charset="0"/>
              </a:endParaRPr>
            </a:p>
          </p:txBody>
        </p:sp>
        <p:sp>
          <p:nvSpPr>
            <p:cNvPr id="4" name="Oval 3"/>
            <p:cNvSpPr/>
            <p:nvPr/>
          </p:nvSpPr>
          <p:spPr>
            <a:xfrm>
              <a:off x="439615" y="378069"/>
              <a:ext cx="562707" cy="545123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rgbClr val="F4D73E"/>
                  </a:solidFill>
                  <a:latin typeface="#9Slide07 FS North Land Sans" panose="00000500000000000000" pitchFamily="2" charset="0"/>
                  <a:ea typeface="Cambria" panose="02040503050406030204" pitchFamily="18" charset="0"/>
                </a:rPr>
                <a:t>1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002A95FE-F05B-3AF6-832B-BD1827AFA21C}"/>
              </a:ext>
            </a:extLst>
          </p:cNvPr>
          <p:cNvSpPr txBox="1"/>
          <p:nvPr/>
        </p:nvSpPr>
        <p:spPr>
          <a:xfrm>
            <a:off x="1165004" y="1080714"/>
            <a:ext cx="170826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sz="4400" dirty="0">
                <a:ln>
                  <a:solidFill>
                    <a:schemeClr val="bg1"/>
                  </a:solidFill>
                </a:ln>
                <a:latin typeface="#9Slide03 IcielPanton Black" panose="00000A00000000000000" pitchFamily="2" charset="0"/>
              </a:rPr>
              <a:t>9 x 1 </a:t>
            </a:r>
            <a:endParaRPr lang="en-US" sz="4400" dirty="0">
              <a:ln>
                <a:solidFill>
                  <a:schemeClr val="bg1"/>
                </a:solidFill>
              </a:ln>
              <a:latin typeface="#9Slide03 IcielPanton Black" panose="00000A00000000000000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02A95FE-F05B-3AF6-832B-BD1827AFA21C}"/>
              </a:ext>
            </a:extLst>
          </p:cNvPr>
          <p:cNvSpPr txBox="1"/>
          <p:nvPr/>
        </p:nvSpPr>
        <p:spPr>
          <a:xfrm>
            <a:off x="1165004" y="1769827"/>
            <a:ext cx="170826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sz="4400" dirty="0">
                <a:ln>
                  <a:solidFill>
                    <a:schemeClr val="bg1"/>
                  </a:solidFill>
                </a:ln>
                <a:latin typeface="#9Slide03 IcielPanton Black" panose="00000A00000000000000" pitchFamily="2" charset="0"/>
              </a:rPr>
              <a:t>9 x 4 </a:t>
            </a:r>
            <a:endParaRPr lang="en-US" sz="4400" dirty="0">
              <a:ln>
                <a:solidFill>
                  <a:schemeClr val="bg1"/>
                </a:solidFill>
              </a:ln>
              <a:latin typeface="#9Slide03 IcielPanton Black" panose="00000A00000000000000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02A95FE-F05B-3AF6-832B-BD1827AFA21C}"/>
              </a:ext>
            </a:extLst>
          </p:cNvPr>
          <p:cNvSpPr txBox="1"/>
          <p:nvPr/>
        </p:nvSpPr>
        <p:spPr>
          <a:xfrm>
            <a:off x="1165004" y="2458940"/>
            <a:ext cx="170826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sz="4400" dirty="0">
                <a:ln>
                  <a:solidFill>
                    <a:schemeClr val="bg1"/>
                  </a:solidFill>
                </a:ln>
                <a:latin typeface="#9Slide03 IcielPanton Black" panose="00000A00000000000000" pitchFamily="2" charset="0"/>
              </a:rPr>
              <a:t>9 x 7 </a:t>
            </a:r>
            <a:endParaRPr lang="en-US" sz="4400" dirty="0">
              <a:ln>
                <a:solidFill>
                  <a:schemeClr val="bg1"/>
                </a:solidFill>
              </a:ln>
              <a:latin typeface="#9Slide03 IcielPanton Black" panose="00000A00000000000000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02A95FE-F05B-3AF6-832B-BD1827AFA21C}"/>
              </a:ext>
            </a:extLst>
          </p:cNvPr>
          <p:cNvSpPr txBox="1"/>
          <p:nvPr/>
        </p:nvSpPr>
        <p:spPr>
          <a:xfrm>
            <a:off x="-133165" y="1080714"/>
            <a:ext cx="170826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sz="4400" dirty="0">
                <a:ln>
                  <a:solidFill>
                    <a:schemeClr val="bg1"/>
                  </a:solidFill>
                </a:ln>
                <a:latin typeface="#9Slide03 IcielPanton Black" panose="00000A00000000000000" pitchFamily="2" charset="0"/>
              </a:rPr>
              <a:t>a)</a:t>
            </a:r>
            <a:endParaRPr lang="en-US" sz="4400" dirty="0">
              <a:ln>
                <a:solidFill>
                  <a:schemeClr val="bg1"/>
                </a:solidFill>
              </a:ln>
              <a:latin typeface="#9Slide03 IcielPanton Black" panose="00000A00000000000000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02A95FE-F05B-3AF6-832B-BD1827AFA21C}"/>
              </a:ext>
            </a:extLst>
          </p:cNvPr>
          <p:cNvSpPr txBox="1"/>
          <p:nvPr/>
        </p:nvSpPr>
        <p:spPr>
          <a:xfrm>
            <a:off x="1219011" y="3699342"/>
            <a:ext cx="170826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sz="4400" dirty="0">
                <a:ln>
                  <a:solidFill>
                    <a:schemeClr val="bg1"/>
                  </a:solidFill>
                </a:ln>
                <a:latin typeface="#9Slide03 IcielPanton Black" panose="00000A00000000000000" pitchFamily="2" charset="0"/>
              </a:rPr>
              <a:t>9 x 3 </a:t>
            </a:r>
            <a:endParaRPr lang="en-US" sz="4400" dirty="0">
              <a:ln>
                <a:solidFill>
                  <a:schemeClr val="bg1"/>
                </a:solidFill>
              </a:ln>
              <a:latin typeface="#9Slide03 IcielPanton Black" panose="00000A00000000000000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02A95FE-F05B-3AF6-832B-BD1827AFA21C}"/>
              </a:ext>
            </a:extLst>
          </p:cNvPr>
          <p:cNvSpPr txBox="1"/>
          <p:nvPr/>
        </p:nvSpPr>
        <p:spPr>
          <a:xfrm>
            <a:off x="1219011" y="4388455"/>
            <a:ext cx="170826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sz="4400" dirty="0">
                <a:ln>
                  <a:solidFill>
                    <a:schemeClr val="bg1"/>
                  </a:solidFill>
                </a:ln>
                <a:latin typeface="#9Slide03 IcielPanton Black" panose="00000A00000000000000" pitchFamily="2" charset="0"/>
              </a:rPr>
              <a:t>9 x 6 </a:t>
            </a:r>
            <a:endParaRPr lang="en-US" sz="4400" dirty="0">
              <a:ln>
                <a:solidFill>
                  <a:schemeClr val="bg1"/>
                </a:solidFill>
              </a:ln>
              <a:latin typeface="#9Slide03 IcielPanton Black" panose="00000A00000000000000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02A95FE-F05B-3AF6-832B-BD1827AFA21C}"/>
              </a:ext>
            </a:extLst>
          </p:cNvPr>
          <p:cNvSpPr txBox="1"/>
          <p:nvPr/>
        </p:nvSpPr>
        <p:spPr>
          <a:xfrm>
            <a:off x="1219011" y="5077568"/>
            <a:ext cx="170826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sz="4400" dirty="0">
                <a:ln>
                  <a:solidFill>
                    <a:schemeClr val="bg1"/>
                  </a:solidFill>
                </a:ln>
                <a:latin typeface="#9Slide03 IcielPanton Black" panose="00000A00000000000000" pitchFamily="2" charset="0"/>
              </a:rPr>
              <a:t>9 x 9 </a:t>
            </a:r>
            <a:endParaRPr lang="en-US" sz="4400" dirty="0">
              <a:ln>
                <a:solidFill>
                  <a:schemeClr val="bg1"/>
                </a:solidFill>
              </a:ln>
              <a:latin typeface="#9Slide03 IcielPanton Black" panose="00000A00000000000000" pitchFamily="2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02A95FE-F05B-3AF6-832B-BD1827AFA21C}"/>
              </a:ext>
            </a:extLst>
          </p:cNvPr>
          <p:cNvSpPr txBox="1"/>
          <p:nvPr/>
        </p:nvSpPr>
        <p:spPr>
          <a:xfrm>
            <a:off x="-79158" y="3699342"/>
            <a:ext cx="170826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sz="4400" dirty="0">
                <a:ln>
                  <a:solidFill>
                    <a:schemeClr val="bg1"/>
                  </a:solidFill>
                </a:ln>
                <a:latin typeface="#9Slide03 IcielPanton Black" panose="00000A00000000000000" pitchFamily="2" charset="0"/>
              </a:rPr>
              <a:t>c)</a:t>
            </a:r>
            <a:endParaRPr lang="en-US" sz="4400" dirty="0">
              <a:ln>
                <a:solidFill>
                  <a:schemeClr val="bg1"/>
                </a:solidFill>
              </a:ln>
              <a:latin typeface="#9Slide03 IcielPanton Black" panose="00000A00000000000000" pitchFamily="2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02A95FE-F05B-3AF6-832B-BD1827AFA21C}"/>
              </a:ext>
            </a:extLst>
          </p:cNvPr>
          <p:cNvSpPr txBox="1"/>
          <p:nvPr/>
        </p:nvSpPr>
        <p:spPr>
          <a:xfrm>
            <a:off x="6764047" y="1161042"/>
            <a:ext cx="170826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sz="4400" dirty="0">
                <a:ln>
                  <a:solidFill>
                    <a:schemeClr val="bg1"/>
                  </a:solidFill>
                </a:ln>
                <a:latin typeface="#9Slide03 IcielPanton Black" panose="00000A00000000000000" pitchFamily="2" charset="0"/>
              </a:rPr>
              <a:t>9 x 2 </a:t>
            </a:r>
            <a:endParaRPr lang="en-US" sz="4400" dirty="0">
              <a:ln>
                <a:solidFill>
                  <a:schemeClr val="bg1"/>
                </a:solidFill>
              </a:ln>
              <a:latin typeface="#9Slide03 IcielPanton Black" panose="00000A00000000000000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02A95FE-F05B-3AF6-832B-BD1827AFA21C}"/>
              </a:ext>
            </a:extLst>
          </p:cNvPr>
          <p:cNvSpPr txBox="1"/>
          <p:nvPr/>
        </p:nvSpPr>
        <p:spPr>
          <a:xfrm>
            <a:off x="6764047" y="1850155"/>
            <a:ext cx="170826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sz="4400" dirty="0">
                <a:ln>
                  <a:solidFill>
                    <a:schemeClr val="bg1"/>
                  </a:solidFill>
                </a:ln>
                <a:latin typeface="#9Slide03 IcielPanton Black" panose="00000A00000000000000" pitchFamily="2" charset="0"/>
              </a:rPr>
              <a:t>9 x 5 </a:t>
            </a:r>
            <a:endParaRPr lang="en-US" sz="4400" dirty="0">
              <a:ln>
                <a:solidFill>
                  <a:schemeClr val="bg1"/>
                </a:solidFill>
              </a:ln>
              <a:latin typeface="#9Slide03 IcielPanton Black" panose="00000A00000000000000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02A95FE-F05B-3AF6-832B-BD1827AFA21C}"/>
              </a:ext>
            </a:extLst>
          </p:cNvPr>
          <p:cNvSpPr txBox="1"/>
          <p:nvPr/>
        </p:nvSpPr>
        <p:spPr>
          <a:xfrm>
            <a:off x="6764047" y="2539268"/>
            <a:ext cx="170826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sz="4400" dirty="0">
                <a:ln>
                  <a:solidFill>
                    <a:schemeClr val="bg1"/>
                  </a:solidFill>
                </a:ln>
                <a:latin typeface="#9Slide03 IcielPanton Black" panose="00000A00000000000000" pitchFamily="2" charset="0"/>
              </a:rPr>
              <a:t>9 x 8 </a:t>
            </a:r>
            <a:endParaRPr lang="en-US" sz="4400" dirty="0">
              <a:ln>
                <a:solidFill>
                  <a:schemeClr val="bg1"/>
                </a:solidFill>
              </a:ln>
              <a:latin typeface="#9Slide03 IcielPanton Black" panose="00000A00000000000000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02A95FE-F05B-3AF6-832B-BD1827AFA21C}"/>
              </a:ext>
            </a:extLst>
          </p:cNvPr>
          <p:cNvSpPr txBox="1"/>
          <p:nvPr/>
        </p:nvSpPr>
        <p:spPr>
          <a:xfrm>
            <a:off x="5465878" y="1161042"/>
            <a:ext cx="170826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sz="4400" dirty="0">
                <a:ln>
                  <a:solidFill>
                    <a:schemeClr val="bg1"/>
                  </a:solidFill>
                </a:ln>
                <a:latin typeface="#9Slide03 IcielPanton Black" panose="00000A00000000000000" pitchFamily="2" charset="0"/>
              </a:rPr>
              <a:t>b)</a:t>
            </a:r>
            <a:endParaRPr lang="en-US" sz="4400" dirty="0">
              <a:ln>
                <a:solidFill>
                  <a:schemeClr val="bg1"/>
                </a:solidFill>
              </a:ln>
              <a:latin typeface="#9Slide03 IcielPanton Black" panose="00000A00000000000000" pitchFamily="2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02A95FE-F05B-3AF6-832B-BD1827AFA21C}"/>
              </a:ext>
            </a:extLst>
          </p:cNvPr>
          <p:cNvSpPr txBox="1"/>
          <p:nvPr/>
        </p:nvSpPr>
        <p:spPr>
          <a:xfrm>
            <a:off x="6764047" y="3779670"/>
            <a:ext cx="205758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sz="4400" dirty="0">
                <a:ln>
                  <a:solidFill>
                    <a:schemeClr val="bg1"/>
                  </a:solidFill>
                </a:ln>
                <a:latin typeface="#9Slide03 IcielPanton Black" panose="00000A00000000000000" pitchFamily="2" charset="0"/>
              </a:rPr>
              <a:t>9 x 10 </a:t>
            </a:r>
            <a:endParaRPr lang="en-US" sz="4400" dirty="0">
              <a:ln>
                <a:solidFill>
                  <a:schemeClr val="bg1"/>
                </a:solidFill>
              </a:ln>
              <a:latin typeface="#9Slide03 IcielPanton Black" panose="00000A00000000000000" pitchFamily="2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02A95FE-F05B-3AF6-832B-BD1827AFA21C}"/>
              </a:ext>
            </a:extLst>
          </p:cNvPr>
          <p:cNvSpPr txBox="1"/>
          <p:nvPr/>
        </p:nvSpPr>
        <p:spPr>
          <a:xfrm>
            <a:off x="6818054" y="4468783"/>
            <a:ext cx="170826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sz="4400" dirty="0">
                <a:ln>
                  <a:solidFill>
                    <a:schemeClr val="bg1"/>
                  </a:solidFill>
                </a:ln>
                <a:latin typeface="#9Slide03 IcielPanton Black" panose="00000A00000000000000" pitchFamily="2" charset="0"/>
              </a:rPr>
              <a:t>9 x 0 </a:t>
            </a:r>
            <a:endParaRPr lang="en-US" sz="4400" dirty="0">
              <a:ln>
                <a:solidFill>
                  <a:schemeClr val="bg1"/>
                </a:solidFill>
              </a:ln>
              <a:latin typeface="#9Slide03 IcielPanton Black" panose="00000A00000000000000" pitchFamily="2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02A95FE-F05B-3AF6-832B-BD1827AFA21C}"/>
              </a:ext>
            </a:extLst>
          </p:cNvPr>
          <p:cNvSpPr txBox="1"/>
          <p:nvPr/>
        </p:nvSpPr>
        <p:spPr>
          <a:xfrm>
            <a:off x="6818054" y="5157896"/>
            <a:ext cx="170826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sz="4400" dirty="0">
                <a:ln>
                  <a:solidFill>
                    <a:schemeClr val="bg1"/>
                  </a:solidFill>
                </a:ln>
                <a:latin typeface="#9Slide03 IcielPanton Black" panose="00000A00000000000000" pitchFamily="2" charset="0"/>
              </a:rPr>
              <a:t>0 x 9</a:t>
            </a:r>
            <a:endParaRPr lang="en-US" sz="4400" dirty="0">
              <a:ln>
                <a:solidFill>
                  <a:schemeClr val="bg1"/>
                </a:solidFill>
              </a:ln>
              <a:latin typeface="#9Slide03 IcielPanton Black" panose="00000A00000000000000" pitchFamily="2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02A95FE-F05B-3AF6-832B-BD1827AFA21C}"/>
              </a:ext>
            </a:extLst>
          </p:cNvPr>
          <p:cNvSpPr txBox="1"/>
          <p:nvPr/>
        </p:nvSpPr>
        <p:spPr>
          <a:xfrm>
            <a:off x="5519885" y="3779670"/>
            <a:ext cx="170826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sz="4400" dirty="0">
                <a:ln>
                  <a:solidFill>
                    <a:schemeClr val="bg1"/>
                  </a:solidFill>
                </a:ln>
                <a:latin typeface="#9Slide03 IcielPanton Black" panose="00000A00000000000000" pitchFamily="2" charset="0"/>
              </a:rPr>
              <a:t>d)</a:t>
            </a:r>
            <a:endParaRPr lang="en-US" sz="4400" dirty="0">
              <a:ln>
                <a:solidFill>
                  <a:schemeClr val="bg1"/>
                </a:solidFill>
              </a:ln>
              <a:latin typeface="#9Slide03 IcielPanton Black" panose="00000A00000000000000" pitchFamily="2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02A95FE-F05B-3AF6-832B-BD1827AFA21C}"/>
              </a:ext>
            </a:extLst>
          </p:cNvPr>
          <p:cNvSpPr txBox="1"/>
          <p:nvPr/>
        </p:nvSpPr>
        <p:spPr>
          <a:xfrm>
            <a:off x="2666073" y="1066647"/>
            <a:ext cx="170826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sz="4400" dirty="0">
                <a:ln>
                  <a:solidFill>
                    <a:schemeClr val="bg1"/>
                  </a:solidFill>
                </a:ln>
                <a:solidFill>
                  <a:srgbClr val="C00000"/>
                </a:solidFill>
                <a:latin typeface="#9Slide03 IcielPanton Black" panose="00000A00000000000000" pitchFamily="2" charset="0"/>
              </a:rPr>
              <a:t>= 9</a:t>
            </a:r>
            <a:endParaRPr lang="en-US" sz="4400" dirty="0">
              <a:ln>
                <a:solidFill>
                  <a:schemeClr val="bg1"/>
                </a:solidFill>
              </a:ln>
              <a:solidFill>
                <a:srgbClr val="C00000"/>
              </a:solidFill>
              <a:latin typeface="#9Slide03 IcielPanton Black" panose="00000A00000000000000" pitchFamily="2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02A95FE-F05B-3AF6-832B-BD1827AFA21C}"/>
              </a:ext>
            </a:extLst>
          </p:cNvPr>
          <p:cNvSpPr txBox="1"/>
          <p:nvPr/>
        </p:nvSpPr>
        <p:spPr>
          <a:xfrm>
            <a:off x="2670008" y="1788276"/>
            <a:ext cx="201702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sz="4400" dirty="0">
                <a:ln>
                  <a:solidFill>
                    <a:schemeClr val="bg1"/>
                  </a:solidFill>
                </a:ln>
                <a:solidFill>
                  <a:srgbClr val="C00000"/>
                </a:solidFill>
                <a:latin typeface="#9Slide03 IcielPanton Black" panose="00000A00000000000000" pitchFamily="2" charset="0"/>
              </a:rPr>
              <a:t>= 36</a:t>
            </a:r>
            <a:endParaRPr lang="en-US" sz="4400" dirty="0">
              <a:ln>
                <a:solidFill>
                  <a:schemeClr val="bg1"/>
                </a:solidFill>
              </a:ln>
              <a:solidFill>
                <a:srgbClr val="C00000"/>
              </a:solidFill>
              <a:latin typeface="#9Slide03 IcielPanton Black" panose="00000A00000000000000" pitchFamily="2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02A95FE-F05B-3AF6-832B-BD1827AFA21C}"/>
              </a:ext>
            </a:extLst>
          </p:cNvPr>
          <p:cNvSpPr txBox="1"/>
          <p:nvPr/>
        </p:nvSpPr>
        <p:spPr>
          <a:xfrm>
            <a:off x="2673945" y="2489620"/>
            <a:ext cx="196695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sz="4400" dirty="0">
                <a:ln>
                  <a:solidFill>
                    <a:schemeClr val="bg1"/>
                  </a:solidFill>
                </a:ln>
                <a:solidFill>
                  <a:srgbClr val="C00000"/>
                </a:solidFill>
                <a:latin typeface="#9Slide03 IcielPanton Black" panose="00000A00000000000000" pitchFamily="2" charset="0"/>
              </a:rPr>
              <a:t>= 63</a:t>
            </a:r>
            <a:endParaRPr lang="en-US" sz="4400" dirty="0">
              <a:ln>
                <a:solidFill>
                  <a:schemeClr val="bg1"/>
                </a:solidFill>
              </a:ln>
              <a:solidFill>
                <a:srgbClr val="C00000"/>
              </a:solidFill>
              <a:latin typeface="#9Slide03 IcielPanton Black" panose="00000A00000000000000" pitchFamily="2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02A95FE-F05B-3AF6-832B-BD1827AFA21C}"/>
              </a:ext>
            </a:extLst>
          </p:cNvPr>
          <p:cNvSpPr txBox="1"/>
          <p:nvPr/>
        </p:nvSpPr>
        <p:spPr>
          <a:xfrm>
            <a:off x="8265683" y="1122088"/>
            <a:ext cx="170826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sz="4400" dirty="0">
                <a:ln>
                  <a:solidFill>
                    <a:schemeClr val="bg1"/>
                  </a:solidFill>
                </a:ln>
                <a:solidFill>
                  <a:srgbClr val="C00000"/>
                </a:solidFill>
                <a:latin typeface="#9Slide03 IcielPanton Black" panose="00000A00000000000000" pitchFamily="2" charset="0"/>
              </a:rPr>
              <a:t>= 18</a:t>
            </a:r>
            <a:endParaRPr lang="en-US" sz="4400" dirty="0">
              <a:ln>
                <a:solidFill>
                  <a:schemeClr val="bg1"/>
                </a:solidFill>
              </a:ln>
              <a:solidFill>
                <a:srgbClr val="C00000"/>
              </a:solidFill>
              <a:latin typeface="#9Slide03 IcielPanton Black" panose="00000A00000000000000" pitchFamily="2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02A95FE-F05B-3AF6-832B-BD1827AFA21C}"/>
              </a:ext>
            </a:extLst>
          </p:cNvPr>
          <p:cNvSpPr txBox="1"/>
          <p:nvPr/>
        </p:nvSpPr>
        <p:spPr>
          <a:xfrm>
            <a:off x="8269618" y="1843717"/>
            <a:ext cx="201702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sz="4400" dirty="0">
                <a:ln>
                  <a:solidFill>
                    <a:schemeClr val="bg1"/>
                  </a:solidFill>
                </a:ln>
                <a:solidFill>
                  <a:srgbClr val="C00000"/>
                </a:solidFill>
                <a:latin typeface="#9Slide03 IcielPanton Black" panose="00000A00000000000000" pitchFamily="2" charset="0"/>
              </a:rPr>
              <a:t>= 45</a:t>
            </a:r>
            <a:endParaRPr lang="en-US" sz="4400" dirty="0">
              <a:ln>
                <a:solidFill>
                  <a:schemeClr val="bg1"/>
                </a:solidFill>
              </a:ln>
              <a:solidFill>
                <a:srgbClr val="C00000"/>
              </a:solidFill>
              <a:latin typeface="#9Slide03 IcielPanton Black" panose="00000A00000000000000" pitchFamily="2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02A95FE-F05B-3AF6-832B-BD1827AFA21C}"/>
              </a:ext>
            </a:extLst>
          </p:cNvPr>
          <p:cNvSpPr txBox="1"/>
          <p:nvPr/>
        </p:nvSpPr>
        <p:spPr>
          <a:xfrm>
            <a:off x="8273555" y="2545061"/>
            <a:ext cx="196695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sz="4400" dirty="0">
                <a:ln>
                  <a:solidFill>
                    <a:schemeClr val="bg1"/>
                  </a:solidFill>
                </a:ln>
                <a:solidFill>
                  <a:srgbClr val="C00000"/>
                </a:solidFill>
                <a:latin typeface="#9Slide03 IcielPanton Black" panose="00000A00000000000000" pitchFamily="2" charset="0"/>
              </a:rPr>
              <a:t>= 72</a:t>
            </a:r>
            <a:endParaRPr lang="en-US" sz="4400" dirty="0">
              <a:ln>
                <a:solidFill>
                  <a:schemeClr val="bg1"/>
                </a:solidFill>
              </a:ln>
              <a:solidFill>
                <a:srgbClr val="C00000"/>
              </a:solidFill>
              <a:latin typeface="#9Slide03 IcielPanton Black" panose="00000A00000000000000" pitchFamily="2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02A95FE-F05B-3AF6-832B-BD1827AFA21C}"/>
              </a:ext>
            </a:extLst>
          </p:cNvPr>
          <p:cNvSpPr txBox="1"/>
          <p:nvPr/>
        </p:nvSpPr>
        <p:spPr>
          <a:xfrm>
            <a:off x="2666073" y="3654595"/>
            <a:ext cx="170826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sz="4400" dirty="0">
                <a:ln>
                  <a:solidFill>
                    <a:schemeClr val="bg1"/>
                  </a:solidFill>
                </a:ln>
                <a:solidFill>
                  <a:srgbClr val="C00000"/>
                </a:solidFill>
                <a:latin typeface="#9Slide03 IcielPanton Black" panose="00000A00000000000000" pitchFamily="2" charset="0"/>
              </a:rPr>
              <a:t>= 27</a:t>
            </a:r>
            <a:endParaRPr lang="en-US" sz="4400" dirty="0">
              <a:ln>
                <a:solidFill>
                  <a:schemeClr val="bg1"/>
                </a:solidFill>
              </a:ln>
              <a:solidFill>
                <a:srgbClr val="C00000"/>
              </a:solidFill>
              <a:latin typeface="#9Slide03 IcielPanton Black" panose="00000A00000000000000" pitchFamily="2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02A95FE-F05B-3AF6-832B-BD1827AFA21C}"/>
              </a:ext>
            </a:extLst>
          </p:cNvPr>
          <p:cNvSpPr txBox="1"/>
          <p:nvPr/>
        </p:nvSpPr>
        <p:spPr>
          <a:xfrm>
            <a:off x="2670008" y="4376224"/>
            <a:ext cx="2017023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sz="4400" dirty="0">
                <a:ln>
                  <a:solidFill>
                    <a:schemeClr val="bg1"/>
                  </a:solidFill>
                </a:ln>
                <a:solidFill>
                  <a:srgbClr val="C00000"/>
                </a:solidFill>
                <a:latin typeface="#9Slide03 IcielPanton Black" panose="00000A00000000000000" pitchFamily="2" charset="0"/>
              </a:rPr>
              <a:t>= 54</a:t>
            </a:r>
          </a:p>
          <a:p>
            <a:pPr algn="ctr"/>
            <a:endParaRPr lang="en-US" sz="4400" dirty="0">
              <a:ln>
                <a:solidFill>
                  <a:schemeClr val="bg1"/>
                </a:solidFill>
              </a:ln>
              <a:solidFill>
                <a:srgbClr val="C00000"/>
              </a:solidFill>
              <a:latin typeface="#9Slide03 IcielPanton Black" panose="00000A00000000000000" pitchFamily="2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02A95FE-F05B-3AF6-832B-BD1827AFA21C}"/>
              </a:ext>
            </a:extLst>
          </p:cNvPr>
          <p:cNvSpPr txBox="1"/>
          <p:nvPr/>
        </p:nvSpPr>
        <p:spPr>
          <a:xfrm>
            <a:off x="2673945" y="5077568"/>
            <a:ext cx="196695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sz="4400" dirty="0">
                <a:ln>
                  <a:solidFill>
                    <a:schemeClr val="bg1"/>
                  </a:solidFill>
                </a:ln>
                <a:solidFill>
                  <a:srgbClr val="C00000"/>
                </a:solidFill>
                <a:latin typeface="#9Slide03 IcielPanton Black" panose="00000A00000000000000" pitchFamily="2" charset="0"/>
              </a:rPr>
              <a:t>= 81</a:t>
            </a:r>
            <a:endParaRPr lang="en-US" sz="4400" dirty="0">
              <a:ln>
                <a:solidFill>
                  <a:schemeClr val="bg1"/>
                </a:solidFill>
              </a:ln>
              <a:solidFill>
                <a:srgbClr val="C00000"/>
              </a:solidFill>
              <a:latin typeface="#9Slide03 IcielPanton Black" panose="00000A00000000000000" pitchFamily="2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02A95FE-F05B-3AF6-832B-BD1827AFA21C}"/>
              </a:ext>
            </a:extLst>
          </p:cNvPr>
          <p:cNvSpPr txBox="1"/>
          <p:nvPr/>
        </p:nvSpPr>
        <p:spPr>
          <a:xfrm>
            <a:off x="8288068" y="3779670"/>
            <a:ext cx="197482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sz="4400" dirty="0">
                <a:ln>
                  <a:solidFill>
                    <a:schemeClr val="bg1"/>
                  </a:solidFill>
                </a:ln>
                <a:solidFill>
                  <a:srgbClr val="C00000"/>
                </a:solidFill>
                <a:latin typeface="#9Slide03 IcielPanton Black" panose="00000A00000000000000" pitchFamily="2" charset="0"/>
              </a:rPr>
              <a:t>= 90</a:t>
            </a:r>
            <a:endParaRPr lang="en-US" sz="4400" dirty="0">
              <a:ln>
                <a:solidFill>
                  <a:schemeClr val="bg1"/>
                </a:solidFill>
              </a:ln>
              <a:solidFill>
                <a:srgbClr val="C00000"/>
              </a:solidFill>
              <a:latin typeface="#9Slide03 IcielPanton Black" panose="00000A00000000000000" pitchFamily="2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02A95FE-F05B-3AF6-832B-BD1827AFA21C}"/>
              </a:ext>
            </a:extLst>
          </p:cNvPr>
          <p:cNvSpPr txBox="1"/>
          <p:nvPr/>
        </p:nvSpPr>
        <p:spPr>
          <a:xfrm>
            <a:off x="8292004" y="4501299"/>
            <a:ext cx="158955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sz="4400" dirty="0">
                <a:ln>
                  <a:solidFill>
                    <a:schemeClr val="bg1"/>
                  </a:solidFill>
                </a:ln>
                <a:solidFill>
                  <a:srgbClr val="C00000"/>
                </a:solidFill>
                <a:latin typeface="#9Slide03 IcielPanton Black" panose="00000A00000000000000" pitchFamily="2" charset="0"/>
              </a:rPr>
              <a:t>= 0</a:t>
            </a:r>
            <a:endParaRPr lang="en-US" sz="4400" dirty="0">
              <a:ln>
                <a:solidFill>
                  <a:schemeClr val="bg1"/>
                </a:solidFill>
              </a:ln>
              <a:solidFill>
                <a:srgbClr val="C00000"/>
              </a:solidFill>
              <a:latin typeface="#9Slide03 IcielPanton Black" panose="00000A00000000000000" pitchFamily="2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02A95FE-F05B-3AF6-832B-BD1827AFA21C}"/>
              </a:ext>
            </a:extLst>
          </p:cNvPr>
          <p:cNvSpPr txBox="1"/>
          <p:nvPr/>
        </p:nvSpPr>
        <p:spPr>
          <a:xfrm>
            <a:off x="8295940" y="5202643"/>
            <a:ext cx="1593487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sz="4400" dirty="0">
                <a:ln>
                  <a:solidFill>
                    <a:schemeClr val="bg1"/>
                  </a:solidFill>
                </a:ln>
                <a:solidFill>
                  <a:srgbClr val="C00000"/>
                </a:solidFill>
                <a:latin typeface="#9Slide03 IcielPanton Black" panose="00000A00000000000000" pitchFamily="2" charset="0"/>
              </a:rPr>
              <a:t>= 0</a:t>
            </a:r>
            <a:endParaRPr lang="en-US" sz="4400" dirty="0">
              <a:ln>
                <a:solidFill>
                  <a:schemeClr val="bg1"/>
                </a:solidFill>
              </a:ln>
              <a:solidFill>
                <a:srgbClr val="C00000"/>
              </a:solidFill>
              <a:latin typeface="#9Slide03 IcielPanton Black" panose="00000A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3868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39614" y="218660"/>
            <a:ext cx="11403623" cy="6233746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961418" y="490691"/>
            <a:ext cx="8099755" cy="608858"/>
            <a:chOff x="571500" y="378069"/>
            <a:chExt cx="2585020" cy="608858"/>
          </a:xfrm>
        </p:grpSpPr>
        <p:sp>
          <p:nvSpPr>
            <p:cNvPr id="5" name="Flowchart: Preparation 4"/>
            <p:cNvSpPr/>
            <p:nvPr/>
          </p:nvSpPr>
          <p:spPr>
            <a:xfrm>
              <a:off x="576748" y="441824"/>
              <a:ext cx="2579772" cy="545103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688 w 10000"/>
                <a:gd name="connsiteY2" fmla="*/ 323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484"/>
                <a:gd name="connsiteX1" fmla="*/ 2000 w 10000"/>
                <a:gd name="connsiteY1" fmla="*/ 0 h 10484"/>
                <a:gd name="connsiteX2" fmla="*/ 8688 w 10000"/>
                <a:gd name="connsiteY2" fmla="*/ 323 h 10484"/>
                <a:gd name="connsiteX3" fmla="*/ 10000 w 10000"/>
                <a:gd name="connsiteY3" fmla="*/ 5000 h 10484"/>
                <a:gd name="connsiteX4" fmla="*/ 8750 w 10000"/>
                <a:gd name="connsiteY4" fmla="*/ 10484 h 10484"/>
                <a:gd name="connsiteX5" fmla="*/ 2000 w 10000"/>
                <a:gd name="connsiteY5" fmla="*/ 10000 h 10484"/>
                <a:gd name="connsiteX6" fmla="*/ 0 w 10000"/>
                <a:gd name="connsiteY6" fmla="*/ 5000 h 10484"/>
                <a:gd name="connsiteX0" fmla="*/ 0 w 8750"/>
                <a:gd name="connsiteY0" fmla="*/ 5000 h 10484"/>
                <a:gd name="connsiteX1" fmla="*/ 2000 w 8750"/>
                <a:gd name="connsiteY1" fmla="*/ 0 h 10484"/>
                <a:gd name="connsiteX2" fmla="*/ 8688 w 8750"/>
                <a:gd name="connsiteY2" fmla="*/ 323 h 10484"/>
                <a:gd name="connsiteX3" fmla="*/ 8344 w 8750"/>
                <a:gd name="connsiteY3" fmla="*/ 3710 h 10484"/>
                <a:gd name="connsiteX4" fmla="*/ 8750 w 8750"/>
                <a:gd name="connsiteY4" fmla="*/ 10484 h 10484"/>
                <a:gd name="connsiteX5" fmla="*/ 2000 w 8750"/>
                <a:gd name="connsiteY5" fmla="*/ 10000 h 10484"/>
                <a:gd name="connsiteX6" fmla="*/ 0 w 8750"/>
                <a:gd name="connsiteY6" fmla="*/ 5000 h 10484"/>
                <a:gd name="connsiteX0" fmla="*/ 0 w 10071"/>
                <a:gd name="connsiteY0" fmla="*/ 4769 h 9538"/>
                <a:gd name="connsiteX1" fmla="*/ 2286 w 10071"/>
                <a:gd name="connsiteY1" fmla="*/ 0 h 9538"/>
                <a:gd name="connsiteX2" fmla="*/ 9929 w 10071"/>
                <a:gd name="connsiteY2" fmla="*/ 308 h 9538"/>
                <a:gd name="connsiteX3" fmla="*/ 9536 w 10071"/>
                <a:gd name="connsiteY3" fmla="*/ 3539 h 9538"/>
                <a:gd name="connsiteX4" fmla="*/ 10071 w 10071"/>
                <a:gd name="connsiteY4" fmla="*/ 9385 h 9538"/>
                <a:gd name="connsiteX5" fmla="*/ 2286 w 10071"/>
                <a:gd name="connsiteY5" fmla="*/ 9538 h 9538"/>
                <a:gd name="connsiteX6" fmla="*/ 0 w 10071"/>
                <a:gd name="connsiteY6" fmla="*/ 4769 h 95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71" h="9538">
                  <a:moveTo>
                    <a:pt x="0" y="4769"/>
                  </a:moveTo>
                  <a:lnTo>
                    <a:pt x="2286" y="0"/>
                  </a:lnTo>
                  <a:lnTo>
                    <a:pt x="9929" y="308"/>
                  </a:lnTo>
                  <a:lnTo>
                    <a:pt x="9536" y="3539"/>
                  </a:lnTo>
                  <a:cubicBezTo>
                    <a:pt x="9690" y="5692"/>
                    <a:pt x="9917" y="7231"/>
                    <a:pt x="10071" y="9385"/>
                  </a:cubicBezTo>
                  <a:lnTo>
                    <a:pt x="2286" y="9538"/>
                  </a:lnTo>
                  <a:lnTo>
                    <a:pt x="0" y="4769"/>
                  </a:lnTo>
                  <a:close/>
                </a:path>
              </a:pathLst>
            </a:custGeom>
            <a:solidFill>
              <a:schemeClr val="bg1"/>
            </a:solidFill>
            <a:ln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rgbClr val="0F5FA6"/>
                  </a:solidFill>
                  <a:latin typeface="#9Slide05 FS Blonde Script" panose="03000503000000000000" pitchFamily="65" charset="0"/>
                  <a:ea typeface="Cambria" panose="02040503050406030204" pitchFamily="18" charset="0"/>
                </a:rPr>
                <a:t>Hai </a:t>
              </a:r>
              <a:r>
                <a:rPr lang="en-US" sz="3600" dirty="0" err="1">
                  <a:solidFill>
                    <a:srgbClr val="0F5FA6"/>
                  </a:solidFill>
                  <a:latin typeface="#9Slide05 FS Blonde Script" panose="03000503000000000000" pitchFamily="65" charset="0"/>
                  <a:ea typeface="Cambria" panose="02040503050406030204" pitchFamily="18" charset="0"/>
                </a:rPr>
                <a:t>phép</a:t>
              </a:r>
              <a:r>
                <a:rPr lang="en-US" sz="3600" dirty="0">
                  <a:solidFill>
                    <a:srgbClr val="0F5FA6"/>
                  </a:solidFill>
                  <a:latin typeface="#9Slide05 FS Blonde Script" panose="03000503000000000000" pitchFamily="65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F5FA6"/>
                  </a:solidFill>
                  <a:latin typeface="#9Slide05 FS Blonde Script" panose="03000503000000000000" pitchFamily="65" charset="0"/>
                  <a:ea typeface="Cambria" panose="02040503050406030204" pitchFamily="18" charset="0"/>
                </a:rPr>
                <a:t>tính</a:t>
              </a:r>
              <a:r>
                <a:rPr lang="en-US" sz="3600" dirty="0">
                  <a:solidFill>
                    <a:srgbClr val="0F5FA6"/>
                  </a:solidFill>
                  <a:latin typeface="#9Slide05 FS Blonde Script" panose="03000503000000000000" pitchFamily="65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F5FA6"/>
                  </a:solidFill>
                  <a:latin typeface="#9Slide05 FS Blonde Script" panose="03000503000000000000" pitchFamily="65" charset="0"/>
                  <a:ea typeface="Cambria" panose="02040503050406030204" pitchFamily="18" charset="0"/>
                </a:rPr>
                <a:t>nào</a:t>
              </a:r>
              <a:r>
                <a:rPr lang="en-US" sz="3600" dirty="0">
                  <a:solidFill>
                    <a:srgbClr val="0F5FA6"/>
                  </a:solidFill>
                  <a:latin typeface="#9Slide05 FS Blonde Script" panose="03000503000000000000" pitchFamily="65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F5FA6"/>
                  </a:solidFill>
                  <a:latin typeface="#9Slide05 FS Blonde Script" panose="03000503000000000000" pitchFamily="65" charset="0"/>
                  <a:ea typeface="Cambria" panose="02040503050406030204" pitchFamily="18" charset="0"/>
                </a:rPr>
                <a:t>dưới</a:t>
              </a:r>
              <a:r>
                <a:rPr lang="en-US" sz="3600" dirty="0">
                  <a:solidFill>
                    <a:srgbClr val="0F5FA6"/>
                  </a:solidFill>
                  <a:latin typeface="#9Slide05 FS Blonde Script" panose="03000503000000000000" pitchFamily="65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F5FA6"/>
                  </a:solidFill>
                  <a:latin typeface="#9Slide05 FS Blonde Script" panose="03000503000000000000" pitchFamily="65" charset="0"/>
                  <a:ea typeface="Cambria" panose="02040503050406030204" pitchFamily="18" charset="0"/>
                </a:rPr>
                <a:t>đây</a:t>
              </a:r>
              <a:r>
                <a:rPr lang="en-US" sz="3600" dirty="0">
                  <a:solidFill>
                    <a:srgbClr val="0F5FA6"/>
                  </a:solidFill>
                  <a:latin typeface="#9Slide05 FS Blonde Script" panose="03000503000000000000" pitchFamily="65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F5FA6"/>
                  </a:solidFill>
                  <a:latin typeface="#9Slide05 FS Blonde Script" panose="03000503000000000000" pitchFamily="65" charset="0"/>
                  <a:ea typeface="Cambria" panose="02040503050406030204" pitchFamily="18" charset="0"/>
                </a:rPr>
                <a:t>có</a:t>
              </a:r>
              <a:r>
                <a:rPr lang="en-US" sz="3600" dirty="0">
                  <a:solidFill>
                    <a:srgbClr val="0F5FA6"/>
                  </a:solidFill>
                  <a:latin typeface="#9Slide05 FS Blonde Script" panose="03000503000000000000" pitchFamily="65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F5FA6"/>
                  </a:solidFill>
                  <a:latin typeface="#9Slide05 FS Blonde Script" panose="03000503000000000000" pitchFamily="65" charset="0"/>
                  <a:ea typeface="Cambria" panose="02040503050406030204" pitchFamily="18" charset="0"/>
                </a:rPr>
                <a:t>cùng</a:t>
              </a:r>
              <a:r>
                <a:rPr lang="en-US" sz="3600" dirty="0">
                  <a:solidFill>
                    <a:srgbClr val="0F5FA6"/>
                  </a:solidFill>
                  <a:latin typeface="#9Slide05 FS Blonde Script" panose="03000503000000000000" pitchFamily="65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F5FA6"/>
                  </a:solidFill>
                  <a:latin typeface="#9Slide05 FS Blonde Script" panose="03000503000000000000" pitchFamily="65" charset="0"/>
                  <a:ea typeface="Cambria" panose="02040503050406030204" pitchFamily="18" charset="0"/>
                </a:rPr>
                <a:t>kết</a:t>
              </a:r>
              <a:r>
                <a:rPr lang="en-US" sz="3600" dirty="0">
                  <a:solidFill>
                    <a:srgbClr val="0F5FA6"/>
                  </a:solidFill>
                  <a:latin typeface="#9Slide05 FS Blonde Script" panose="03000503000000000000" pitchFamily="65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F5FA6"/>
                  </a:solidFill>
                  <a:latin typeface="#9Slide05 FS Blonde Script" panose="03000503000000000000" pitchFamily="65" charset="0"/>
                  <a:ea typeface="Cambria" panose="02040503050406030204" pitchFamily="18" charset="0"/>
                </a:rPr>
                <a:t>quả</a:t>
              </a:r>
              <a:r>
                <a:rPr lang="en-US" sz="3600" dirty="0">
                  <a:solidFill>
                    <a:srgbClr val="0F5FA6"/>
                  </a:solidFill>
                  <a:latin typeface="#9Slide05 FS Blonde Script" panose="03000503000000000000" pitchFamily="65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4" name="Oval 3"/>
            <p:cNvSpPr/>
            <p:nvPr/>
          </p:nvSpPr>
          <p:spPr>
            <a:xfrm>
              <a:off x="571500" y="378069"/>
              <a:ext cx="190932" cy="545123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rgbClr val="F4D73E"/>
                  </a:solidFill>
                  <a:latin typeface="#9Slide07 FS North Land Sans" panose="00000500000000000000" pitchFamily="2" charset="0"/>
                  <a:ea typeface="Cambria" panose="02040503050406030204" pitchFamily="18" charset="0"/>
                </a:rPr>
                <a:t>2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852856" y="1693559"/>
            <a:ext cx="2234523" cy="1743448"/>
            <a:chOff x="852856" y="1693559"/>
            <a:chExt cx="2234523" cy="1743448"/>
          </a:xfrm>
        </p:grpSpPr>
        <p:pic>
          <p:nvPicPr>
            <p:cNvPr id="1028" name="Picture 4" descr="Watermelon Png Clipart - Oval Shape Objects Clipart, Transparent Png -  2400x1600 PNG - DLF.PT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639" b="96572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2856" y="1693559"/>
              <a:ext cx="2234523" cy="17434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Rounded Rectangle 2"/>
            <p:cNvSpPr/>
            <p:nvPr/>
          </p:nvSpPr>
          <p:spPr>
            <a:xfrm>
              <a:off x="1234621" y="2207566"/>
              <a:ext cx="1470991" cy="606254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9 x 2</a:t>
              </a: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3756158" y="1693559"/>
            <a:ext cx="2234523" cy="1743448"/>
            <a:chOff x="852856" y="1693559"/>
            <a:chExt cx="2234523" cy="1743448"/>
          </a:xfrm>
        </p:grpSpPr>
        <p:pic>
          <p:nvPicPr>
            <p:cNvPr id="43" name="Picture 4" descr="Watermelon Png Clipart - Oval Shape Objects Clipart, Transparent Png -  2400x1600 PNG - DLF.PT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639" b="96572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2856" y="1693559"/>
              <a:ext cx="2234523" cy="17434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4" name="Rounded Rectangle 43"/>
            <p:cNvSpPr/>
            <p:nvPr/>
          </p:nvSpPr>
          <p:spPr>
            <a:xfrm>
              <a:off x="1234621" y="2207566"/>
              <a:ext cx="1470991" cy="606254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45 : 9</a:t>
              </a: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6429849" y="1704485"/>
            <a:ext cx="2234523" cy="1743448"/>
            <a:chOff x="852856" y="1693559"/>
            <a:chExt cx="2234523" cy="1743448"/>
          </a:xfrm>
        </p:grpSpPr>
        <p:pic>
          <p:nvPicPr>
            <p:cNvPr id="46" name="Picture 4" descr="Watermelon Png Clipart - Oval Shape Objects Clipart, Transparent Png -  2400x1600 PNG - DLF.PT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639" b="96572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2856" y="1693559"/>
              <a:ext cx="2234523" cy="17434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7" name="Rounded Rectangle 46"/>
            <p:cNvSpPr/>
            <p:nvPr/>
          </p:nvSpPr>
          <p:spPr>
            <a:xfrm>
              <a:off x="1234621" y="2207566"/>
              <a:ext cx="1470991" cy="606254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9 x 1</a:t>
              </a:r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9333151" y="1693559"/>
            <a:ext cx="2234523" cy="1743448"/>
            <a:chOff x="852856" y="1693559"/>
            <a:chExt cx="2234523" cy="1743448"/>
          </a:xfrm>
        </p:grpSpPr>
        <p:pic>
          <p:nvPicPr>
            <p:cNvPr id="49" name="Picture 4" descr="Watermelon Png Clipart - Oval Shape Objects Clipart, Transparent Png -  2400x1600 PNG - DLF.PT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639" b="96572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2856" y="1693559"/>
              <a:ext cx="2234523" cy="17434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0" name="Rounded Rectangle 49"/>
            <p:cNvSpPr/>
            <p:nvPr/>
          </p:nvSpPr>
          <p:spPr>
            <a:xfrm>
              <a:off x="1234621" y="2207566"/>
              <a:ext cx="1470991" cy="606254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54 : 9</a:t>
              </a: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702112" y="4207374"/>
            <a:ext cx="2536010" cy="1431236"/>
            <a:chOff x="702112" y="4207374"/>
            <a:chExt cx="2536010" cy="1431236"/>
          </a:xfrm>
        </p:grpSpPr>
        <p:pic>
          <p:nvPicPr>
            <p:cNvPr id="39" name="Picture 2" descr="Empty basket and basket full of apples"/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67332" b="97506" l="52556" r="9792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565" t="64014"/>
            <a:stretch/>
          </p:blipFill>
          <p:spPr bwMode="auto">
            <a:xfrm>
              <a:off x="702112" y="4207374"/>
              <a:ext cx="2536010" cy="14312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1" name="Rounded Rectangle 50"/>
            <p:cNvSpPr/>
            <p:nvPr/>
          </p:nvSpPr>
          <p:spPr>
            <a:xfrm>
              <a:off x="1154663" y="4619865"/>
              <a:ext cx="1470991" cy="606254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20 : 4</a:t>
              </a:r>
            </a:p>
          </p:txBody>
        </p:sp>
      </p:grpSp>
      <p:grpSp>
        <p:nvGrpSpPr>
          <p:cNvPr id="55" name="Group 54"/>
          <p:cNvGrpSpPr/>
          <p:nvPr/>
        </p:nvGrpSpPr>
        <p:grpSpPr>
          <a:xfrm>
            <a:off x="3605416" y="4207374"/>
            <a:ext cx="2536010" cy="1431236"/>
            <a:chOff x="3605416" y="4207374"/>
            <a:chExt cx="2536010" cy="1431236"/>
          </a:xfrm>
        </p:grpSpPr>
        <p:pic>
          <p:nvPicPr>
            <p:cNvPr id="38" name="Picture 2" descr="Empty basket and basket full of apples"/>
            <p:cNvPicPr>
              <a:picLocks noChangeAspect="1" noChangeArrowheads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67332" b="97756" l="52716" r="971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565" t="64014"/>
            <a:stretch/>
          </p:blipFill>
          <p:spPr bwMode="auto">
            <a:xfrm>
              <a:off x="3605416" y="4207374"/>
              <a:ext cx="2536010" cy="14312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2" name="Rounded Rectangle 51"/>
            <p:cNvSpPr/>
            <p:nvPr/>
          </p:nvSpPr>
          <p:spPr>
            <a:xfrm>
              <a:off x="4137923" y="4619865"/>
              <a:ext cx="1470991" cy="606254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2 x 3</a:t>
              </a:r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6279106" y="4207374"/>
            <a:ext cx="2536010" cy="1431236"/>
            <a:chOff x="6279106" y="4207374"/>
            <a:chExt cx="2536010" cy="1431236"/>
          </a:xfrm>
        </p:grpSpPr>
        <p:pic>
          <p:nvPicPr>
            <p:cNvPr id="37" name="Picture 2" descr="Empty basket and basket full of apples"/>
            <p:cNvPicPr>
              <a:picLocks noChangeAspect="1" noChangeArrowheads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67332" b="98504" l="52716" r="98882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565" t="64014"/>
            <a:stretch/>
          </p:blipFill>
          <p:spPr bwMode="auto">
            <a:xfrm>
              <a:off x="6279106" y="4207374"/>
              <a:ext cx="2536010" cy="14312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3" name="Rounded Rectangle 52"/>
            <p:cNvSpPr/>
            <p:nvPr/>
          </p:nvSpPr>
          <p:spPr>
            <a:xfrm>
              <a:off x="6811613" y="4619865"/>
              <a:ext cx="1470991" cy="606254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3 x 6</a:t>
              </a:r>
            </a:p>
          </p:txBody>
        </p:sp>
      </p:grpSp>
      <p:grpSp>
        <p:nvGrpSpPr>
          <p:cNvPr id="57" name="Group 56"/>
          <p:cNvGrpSpPr/>
          <p:nvPr/>
        </p:nvGrpSpPr>
        <p:grpSpPr>
          <a:xfrm>
            <a:off x="9061172" y="4207374"/>
            <a:ext cx="2536010" cy="1431236"/>
            <a:chOff x="9061172" y="4207374"/>
            <a:chExt cx="2536010" cy="1431236"/>
          </a:xfrm>
        </p:grpSpPr>
        <p:pic>
          <p:nvPicPr>
            <p:cNvPr id="1026" name="Picture 2" descr="Empty basket and basket full of apples"/>
            <p:cNvPicPr>
              <a:picLocks noChangeAspect="1" noChangeArrowheads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67332" b="97756" l="52716" r="98882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565" t="64014"/>
            <a:stretch/>
          </p:blipFill>
          <p:spPr bwMode="auto">
            <a:xfrm>
              <a:off x="9061172" y="4207374"/>
              <a:ext cx="2536010" cy="14312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4" name="Rounded Rectangle 53"/>
            <p:cNvSpPr/>
            <p:nvPr/>
          </p:nvSpPr>
          <p:spPr>
            <a:xfrm>
              <a:off x="9593681" y="4619865"/>
              <a:ext cx="1470991" cy="606254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18 : 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8523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4.07407E-6 L 0.46289 0.18727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138" y="935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4.07407E-6 L -0.23919 0.20209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966" y="1009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4.44444E-6 L 0.22721 0.20209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354" y="1009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4.07407E-6 L -0.45768 0.20209 " pathEditMode="relative" rAng="0" ptsTypes="AA">
                                      <p:cBhvr>
                                        <p:cTn id="70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891" y="1009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>
            <a:extLst>
              <a:ext uri="{FF2B5EF4-FFF2-40B4-BE49-F238E27FC236}">
                <a16:creationId xmlns:a16="http://schemas.microsoft.com/office/drawing/2014/main" id="{E96CD1EC-8620-C9AB-65C8-0C58B1782B3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4904" y="1893962"/>
            <a:ext cx="6972388" cy="421640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52570CFE-5C90-295D-A31B-7458C8C6D4F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8300"/>
            <a:ext cx="11059886" cy="3636952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2586D5AA-E9F5-302E-0239-0EAA372BC17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0795" y="3844986"/>
            <a:ext cx="3371856" cy="337185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390775" y="1425463"/>
            <a:ext cx="387667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>
                <a:solidFill>
                  <a:srgbClr val="0F5FA6"/>
                </a:solidFill>
                <a:latin typeface="#9Slide07 SVNBatman Forever Alt" panose="00000400000000000000" pitchFamily="2" charset="0"/>
              </a:rPr>
              <a:t>04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390775" y="2714625"/>
            <a:ext cx="6166816" cy="1446550"/>
          </a:xfrm>
          <a:prstGeom prst="rect">
            <a:avLst/>
          </a:prstGeom>
          <a:solidFill>
            <a:schemeClr val="bg1"/>
          </a:solidFill>
          <a:ln w="698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8800" dirty="0" err="1">
                <a:solidFill>
                  <a:srgbClr val="0F5FA6"/>
                </a:solidFill>
                <a:latin typeface="#9Slide07 SVNBatman Forever Alt" panose="00000400000000000000" pitchFamily="2" charset="0"/>
              </a:rPr>
              <a:t>Dặn</a:t>
            </a:r>
            <a:r>
              <a:rPr lang="en-US" sz="8800" dirty="0">
                <a:solidFill>
                  <a:srgbClr val="0F5FA6"/>
                </a:solidFill>
                <a:latin typeface="#9Slide07 SVNBatman Forever Alt" panose="00000400000000000000" pitchFamily="2" charset="0"/>
              </a:rPr>
              <a:t> </a:t>
            </a:r>
            <a:r>
              <a:rPr lang="en-US" sz="8800" dirty="0" err="1">
                <a:solidFill>
                  <a:srgbClr val="0F5FA6"/>
                </a:solidFill>
                <a:latin typeface="#9Slide07 SVNBatman Forever Alt" panose="00000400000000000000" pitchFamily="2" charset="0"/>
              </a:rPr>
              <a:t>dò</a:t>
            </a:r>
            <a:endParaRPr lang="en-US" sz="8800" dirty="0">
              <a:solidFill>
                <a:srgbClr val="0F5FA6"/>
              </a:solidFill>
              <a:latin typeface="#9Slide07 SVNBatman Forever Alt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1319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078913408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自定义 736">
      <a:dk1>
        <a:srgbClr val="3F3F3F"/>
      </a:dk1>
      <a:lt1>
        <a:sysClr val="window" lastClr="FFFFFF"/>
      </a:lt1>
      <a:dk2>
        <a:srgbClr val="44546A"/>
      </a:dk2>
      <a:lt2>
        <a:srgbClr val="E7E6E6"/>
      </a:lt2>
      <a:accent1>
        <a:srgbClr val="125FA4"/>
      </a:accent1>
      <a:accent2>
        <a:srgbClr val="125FA4"/>
      </a:accent2>
      <a:accent3>
        <a:srgbClr val="125FA4"/>
      </a:accent3>
      <a:accent4>
        <a:srgbClr val="125FA4"/>
      </a:accent4>
      <a:accent5>
        <a:srgbClr val="125FA4"/>
      </a:accent5>
      <a:accent6>
        <a:srgbClr val="125FA4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153</TotalTime>
  <Words>311</Words>
  <Application>Microsoft Office PowerPoint</Application>
  <PresentationFormat>Widescreen</PresentationFormat>
  <Paragraphs>112</Paragraphs>
  <Slides>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8</vt:i4>
      </vt:variant>
    </vt:vector>
  </HeadingPairs>
  <TitlesOfParts>
    <vt:vector size="25" baseType="lpstr">
      <vt:lpstr>#9Slide05 FS Blonde Script</vt:lpstr>
      <vt:lpstr>UTM Avo</vt:lpstr>
      <vt:lpstr>SVN-Newton</vt:lpstr>
      <vt:lpstr>等线</vt:lpstr>
      <vt:lpstr>#9Slide05 SVNVictoria</vt:lpstr>
      <vt:lpstr>Times New Roman</vt:lpstr>
      <vt:lpstr>Calibri Light</vt:lpstr>
      <vt:lpstr>#9Slide03 IcielPanton Black</vt:lpstr>
      <vt:lpstr>Arial</vt:lpstr>
      <vt:lpstr>Cambria</vt:lpstr>
      <vt:lpstr>Calibri</vt:lpstr>
      <vt:lpstr>#9Slide07 HoneyCream</vt:lpstr>
      <vt:lpstr>#9Slide07 SVNBatman Forever Alt</vt:lpstr>
      <vt:lpstr>#9Slide07 FS North Land Sans</vt:lpstr>
      <vt:lpstr>Office Theme</vt:lpstr>
      <vt:lpstr>Office 主题​​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Nguyễn Thị Hồng Linh</dc:creator>
  <cp:lastModifiedBy>MinhThangPC.VN</cp:lastModifiedBy>
  <cp:revision>19</cp:revision>
  <dcterms:created xsi:type="dcterms:W3CDTF">2022-09-02T09:21:12Z</dcterms:created>
  <dcterms:modified xsi:type="dcterms:W3CDTF">2024-10-05T12:42:24Z</dcterms:modified>
</cp:coreProperties>
</file>