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7169" r:id="rId2"/>
    <p:sldId id="7192" r:id="rId3"/>
    <p:sldId id="7179" r:id="rId4"/>
    <p:sldId id="7182" r:id="rId5"/>
    <p:sldId id="7183" r:id="rId6"/>
    <p:sldId id="7190" r:id="rId7"/>
    <p:sldId id="7189" r:id="rId8"/>
    <p:sldId id="7180" r:id="rId9"/>
    <p:sldId id="7135" r:id="rId10"/>
    <p:sldId id="7186" r:id="rId11"/>
    <p:sldId id="7185" r:id="rId12"/>
    <p:sldId id="7187" r:id="rId13"/>
    <p:sldId id="71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sp>
        <p:nvSpPr>
          <p:cNvPr id="7" name="文本框 43">
            <a:extLst>
              <a:ext uri="{FF2B5EF4-FFF2-40B4-BE49-F238E27FC236}">
                <a16:creationId xmlns:a16="http://schemas.microsoft.com/office/drawing/2014/main" id="{1812517F-8882-40FE-756B-5276200D8F13}"/>
              </a:ext>
            </a:extLst>
          </p:cNvPr>
          <p:cNvSpPr txBox="1"/>
          <p:nvPr/>
        </p:nvSpPr>
        <p:spPr>
          <a:xfrm>
            <a:off x="5230396" y="4477197"/>
            <a:ext cx="2069258" cy="932474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(</a:t>
            </a:r>
            <a:r>
              <a:rPr lang="en-US" altLang="zh-CN" sz="4400" dirty="0" err="1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Tiết</a:t>
            </a:r>
            <a:r>
              <a:rPr lang="en-US" altLang="zh-CN" sz="4400" dirty="0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1)</a:t>
            </a:r>
            <a:endParaRPr kumimoji="0" lang="zh-CN" altLang="en-US" sz="4400" b="0" u="none" strike="noStrike" kern="1200" cap="none" spc="0" normalizeH="0" baseline="0" noProof="0" dirty="0">
              <a:ln>
                <a:noFill/>
              </a:ln>
              <a:solidFill>
                <a:srgbClr val="D44A00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2A5A61-3D3F-BDB9-1311-19B022EDE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419" y="1636197"/>
            <a:ext cx="8833870" cy="3645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5151B-62B1-C7F9-3A76-45D1BB7799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890" y="756373"/>
            <a:ext cx="2334970" cy="1383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0061"/>
              </p:ext>
            </p:extLst>
          </p:nvPr>
        </p:nvGraphicFramePr>
        <p:xfrm>
          <a:off x="1310327" y="1253765"/>
          <a:ext cx="9880374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632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65507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450220" y="4109454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180759" y="4106944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651796" y="4106940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09133" y="410694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153738" y="4106940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2490D0-7739-A7D1-3C4E-5E848ADC0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020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E0709-AECA-8B0F-0BD8-D8ED088A5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3669"/>
            <a:ext cx="153632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AEA9AE-5658-F185-2209-87A122B878BE}"/>
              </a:ext>
            </a:extLst>
          </p:cNvPr>
          <p:cNvSpPr txBox="1"/>
          <p:nvPr/>
        </p:nvSpPr>
        <p:spPr>
          <a:xfrm>
            <a:off x="2849252" y="184311"/>
            <a:ext cx="6803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6494E2-C6B6-8A4E-F166-05EE23F22FC1}"/>
              </a:ext>
            </a:extLst>
          </p:cNvPr>
          <p:cNvGrpSpPr/>
          <p:nvPr/>
        </p:nvGrpSpPr>
        <p:grpSpPr>
          <a:xfrm>
            <a:off x="1493685" y="1134607"/>
            <a:ext cx="4218957" cy="963695"/>
            <a:chOff x="1041199" y="1455119"/>
            <a:chExt cx="4218957" cy="9636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37B91-F658-1AAA-1AD2-FF4E87954DB1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A7E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CCF169-70B0-3522-8C4D-1FB506AB4B6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C1668-A9C2-32B4-D452-1E20F5BA056C}"/>
              </a:ext>
            </a:extLst>
          </p:cNvPr>
          <p:cNvGrpSpPr/>
          <p:nvPr/>
        </p:nvGrpSpPr>
        <p:grpSpPr>
          <a:xfrm>
            <a:off x="1513731" y="2215548"/>
            <a:ext cx="4218957" cy="963695"/>
            <a:chOff x="1041199" y="1455119"/>
            <a:chExt cx="4218957" cy="96369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90E6D13-0D1B-B4D1-A7FB-70916C6E9EF5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F5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6E30A-8D0F-71B6-BCAC-66504749D7F7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2621D-4A0B-0ABB-DE4D-C56B46D3616D}"/>
              </a:ext>
            </a:extLst>
          </p:cNvPr>
          <p:cNvGrpSpPr/>
          <p:nvPr/>
        </p:nvGrpSpPr>
        <p:grpSpPr>
          <a:xfrm>
            <a:off x="1571203" y="3306077"/>
            <a:ext cx="4218957" cy="963695"/>
            <a:chOff x="1041199" y="1455119"/>
            <a:chExt cx="4218957" cy="9636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C53E30C-72CB-04ED-6D54-3C8F79772F97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B5D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3EA74-D484-262A-DD4C-62D759E9F4E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BEB975-C506-5566-003C-E2BF783880DB}"/>
              </a:ext>
            </a:extLst>
          </p:cNvPr>
          <p:cNvGrpSpPr/>
          <p:nvPr/>
        </p:nvGrpSpPr>
        <p:grpSpPr>
          <a:xfrm>
            <a:off x="1571203" y="4439026"/>
            <a:ext cx="4218957" cy="963695"/>
            <a:chOff x="1041199" y="1455119"/>
            <a:chExt cx="4218957" cy="9636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B64D38-695B-84A4-A6E2-9FD784EA5F62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EA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C08B16-8A70-2B2E-2A2A-3DDD5B1C5791}"/>
                </a:ext>
              </a:extLst>
            </p:cNvPr>
            <p:cNvSpPr txBox="1"/>
            <p:nvPr/>
          </p:nvSpPr>
          <p:spPr>
            <a:xfrm>
              <a:off x="1118716" y="1455119"/>
              <a:ext cx="41414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36DD78-5FEF-0574-DDCA-F662A019A5D4}"/>
              </a:ext>
            </a:extLst>
          </p:cNvPr>
          <p:cNvGrpSpPr/>
          <p:nvPr/>
        </p:nvGrpSpPr>
        <p:grpSpPr>
          <a:xfrm>
            <a:off x="1644597" y="5536820"/>
            <a:ext cx="4218957" cy="963695"/>
            <a:chOff x="1041199" y="1455119"/>
            <a:chExt cx="4218957" cy="96369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7BAA898-FE77-CF06-F297-DF526BA60E2E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CC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8A0DB-E2E5-E22D-B278-A790B93187A3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1B6F9C-A908-53A4-8A78-1EAF746D7D92}"/>
              </a:ext>
            </a:extLst>
          </p:cNvPr>
          <p:cNvGrpSpPr/>
          <p:nvPr/>
        </p:nvGrpSpPr>
        <p:grpSpPr>
          <a:xfrm>
            <a:off x="7303577" y="1256420"/>
            <a:ext cx="2628889" cy="808178"/>
            <a:chOff x="7460642" y="1023745"/>
            <a:chExt cx="2628889" cy="80817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775E13-C00B-74C2-7FB0-2E0B85C4784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C28F61-03F4-45D4-FC23-6113FAB9265C}"/>
                </a:ext>
              </a:extLst>
            </p:cNvPr>
            <p:cNvSpPr txBox="1"/>
            <p:nvPr/>
          </p:nvSpPr>
          <p:spPr>
            <a:xfrm>
              <a:off x="7533206" y="1042786"/>
              <a:ext cx="24120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6 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14CE92-127C-EA62-7639-43555D5ADEF3}"/>
              </a:ext>
            </a:extLst>
          </p:cNvPr>
          <p:cNvGrpSpPr/>
          <p:nvPr/>
        </p:nvGrpSpPr>
        <p:grpSpPr>
          <a:xfrm>
            <a:off x="9103397" y="1389345"/>
            <a:ext cx="600410" cy="576197"/>
            <a:chOff x="1677971" y="5532161"/>
            <a:chExt cx="924787" cy="88749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2940721-4250-0BC8-2D9D-C51E5357AB88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A13812-865E-1795-8B72-F9A8671D4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3142DF-6571-F47A-A317-9E1658ACAF2B}"/>
              </a:ext>
            </a:extLst>
          </p:cNvPr>
          <p:cNvGrpSpPr/>
          <p:nvPr/>
        </p:nvGrpSpPr>
        <p:grpSpPr>
          <a:xfrm>
            <a:off x="7342343" y="2312619"/>
            <a:ext cx="2668923" cy="808178"/>
            <a:chOff x="7460642" y="1023745"/>
            <a:chExt cx="2668923" cy="80817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C4F3723-85F3-3465-DB4E-36A81B227922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EC305F-9936-A165-6278-598B602F021B}"/>
                </a:ext>
              </a:extLst>
            </p:cNvPr>
            <p:cNvSpPr txBox="1"/>
            <p:nvPr/>
          </p:nvSpPr>
          <p:spPr>
            <a:xfrm>
              <a:off x="7460642" y="1073891"/>
              <a:ext cx="26689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10=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FCB2DE-DCD5-F795-31F3-F8DDE8207F92}"/>
              </a:ext>
            </a:extLst>
          </p:cNvPr>
          <p:cNvGrpSpPr/>
          <p:nvPr/>
        </p:nvGrpSpPr>
        <p:grpSpPr>
          <a:xfrm>
            <a:off x="9266165" y="2453068"/>
            <a:ext cx="600410" cy="576197"/>
            <a:chOff x="1677971" y="5532161"/>
            <a:chExt cx="924787" cy="8874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8286754-CBC5-947A-55C4-DD6AFA5FE8EA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DBB292-0453-1563-C992-8CDC147BC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0A6607-431D-FED1-CD9C-0B7681E2F2C8}"/>
              </a:ext>
            </a:extLst>
          </p:cNvPr>
          <p:cNvGrpSpPr/>
          <p:nvPr/>
        </p:nvGrpSpPr>
        <p:grpSpPr>
          <a:xfrm>
            <a:off x="7382377" y="3443093"/>
            <a:ext cx="2628889" cy="808178"/>
            <a:chOff x="7460642" y="1023745"/>
            <a:chExt cx="2628889" cy="808178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D712351-8E55-83BB-867E-55C6CB56F1C6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B44ABA-900D-1658-3C99-BEBD1186A29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4=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FDDC2E-7AD9-86A8-A542-54DCCF726C1A}"/>
              </a:ext>
            </a:extLst>
          </p:cNvPr>
          <p:cNvGrpSpPr/>
          <p:nvPr/>
        </p:nvGrpSpPr>
        <p:grpSpPr>
          <a:xfrm>
            <a:off x="9134100" y="3557434"/>
            <a:ext cx="600410" cy="576197"/>
            <a:chOff x="1677971" y="5532161"/>
            <a:chExt cx="924787" cy="887493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D80AC55-F14B-4735-A0A8-78AFC570F8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3CBF911-8F9E-0DB1-7871-2911B1B1C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6FAB54-9CA5-77B1-BAB2-8A3F9F784E80}"/>
              </a:ext>
            </a:extLst>
          </p:cNvPr>
          <p:cNvGrpSpPr/>
          <p:nvPr/>
        </p:nvGrpSpPr>
        <p:grpSpPr>
          <a:xfrm>
            <a:off x="7372950" y="4502730"/>
            <a:ext cx="2628889" cy="808178"/>
            <a:chOff x="7460642" y="1023745"/>
            <a:chExt cx="2628889" cy="80817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AC8D350-8209-CCE3-B204-49C95F4E5DF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F68D0-0DFA-5A2C-854A-AA91C5471E18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5=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2A0D7A-E955-4A26-78A7-55857AF16795}"/>
              </a:ext>
            </a:extLst>
          </p:cNvPr>
          <p:cNvGrpSpPr/>
          <p:nvPr/>
        </p:nvGrpSpPr>
        <p:grpSpPr>
          <a:xfrm>
            <a:off x="9146144" y="4612880"/>
            <a:ext cx="600410" cy="576197"/>
            <a:chOff x="1677971" y="5532161"/>
            <a:chExt cx="924787" cy="88749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DC7437F-5863-0C52-FCC5-3C0A0CB8272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AA14AF0-E15C-D5DD-DCB7-DE013614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D7E49C-2C98-4832-09B4-511FCB4A03B0}"/>
              </a:ext>
            </a:extLst>
          </p:cNvPr>
          <p:cNvGrpSpPr/>
          <p:nvPr/>
        </p:nvGrpSpPr>
        <p:grpSpPr>
          <a:xfrm>
            <a:off x="7422409" y="5682482"/>
            <a:ext cx="2628889" cy="808178"/>
            <a:chOff x="7460642" y="1023745"/>
            <a:chExt cx="2628889" cy="80817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DD6437-457C-59F6-93E8-2F8899110C0E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57A64E-C70E-953E-F7B1-817B0614964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3=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16D0BB-3D22-99AB-28E0-0CF658770FE3}"/>
              </a:ext>
            </a:extLst>
          </p:cNvPr>
          <p:cNvGrpSpPr/>
          <p:nvPr/>
        </p:nvGrpSpPr>
        <p:grpSpPr>
          <a:xfrm>
            <a:off x="9186178" y="5798472"/>
            <a:ext cx="600410" cy="576197"/>
            <a:chOff x="1677971" y="5532161"/>
            <a:chExt cx="924787" cy="88749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4DCEAF1-E6F1-E7DB-8D9E-A6249EC840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DD0A7CB-E8C8-4994-997C-406D4525B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00A053CE-A976-97D9-162D-008053D5B7AD}"/>
              </a:ext>
            </a:extLst>
          </p:cNvPr>
          <p:cNvCxnSpPr>
            <a:cxnSpLocks/>
            <a:stCxn id="13" idx="3"/>
            <a:endCxn id="41" idx="1"/>
          </p:cNvCxnSpPr>
          <p:nvPr/>
        </p:nvCxnSpPr>
        <p:spPr>
          <a:xfrm>
            <a:off x="5712642" y="1621249"/>
            <a:ext cx="1669735" cy="2225933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1AB7315B-18C3-0A04-6D63-619A2470DDE7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723134" y="1660509"/>
            <a:ext cx="1580443" cy="1059637"/>
          </a:xfrm>
          <a:prstGeom prst="curvedConnector3">
            <a:avLst>
              <a:gd name="adj1" fmla="val 50000"/>
            </a:avLst>
          </a:prstGeom>
          <a:ln w="38100">
            <a:solidFill>
              <a:srgbClr val="EB579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CF8A468D-FD3D-EA8A-A2EA-7A517E495BCB}"/>
              </a:ext>
            </a:extLst>
          </p:cNvPr>
          <p:cNvCxnSpPr>
            <a:cxnSpLocks/>
            <a:stCxn id="19" idx="3"/>
            <a:endCxn id="47" idx="1"/>
          </p:cNvCxnSpPr>
          <p:nvPr/>
        </p:nvCxnSpPr>
        <p:spPr>
          <a:xfrm>
            <a:off x="5790160" y="3792719"/>
            <a:ext cx="1632249" cy="2293852"/>
          </a:xfrm>
          <a:prstGeom prst="curvedConnector3">
            <a:avLst>
              <a:gd name="adj1" fmla="val 50000"/>
            </a:avLst>
          </a:prstGeom>
          <a:ln w="38100">
            <a:solidFill>
              <a:srgbClr val="5B96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46940244-536E-3778-ECDF-A15D59AC400D}"/>
              </a:ext>
            </a:extLst>
          </p:cNvPr>
          <p:cNvCxnSpPr>
            <a:cxnSpLocks/>
            <a:stCxn id="23" idx="3"/>
            <a:endCxn id="39" idx="1"/>
          </p:cNvCxnSpPr>
          <p:nvPr/>
        </p:nvCxnSpPr>
        <p:spPr>
          <a:xfrm flipV="1">
            <a:off x="5790159" y="2716708"/>
            <a:ext cx="1552184" cy="2199372"/>
          </a:xfrm>
          <a:prstGeom prst="curvedConnector3">
            <a:avLst>
              <a:gd name="adj1" fmla="val 50000"/>
            </a:avLst>
          </a:prstGeom>
          <a:ln w="38100">
            <a:solidFill>
              <a:srgbClr val="FF6F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8F7E847-612F-F6E4-2A6C-E2FFC3EDBBA3}"/>
              </a:ext>
            </a:extLst>
          </p:cNvPr>
          <p:cNvCxnSpPr>
            <a:cxnSpLocks/>
            <a:stCxn id="25" idx="3"/>
            <a:endCxn id="44" idx="1"/>
          </p:cNvCxnSpPr>
          <p:nvPr/>
        </p:nvCxnSpPr>
        <p:spPr>
          <a:xfrm flipV="1">
            <a:off x="5863554" y="4906819"/>
            <a:ext cx="1509396" cy="1116643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72DE70A-68FA-28AD-3F27-244365719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8077" b="18629"/>
          <a:stretch/>
        </p:blipFill>
        <p:spPr>
          <a:xfrm>
            <a:off x="9971232" y="95058"/>
            <a:ext cx="2108718" cy="20982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A4940E-A285-20DC-3D35-BDC83C987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50" y="-108015"/>
            <a:ext cx="2581425" cy="14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1720580" y="2393381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nhân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8,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chia 8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43" y="932590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, 物体, 钟表, 花&#10;&#10;描述已自动生成">
            <a:extLst>
              <a:ext uri="{FF2B5EF4-FFF2-40B4-BE49-F238E27FC236}">
                <a16:creationId xmlns:a16="http://schemas.microsoft.com/office/drawing/2014/main" id="{EE5A5BD8-D6A8-8B5A-4084-7030CDB4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 flipV="1">
            <a:off x="0" y="4300780"/>
            <a:ext cx="12192000" cy="255722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 flipV="1">
            <a:off x="0" y="9741"/>
            <a:ext cx="12192000" cy="2193010"/>
          </a:xfrm>
          <a:prstGeom prst="rect">
            <a:avLst/>
          </a:prstGeom>
        </p:spPr>
      </p:pic>
      <p:pic>
        <p:nvPicPr>
          <p:cNvPr id="52" name="图片 51" descr="卡通人物&#10;&#10;中度可信度描述已自动生成">
            <a:extLst>
              <a:ext uri="{FF2B5EF4-FFF2-40B4-BE49-F238E27FC236}">
                <a16:creationId xmlns:a16="http://schemas.microsoft.com/office/drawing/2014/main" id="{5C8F9B98-8F07-873D-1AEA-8784B4A5C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>
            <a:off x="0" y="163051"/>
            <a:ext cx="2712203" cy="1323636"/>
          </a:xfrm>
          <a:prstGeom prst="rect">
            <a:avLst/>
          </a:prstGeom>
        </p:spPr>
      </p:pic>
      <p:pic>
        <p:nvPicPr>
          <p:cNvPr id="53" name="图片 52" descr="卡通人物&#10;&#10;中度可信度描述已自动生成">
            <a:extLst>
              <a:ext uri="{FF2B5EF4-FFF2-40B4-BE49-F238E27FC236}">
                <a16:creationId xmlns:a16="http://schemas.microsoft.com/office/drawing/2014/main" id="{9EA5344A-96B1-0289-685A-0EC15A9E4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6205" b="76597"/>
          <a:stretch/>
        </p:blipFill>
        <p:spPr>
          <a:xfrm>
            <a:off x="10306372" y="425551"/>
            <a:ext cx="1885627" cy="11794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1534B4-4F0E-07E1-78D9-996F7C3C2F74}"/>
              </a:ext>
            </a:extLst>
          </p:cNvPr>
          <p:cNvGrpSpPr/>
          <p:nvPr/>
        </p:nvGrpSpPr>
        <p:grpSpPr>
          <a:xfrm>
            <a:off x="658572" y="1665272"/>
            <a:ext cx="10266801" cy="3492841"/>
            <a:chOff x="-134530" y="3301099"/>
            <a:chExt cx="10266801" cy="349284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BDC80A1-9C76-9435-6CB8-4EE4017704A8}"/>
                </a:ext>
              </a:extLst>
            </p:cNvPr>
            <p:cNvSpPr/>
            <p:nvPr/>
          </p:nvSpPr>
          <p:spPr>
            <a:xfrm>
              <a:off x="-134530" y="3301099"/>
              <a:ext cx="10266801" cy="349284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6A316A-BDAC-A942-1BB5-0CD69E361067}"/>
                </a:ext>
              </a:extLst>
            </p:cNvPr>
            <p:cNvSpPr txBox="1"/>
            <p:nvPr/>
          </p:nvSpPr>
          <p:spPr>
            <a:xfrm>
              <a:off x="152397" y="3441074"/>
              <a:ext cx="9554547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Kiến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thức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kĩ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năng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: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Hoàn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thành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bảng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nhân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8,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bảng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chia 8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Vận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dụng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vào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nhẩm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giải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tập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toán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thực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tế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liên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đến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bảng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nhân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8,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bảng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chia 8 </a:t>
              </a:r>
            </a:p>
            <a:p>
              <a:pPr algn="just"/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Phát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triển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năng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lực</a:t>
              </a:r>
              <a:r>
                <a:rPr lang="en-US" sz="2800" b="1" i="1" dirty="0">
                  <a:solidFill>
                    <a:srgbClr val="724940"/>
                  </a:solidFill>
                  <a:latin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Phát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triển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năng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lực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tư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duy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lập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luận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toán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học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năng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lực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giải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quyết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vấn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đề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giao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tiếp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toán</a:t>
              </a:r>
              <a:r>
                <a:rPr lang="en-US" sz="2800" dirty="0">
                  <a:solidFill>
                    <a:srgbClr val="72494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724940"/>
                  </a:solidFill>
                  <a:latin typeface="Cambria" panose="02040503050406030204" pitchFamily="18" charset="0"/>
                </a:rPr>
                <a:t>học</a:t>
              </a:r>
              <a:endParaRPr lang="en-US" sz="2800" dirty="0">
                <a:solidFill>
                  <a:srgbClr val="72494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8" name="图片 47" descr="卡通人物&#10;&#10;中度可信度描述已自动生成">
            <a:extLst>
              <a:ext uri="{FF2B5EF4-FFF2-40B4-BE49-F238E27FC236}">
                <a16:creationId xmlns:a16="http://schemas.microsoft.com/office/drawing/2014/main" id="{4439FCF7-8DFC-A27F-F0D5-4F5C446E45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66" y="3692810"/>
            <a:ext cx="3287775" cy="3287775"/>
          </a:xfrm>
          <a:prstGeom prst="rect">
            <a:avLst/>
          </a:prstGeom>
        </p:spPr>
      </p:pic>
      <p:pic>
        <p:nvPicPr>
          <p:cNvPr id="14" name="图片 13" descr="图标&#10;&#10;描述已自动生成">
            <a:extLst>
              <a:ext uri="{FF2B5EF4-FFF2-40B4-BE49-F238E27FC236}">
                <a16:creationId xmlns:a16="http://schemas.microsoft.com/office/drawing/2014/main" id="{6A4A0D34-673C-1386-3565-B3A91FFAE6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81" y="1556819"/>
            <a:ext cx="1291526" cy="1291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5C004-0C2B-19CE-C5E4-A7E97D10B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731" y="301196"/>
            <a:ext cx="7486537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F9ADB-A6AC-AC53-9677-74B31C5DD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0F3BD-7BA0-5A25-AC89-4C684A60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7" t="33741" r="19031" b="40817"/>
          <a:stretch/>
        </p:blipFill>
        <p:spPr>
          <a:xfrm>
            <a:off x="230585" y="2714710"/>
            <a:ext cx="4287701" cy="2109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F8F3E3-56F8-FE41-7600-D581B75D0E93}"/>
              </a:ext>
            </a:extLst>
          </p:cNvPr>
          <p:cNvGrpSpPr/>
          <p:nvPr/>
        </p:nvGrpSpPr>
        <p:grpSpPr>
          <a:xfrm>
            <a:off x="314664" y="204587"/>
            <a:ext cx="5865416" cy="1776161"/>
            <a:chOff x="1154681" y="1243369"/>
            <a:chExt cx="4643064" cy="177616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6C7507E-B101-8881-2EA2-1CFA78DD416E}"/>
                </a:ext>
              </a:extLst>
            </p:cNvPr>
            <p:cNvSpPr/>
            <p:nvPr/>
          </p:nvSpPr>
          <p:spPr>
            <a:xfrm>
              <a:off x="1222111" y="1243369"/>
              <a:ext cx="4509074" cy="1776161"/>
            </a:xfrm>
            <a:prstGeom prst="wedgeRoundRectCallout">
              <a:avLst>
                <a:gd name="adj1" fmla="val -11432"/>
                <a:gd name="adj2" fmla="val 83547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347331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691E2-44FC-9597-097C-0400B7EB21EC}"/>
                </a:ext>
              </a:extLst>
            </p:cNvPr>
            <p:cNvSpPr txBox="1"/>
            <p:nvPr/>
          </p:nvSpPr>
          <p:spPr>
            <a:xfrm>
              <a:off x="1154681" y="1346619"/>
              <a:ext cx="464306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Một con bạch tuộc có 8 xúc tu. Hỏi 2 con bạch tuộc có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bao nhiêu xúc tu?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21C9B8-27C5-83A1-7D67-94A981916FDB}"/>
              </a:ext>
            </a:extLst>
          </p:cNvPr>
          <p:cNvGrpSpPr/>
          <p:nvPr/>
        </p:nvGrpSpPr>
        <p:grpSpPr>
          <a:xfrm>
            <a:off x="4735633" y="2277373"/>
            <a:ext cx="2774501" cy="769441"/>
            <a:chOff x="5988335" y="3592286"/>
            <a:chExt cx="2668555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00CE52-22FE-6FE7-C834-E350EF1A737E}"/>
                </a:ext>
              </a:extLst>
            </p:cNvPr>
            <p:cNvSpPr/>
            <p:nvPr/>
          </p:nvSpPr>
          <p:spPr>
            <a:xfrm>
              <a:off x="5988335" y="3592286"/>
              <a:ext cx="2668555" cy="769441"/>
            </a:xfrm>
            <a:prstGeom prst="roundRect">
              <a:avLst>
                <a:gd name="adj" fmla="val 50000"/>
              </a:avLst>
            </a:prstGeom>
            <a:solidFill>
              <a:srgbClr val="F3A3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37B87-BDBB-AEB8-5353-34089EA26365}"/>
                </a:ext>
              </a:extLst>
            </p:cNvPr>
            <p:cNvSpPr txBox="1"/>
            <p:nvPr/>
          </p:nvSpPr>
          <p:spPr>
            <a:xfrm>
              <a:off x="6053282" y="3592286"/>
              <a:ext cx="25978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4284D-5B2C-14A6-7119-03FEE30719C3}"/>
              </a:ext>
            </a:extLst>
          </p:cNvPr>
          <p:cNvGrpSpPr/>
          <p:nvPr/>
        </p:nvGrpSpPr>
        <p:grpSpPr>
          <a:xfrm>
            <a:off x="4649705" y="3312569"/>
            <a:ext cx="3052302" cy="769441"/>
            <a:chOff x="5779652" y="3592286"/>
            <a:chExt cx="3052302" cy="7694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D9766DB-C5EF-5229-0983-998E5CE6C1F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61A18-11D7-297A-CCDD-9182A345D400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+ 8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52163E-17DD-67A4-8F6A-F29E8423AF40}"/>
              </a:ext>
            </a:extLst>
          </p:cNvPr>
          <p:cNvSpPr txBox="1"/>
          <p:nvPr/>
        </p:nvSpPr>
        <p:spPr>
          <a:xfrm>
            <a:off x="6610626" y="3308237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DE53A8-CCB0-1195-BAC0-A99D3994B8B7}"/>
              </a:ext>
            </a:extLst>
          </p:cNvPr>
          <p:cNvGrpSpPr/>
          <p:nvPr/>
        </p:nvGrpSpPr>
        <p:grpSpPr>
          <a:xfrm>
            <a:off x="4649705" y="4444323"/>
            <a:ext cx="3052302" cy="769441"/>
            <a:chOff x="5779652" y="3592286"/>
            <a:chExt cx="3052302" cy="7694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1844CD-2E80-2D03-2AC4-044297D3AC22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54A202-5E6E-AE44-FD05-70B2C1AB416F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619AD4B-BC4B-746B-02D4-797E69DF83EE}"/>
              </a:ext>
            </a:extLst>
          </p:cNvPr>
          <p:cNvSpPr txBox="1"/>
          <p:nvPr/>
        </p:nvSpPr>
        <p:spPr>
          <a:xfrm>
            <a:off x="6671080" y="4439989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1AFF5F-E402-A680-FDB9-A2BEFEC6AC0B}"/>
              </a:ext>
            </a:extLst>
          </p:cNvPr>
          <p:cNvGrpSpPr/>
          <p:nvPr/>
        </p:nvGrpSpPr>
        <p:grpSpPr>
          <a:xfrm>
            <a:off x="8634657" y="4439988"/>
            <a:ext cx="3052302" cy="769441"/>
            <a:chOff x="5779652" y="3592286"/>
            <a:chExt cx="3052302" cy="769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5EF1554-077B-4ADF-33F2-9D2AADB33FE4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9EEC32-BBE9-3F2E-3460-662A0603480B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AD1742"/>
                  </a:solidFill>
                  <a:latin typeface="Cambria" panose="02040503050406030204" pitchFamily="18" charset="0"/>
                </a:rPr>
                <a:t>16</a:t>
              </a: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AD5ADCD-D798-E5A3-69B9-56B234FA7F1C}"/>
              </a:ext>
            </a:extLst>
          </p:cNvPr>
          <p:cNvSpPr txBox="1"/>
          <p:nvPr/>
        </p:nvSpPr>
        <p:spPr>
          <a:xfrm>
            <a:off x="10790077" y="4439989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6F930A"/>
                </a:solidFill>
                <a:latin typeface="Cambria" panose="020405030504060302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B302A3-503D-6EA8-DB79-ED8340D72653}"/>
              </a:ext>
            </a:extLst>
          </p:cNvPr>
          <p:cNvCxnSpPr>
            <a:cxnSpLocks/>
          </p:cNvCxnSpPr>
          <p:nvPr/>
        </p:nvCxnSpPr>
        <p:spPr>
          <a:xfrm>
            <a:off x="7819292" y="4829044"/>
            <a:ext cx="743451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8237B6-61BA-6E18-0CEB-3F83BA46C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1" r="60142"/>
          <a:stretch/>
        </p:blipFill>
        <p:spPr>
          <a:xfrm>
            <a:off x="7510134" y="0"/>
            <a:ext cx="3944728" cy="41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3570637A-42B4-D788-CEA6-08CDD282812C}"/>
              </a:ext>
            </a:extLst>
          </p:cNvPr>
          <p:cNvGrpSpPr/>
          <p:nvPr/>
        </p:nvGrpSpPr>
        <p:grpSpPr>
          <a:xfrm>
            <a:off x="6972889" y="49223"/>
            <a:ext cx="3637254" cy="6808777"/>
            <a:chOff x="6972889" y="49223"/>
            <a:chExt cx="3637254" cy="6808777"/>
          </a:xfrm>
        </p:grpSpPr>
        <p:sp>
          <p:nvSpPr>
            <p:cNvPr id="42" name="TextBox 38">
              <a:extLst>
                <a:ext uri="{FF2B5EF4-FFF2-40B4-BE49-F238E27FC236}">
                  <a16:creationId xmlns:a16="http://schemas.microsoft.com/office/drawing/2014/main" id="{FC91B4AC-7B8A-4107-13DD-76130C4BB72D}"/>
                </a:ext>
              </a:extLst>
            </p:cNvPr>
            <p:cNvSpPr txBox="1"/>
            <p:nvPr/>
          </p:nvSpPr>
          <p:spPr>
            <a:xfrm flipH="1">
              <a:off x="6972889" y="49223"/>
              <a:ext cx="3637254" cy="6808777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F22053-A855-22CF-9D51-AB7039766278}"/>
                </a:ext>
              </a:extLst>
            </p:cNvPr>
            <p:cNvSpPr txBox="1"/>
            <p:nvPr/>
          </p:nvSpPr>
          <p:spPr>
            <a:xfrm>
              <a:off x="7504470" y="392857"/>
              <a:ext cx="263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 NHÂN 8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C7F6-883D-36DA-D401-1BFABBA1914A}"/>
              </a:ext>
            </a:extLst>
          </p:cNvPr>
          <p:cNvGrpSpPr/>
          <p:nvPr/>
        </p:nvGrpSpPr>
        <p:grpSpPr>
          <a:xfrm>
            <a:off x="1730022" y="1625290"/>
            <a:ext cx="2513754" cy="769441"/>
            <a:chOff x="1730022" y="1625290"/>
            <a:chExt cx="2513754" cy="769441"/>
          </a:xfrm>
        </p:grpSpPr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9E7B1419-C300-B0C3-3B30-246E3445E69F}"/>
                </a:ext>
              </a:extLst>
            </p:cNvPr>
            <p:cNvSpPr txBox="1"/>
            <p:nvPr/>
          </p:nvSpPr>
          <p:spPr>
            <a:xfrm flipH="1">
              <a:off x="1730022" y="1625290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FA56A-46C9-BF98-A1B5-CC77054E94CD}"/>
                </a:ext>
              </a:extLst>
            </p:cNvPr>
            <p:cNvSpPr txBox="1"/>
            <p:nvPr/>
          </p:nvSpPr>
          <p:spPr>
            <a:xfrm>
              <a:off x="1904124" y="1686844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 =</a:t>
              </a:r>
              <a:endParaRPr lang="en-US"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18DC5E-B2B1-171F-7D51-07156C0F217B}"/>
              </a:ext>
            </a:extLst>
          </p:cNvPr>
          <p:cNvGrpSpPr/>
          <p:nvPr/>
        </p:nvGrpSpPr>
        <p:grpSpPr>
          <a:xfrm>
            <a:off x="1730022" y="2560488"/>
            <a:ext cx="2513754" cy="769441"/>
            <a:chOff x="1730022" y="2560488"/>
            <a:chExt cx="2513754" cy="769441"/>
          </a:xfrm>
        </p:grpSpPr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603DBD43-933F-1B52-2996-CDF9B40BD900}"/>
                </a:ext>
              </a:extLst>
            </p:cNvPr>
            <p:cNvSpPr txBox="1"/>
            <p:nvPr/>
          </p:nvSpPr>
          <p:spPr>
            <a:xfrm flipH="1">
              <a:off x="1730022" y="2560488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C7C80-2AB2-7973-A476-E54AAB02B541}"/>
                </a:ext>
              </a:extLst>
            </p:cNvPr>
            <p:cNvSpPr txBox="1"/>
            <p:nvPr/>
          </p:nvSpPr>
          <p:spPr>
            <a:xfrm>
              <a:off x="1832590" y="2622042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2 =</a:t>
              </a:r>
              <a:endParaRPr lang="en-US" sz="2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98C391-FDC7-AF88-FBAE-88D693F380A3}"/>
              </a:ext>
            </a:extLst>
          </p:cNvPr>
          <p:cNvSpPr txBox="1"/>
          <p:nvPr/>
        </p:nvSpPr>
        <p:spPr>
          <a:xfrm>
            <a:off x="3452327" y="1686843"/>
            <a:ext cx="68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2000" dirty="0">
              <a:solidFill>
                <a:srgbClr val="FF6F4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ECF50-3668-C038-A1DF-29D738C23648}"/>
              </a:ext>
            </a:extLst>
          </p:cNvPr>
          <p:cNvSpPr txBox="1"/>
          <p:nvPr/>
        </p:nvSpPr>
        <p:spPr>
          <a:xfrm>
            <a:off x="3384632" y="2622042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  <a:endParaRPr lang="en-US" sz="2000" dirty="0">
              <a:solidFill>
                <a:srgbClr val="FF6F48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73EBF-6B6B-ECBD-3121-7A055D3116C2}"/>
              </a:ext>
            </a:extLst>
          </p:cNvPr>
          <p:cNvGrpSpPr/>
          <p:nvPr/>
        </p:nvGrpSpPr>
        <p:grpSpPr>
          <a:xfrm>
            <a:off x="1730021" y="3547834"/>
            <a:ext cx="2513754" cy="769441"/>
            <a:chOff x="1730022" y="2560488"/>
            <a:chExt cx="2513754" cy="769441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38CD4E5D-696F-7D7F-AEE0-845FC800834E}"/>
                </a:ext>
              </a:extLst>
            </p:cNvPr>
            <p:cNvSpPr txBox="1"/>
            <p:nvPr/>
          </p:nvSpPr>
          <p:spPr>
            <a:xfrm flipH="1">
              <a:off x="1730022" y="2560488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3A069-3F42-35B4-D456-EA7D96D7626F}"/>
                </a:ext>
              </a:extLst>
            </p:cNvPr>
            <p:cNvSpPr txBox="1"/>
            <p:nvPr/>
          </p:nvSpPr>
          <p:spPr>
            <a:xfrm>
              <a:off x="1832590" y="2622042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3 =</a:t>
              </a:r>
              <a:endParaRPr lang="en-US" sz="2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A5F13B-5E0C-5A50-21B0-2DBE57B933FF}"/>
              </a:ext>
            </a:extLst>
          </p:cNvPr>
          <p:cNvSpPr txBox="1"/>
          <p:nvPr/>
        </p:nvSpPr>
        <p:spPr>
          <a:xfrm>
            <a:off x="3384631" y="360938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</a:t>
            </a:r>
            <a:endParaRPr lang="en-US" sz="2000" dirty="0">
              <a:solidFill>
                <a:srgbClr val="FF6F4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F00B4-27E9-A33C-9B28-DC8DF7418AC1}"/>
              </a:ext>
            </a:extLst>
          </p:cNvPr>
          <p:cNvSpPr txBox="1"/>
          <p:nvPr/>
        </p:nvSpPr>
        <p:spPr>
          <a:xfrm>
            <a:off x="7747641" y="864602"/>
            <a:ext cx="190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1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76006-BBA6-2237-DA37-6342CF434C50}"/>
              </a:ext>
            </a:extLst>
          </p:cNvPr>
          <p:cNvSpPr txBox="1"/>
          <p:nvPr/>
        </p:nvSpPr>
        <p:spPr>
          <a:xfrm>
            <a:off x="7705079" y="1350976"/>
            <a:ext cx="2235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2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E4138-2565-A6B4-635F-D6DA3B98BD07}"/>
              </a:ext>
            </a:extLst>
          </p:cNvPr>
          <p:cNvSpPr txBox="1"/>
          <p:nvPr/>
        </p:nvSpPr>
        <p:spPr>
          <a:xfrm>
            <a:off x="7712292" y="1873152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3 =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AED222-893A-B519-EAEB-9B12CD84C027}"/>
              </a:ext>
            </a:extLst>
          </p:cNvPr>
          <p:cNvSpPr txBox="1"/>
          <p:nvPr/>
        </p:nvSpPr>
        <p:spPr>
          <a:xfrm>
            <a:off x="7718727" y="2383395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4 =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C18CED-8A05-4D53-7029-405AF96660EE}"/>
              </a:ext>
            </a:extLst>
          </p:cNvPr>
          <p:cNvSpPr txBox="1"/>
          <p:nvPr/>
        </p:nvSpPr>
        <p:spPr>
          <a:xfrm>
            <a:off x="7699279" y="2936792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5 =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3CA9A-814C-AF56-4C2D-F2E61F0E8601}"/>
              </a:ext>
            </a:extLst>
          </p:cNvPr>
          <p:cNvSpPr txBox="1"/>
          <p:nvPr/>
        </p:nvSpPr>
        <p:spPr>
          <a:xfrm>
            <a:off x="7697785" y="3492298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6 =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4AA4B8-4DC4-B187-291D-4134B0305389}"/>
              </a:ext>
            </a:extLst>
          </p:cNvPr>
          <p:cNvSpPr txBox="1"/>
          <p:nvPr/>
        </p:nvSpPr>
        <p:spPr>
          <a:xfrm>
            <a:off x="7684870" y="4053916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7 =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5BA7E-82DD-AD47-1DC9-D6319608EE9A}"/>
              </a:ext>
            </a:extLst>
          </p:cNvPr>
          <p:cNvSpPr txBox="1"/>
          <p:nvPr/>
        </p:nvSpPr>
        <p:spPr>
          <a:xfrm>
            <a:off x="7726575" y="4598923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8 =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484ACA-8920-477F-5A09-9E338892F314}"/>
              </a:ext>
            </a:extLst>
          </p:cNvPr>
          <p:cNvSpPr txBox="1"/>
          <p:nvPr/>
        </p:nvSpPr>
        <p:spPr>
          <a:xfrm>
            <a:off x="7726575" y="5169863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9 =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5D15C1-3CDD-2028-30D3-40B116AFD388}"/>
              </a:ext>
            </a:extLst>
          </p:cNvPr>
          <p:cNvSpPr txBox="1"/>
          <p:nvPr/>
        </p:nvSpPr>
        <p:spPr>
          <a:xfrm>
            <a:off x="7705078" y="5723241"/>
            <a:ext cx="263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10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F116F-4F3F-D24C-E0E8-44D7D3230CB1}"/>
              </a:ext>
            </a:extLst>
          </p:cNvPr>
          <p:cNvSpPr txBox="1"/>
          <p:nvPr/>
        </p:nvSpPr>
        <p:spPr>
          <a:xfrm>
            <a:off x="9160680" y="239152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32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1754DF-39C2-70B4-D333-0BEE7C489402}"/>
              </a:ext>
            </a:extLst>
          </p:cNvPr>
          <p:cNvSpPr txBox="1"/>
          <p:nvPr/>
        </p:nvSpPr>
        <p:spPr>
          <a:xfrm>
            <a:off x="9141231" y="2941143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40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7DC9C0-3A34-1FAB-909C-7947EEFC8371}"/>
              </a:ext>
            </a:extLst>
          </p:cNvPr>
          <p:cNvSpPr txBox="1"/>
          <p:nvPr/>
        </p:nvSpPr>
        <p:spPr>
          <a:xfrm>
            <a:off x="9139736" y="350747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48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8E0EAC-A7AD-B23E-2B61-C8C11DA7E491}"/>
              </a:ext>
            </a:extLst>
          </p:cNvPr>
          <p:cNvSpPr txBox="1"/>
          <p:nvPr/>
        </p:nvSpPr>
        <p:spPr>
          <a:xfrm>
            <a:off x="9168526" y="4043090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56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D2E36-654C-393F-A94D-C374F4DD0EBE}"/>
              </a:ext>
            </a:extLst>
          </p:cNvPr>
          <p:cNvSpPr txBox="1"/>
          <p:nvPr/>
        </p:nvSpPr>
        <p:spPr>
          <a:xfrm>
            <a:off x="9227058" y="461648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64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0C453-BDE1-4BBD-C038-6C8FDA606C07}"/>
              </a:ext>
            </a:extLst>
          </p:cNvPr>
          <p:cNvSpPr txBox="1"/>
          <p:nvPr/>
        </p:nvSpPr>
        <p:spPr>
          <a:xfrm>
            <a:off x="9227057" y="519813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72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566C5-DC9B-8B71-3E82-99F5EB9B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28" y="446087"/>
            <a:ext cx="4330359" cy="12254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6ED3B9A-95BE-0A59-A2A2-AC553DC1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5625" r="55439" b="69503"/>
          <a:stretch/>
        </p:blipFill>
        <p:spPr>
          <a:xfrm rot="20927862">
            <a:off x="4100362" y="1856810"/>
            <a:ext cx="914138" cy="124881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C83F40BF-242F-A38A-D54F-2095DECA75C1}"/>
              </a:ext>
            </a:extLst>
          </p:cNvPr>
          <p:cNvGrpSpPr/>
          <p:nvPr/>
        </p:nvGrpSpPr>
        <p:grpSpPr>
          <a:xfrm>
            <a:off x="4844073" y="1825637"/>
            <a:ext cx="1173147" cy="1015074"/>
            <a:chOff x="4844073" y="1825637"/>
            <a:chExt cx="1173147" cy="101507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B5908BF-1EC4-7D38-5C73-828571F7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1" t="30193" r="40408" b="29516"/>
            <a:stretch/>
          </p:blipFill>
          <p:spPr>
            <a:xfrm>
              <a:off x="5354235" y="1825637"/>
              <a:ext cx="662985" cy="101507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019B2F4-7A0A-2810-9A93-B7712C3FC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0" t="70653" r="77253" b="-3304"/>
            <a:stretch/>
          </p:blipFill>
          <p:spPr>
            <a:xfrm>
              <a:off x="4844073" y="2098896"/>
              <a:ext cx="596700" cy="60766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EF8723-1A0A-FAEC-2343-5720F891DF85}"/>
              </a:ext>
            </a:extLst>
          </p:cNvPr>
          <p:cNvGrpSpPr/>
          <p:nvPr/>
        </p:nvGrpSpPr>
        <p:grpSpPr>
          <a:xfrm>
            <a:off x="4856829" y="3025546"/>
            <a:ext cx="1173147" cy="1015074"/>
            <a:chOff x="4844073" y="1825637"/>
            <a:chExt cx="1173147" cy="101507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243B413-344F-5305-B84D-1E39F2A9A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1" t="30193" r="40408" b="29516"/>
            <a:stretch/>
          </p:blipFill>
          <p:spPr>
            <a:xfrm>
              <a:off x="5354235" y="1825637"/>
              <a:ext cx="662985" cy="101507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60468CA-78BE-6138-1DA3-A80EC2E01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0" t="70653" r="77253" b="-3304"/>
            <a:stretch/>
          </p:blipFill>
          <p:spPr>
            <a:xfrm>
              <a:off x="4844073" y="2098896"/>
              <a:ext cx="596700" cy="607664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EEDB605E-B25C-9241-7F97-921693566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5625" r="55439" b="69503"/>
          <a:stretch/>
        </p:blipFill>
        <p:spPr>
          <a:xfrm rot="20927862">
            <a:off x="4205371" y="2927660"/>
            <a:ext cx="914138" cy="12488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2297326-B0CD-E4B1-0D64-9B57D1C615F8}"/>
              </a:ext>
            </a:extLst>
          </p:cNvPr>
          <p:cNvGrpSpPr/>
          <p:nvPr/>
        </p:nvGrpSpPr>
        <p:grpSpPr>
          <a:xfrm>
            <a:off x="9146420" y="2867357"/>
            <a:ext cx="802847" cy="769441"/>
            <a:chOff x="316419" y="1188136"/>
            <a:chExt cx="802847" cy="76944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44AFC7-F2E9-731F-539F-BF81359E0CF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86A482-2364-7BC0-7D65-FFB6FD2F20CC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605FE60-5EE1-0301-0AFF-A286EBCDD645}"/>
              </a:ext>
            </a:extLst>
          </p:cNvPr>
          <p:cNvGrpSpPr/>
          <p:nvPr/>
        </p:nvGrpSpPr>
        <p:grpSpPr>
          <a:xfrm>
            <a:off x="9142273" y="3469134"/>
            <a:ext cx="802847" cy="769441"/>
            <a:chOff x="316419" y="1188136"/>
            <a:chExt cx="802847" cy="7694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538BF27-DA9B-74F7-03A2-06EAD1BBFC3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7584A2-858D-D1BC-6B05-29C7899CF201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F3F48B-CEE0-F55C-1E60-4F66DCC80AEC}"/>
              </a:ext>
            </a:extLst>
          </p:cNvPr>
          <p:cNvGrpSpPr/>
          <p:nvPr/>
        </p:nvGrpSpPr>
        <p:grpSpPr>
          <a:xfrm>
            <a:off x="9170967" y="4039700"/>
            <a:ext cx="802847" cy="769441"/>
            <a:chOff x="316419" y="1188136"/>
            <a:chExt cx="802847" cy="76944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67B95A9-9EC8-9361-5ECD-8107A1E16A30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CEDB1AA-EBAD-E723-271C-8D67F53374CE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BB50D75-CDD6-155A-3ECE-982C39300C85}"/>
              </a:ext>
            </a:extLst>
          </p:cNvPr>
          <p:cNvGrpSpPr/>
          <p:nvPr/>
        </p:nvGrpSpPr>
        <p:grpSpPr>
          <a:xfrm>
            <a:off x="9176551" y="4572061"/>
            <a:ext cx="802847" cy="769441"/>
            <a:chOff x="316419" y="1188136"/>
            <a:chExt cx="802847" cy="76944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EF9685-D43F-91A6-CF66-298D0EDBC6A2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971C50-2CE5-5E62-F60C-8144DDB696FF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E40566-96F2-CEB7-8845-5EB1203DAC36}"/>
              </a:ext>
            </a:extLst>
          </p:cNvPr>
          <p:cNvGrpSpPr/>
          <p:nvPr/>
        </p:nvGrpSpPr>
        <p:grpSpPr>
          <a:xfrm>
            <a:off x="9170967" y="5195243"/>
            <a:ext cx="802847" cy="769441"/>
            <a:chOff x="316419" y="1188136"/>
            <a:chExt cx="802847" cy="76944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2017641-4C6E-5AA3-C7EC-E95FE6C9EF08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907D2C-7C8B-94B8-D03C-50B657F7458A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1CD73A0-24E0-5013-6220-586A6CF884A1}"/>
              </a:ext>
            </a:extLst>
          </p:cNvPr>
          <p:cNvSpPr txBox="1"/>
          <p:nvPr/>
        </p:nvSpPr>
        <p:spPr>
          <a:xfrm>
            <a:off x="9160422" y="1872369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24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DA14D0-44A3-CCA1-10CD-9EA2FB8EFE57}"/>
              </a:ext>
            </a:extLst>
          </p:cNvPr>
          <p:cNvGrpSpPr/>
          <p:nvPr/>
        </p:nvGrpSpPr>
        <p:grpSpPr>
          <a:xfrm>
            <a:off x="9095632" y="1744168"/>
            <a:ext cx="802847" cy="769441"/>
            <a:chOff x="316419" y="1188136"/>
            <a:chExt cx="802847" cy="76944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2D08BF-D6A4-9767-F2DE-DA13368582F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3D0A10-C059-8CA5-6D36-94CC4EDA8A56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920B6E-CBC9-F26E-417F-7DD8DAC8D2F1}"/>
              </a:ext>
            </a:extLst>
          </p:cNvPr>
          <p:cNvGrpSpPr/>
          <p:nvPr/>
        </p:nvGrpSpPr>
        <p:grpSpPr>
          <a:xfrm>
            <a:off x="9121070" y="2370865"/>
            <a:ext cx="802847" cy="769441"/>
            <a:chOff x="316419" y="1188136"/>
            <a:chExt cx="802847" cy="76944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C4AF056-573E-4B7B-9BAB-BBF04ED83D13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FAAD33-46C3-2CCA-7A68-A382E38FDF24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2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55A196-CDFA-8361-9531-311C8CF1929E}"/>
              </a:ext>
            </a:extLst>
          </p:cNvPr>
          <p:cNvGrpSpPr/>
          <p:nvPr/>
        </p:nvGrpSpPr>
        <p:grpSpPr>
          <a:xfrm>
            <a:off x="708722" y="1345262"/>
            <a:ext cx="3052302" cy="769441"/>
            <a:chOff x="5779652" y="3592286"/>
            <a:chExt cx="3052302" cy="7694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03DDD8-FAA4-7D5F-2B3B-9CFF387DF75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DA37CA-701C-A7A0-8F82-ABB59A6E7E29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39D23E-A4D5-E718-3BA3-46C07D2A002B}"/>
              </a:ext>
            </a:extLst>
          </p:cNvPr>
          <p:cNvSpPr txBox="1"/>
          <p:nvPr/>
        </p:nvSpPr>
        <p:spPr>
          <a:xfrm>
            <a:off x="2706845" y="1320470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AD174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659A52-12F8-AAD8-8A15-70D0E7F1F590}"/>
              </a:ext>
            </a:extLst>
          </p:cNvPr>
          <p:cNvGrpSpPr/>
          <p:nvPr/>
        </p:nvGrpSpPr>
        <p:grpSpPr>
          <a:xfrm>
            <a:off x="769489" y="2520417"/>
            <a:ext cx="3052302" cy="769441"/>
            <a:chOff x="5779652" y="3592286"/>
            <a:chExt cx="3052302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301B15-53D1-803D-4DAC-2AF16DB662BE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927DF-E30E-70F0-5ED5-55A191E23F12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AD174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16</a:t>
              </a: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9E4475-4EC4-D2B6-C026-F599F73482F3}"/>
              </a:ext>
            </a:extLst>
          </p:cNvPr>
          <p:cNvSpPr txBox="1"/>
          <p:nvPr/>
        </p:nvSpPr>
        <p:spPr>
          <a:xfrm>
            <a:off x="2923604" y="2506421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6F930A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11CBC9-B635-80F1-D0BB-D467BC38C74C}"/>
              </a:ext>
            </a:extLst>
          </p:cNvPr>
          <p:cNvGrpSpPr/>
          <p:nvPr/>
        </p:nvGrpSpPr>
        <p:grpSpPr>
          <a:xfrm>
            <a:off x="4598508" y="230756"/>
            <a:ext cx="3069075" cy="6267942"/>
            <a:chOff x="4598508" y="230756"/>
            <a:chExt cx="3069075" cy="626794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E83AC1-9627-D4E2-FDDD-EA756356AEDE}"/>
                </a:ext>
              </a:extLst>
            </p:cNvPr>
            <p:cNvSpPr/>
            <p:nvPr/>
          </p:nvSpPr>
          <p:spPr>
            <a:xfrm>
              <a:off x="4598508" y="230756"/>
              <a:ext cx="2903029" cy="6267942"/>
            </a:xfrm>
            <a:prstGeom prst="roundRect">
              <a:avLst/>
            </a:prstGeom>
            <a:solidFill>
              <a:srgbClr val="F6FDE3"/>
            </a:solidFill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77E025-1E61-9942-B2A8-783EF04A1315}"/>
                </a:ext>
              </a:extLst>
            </p:cNvPr>
            <p:cNvSpPr txBox="1"/>
            <p:nvPr/>
          </p:nvSpPr>
          <p:spPr>
            <a:xfrm>
              <a:off x="5073372" y="832851"/>
              <a:ext cx="19089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7C8F19-B4AE-1640-864A-B0E824AC34CE}"/>
                </a:ext>
              </a:extLst>
            </p:cNvPr>
            <p:cNvSpPr txBox="1"/>
            <p:nvPr/>
          </p:nvSpPr>
          <p:spPr>
            <a:xfrm>
              <a:off x="5030810" y="1319225"/>
              <a:ext cx="22355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2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70246D-053D-72BB-EB2F-443E58631FA7}"/>
                </a:ext>
              </a:extLst>
            </p:cNvPr>
            <p:cNvSpPr txBox="1"/>
            <p:nvPr/>
          </p:nvSpPr>
          <p:spPr>
            <a:xfrm>
              <a:off x="5038023" y="184140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3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99B022-E155-6BAD-0BA6-85AA66223C78}"/>
                </a:ext>
              </a:extLst>
            </p:cNvPr>
            <p:cNvSpPr txBox="1"/>
            <p:nvPr/>
          </p:nvSpPr>
          <p:spPr>
            <a:xfrm>
              <a:off x="5044458" y="2351644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4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1BBBA7-5844-3294-5421-33769D4268C8}"/>
                </a:ext>
              </a:extLst>
            </p:cNvPr>
            <p:cNvSpPr txBox="1"/>
            <p:nvPr/>
          </p:nvSpPr>
          <p:spPr>
            <a:xfrm>
              <a:off x="5025010" y="290504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5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14275B-D0EB-A6EA-420D-74103CDBD488}"/>
                </a:ext>
              </a:extLst>
            </p:cNvPr>
            <p:cNvSpPr txBox="1"/>
            <p:nvPr/>
          </p:nvSpPr>
          <p:spPr>
            <a:xfrm>
              <a:off x="5023516" y="3460547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6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528CF-FCCE-E058-AA32-1027A57033EA}"/>
                </a:ext>
              </a:extLst>
            </p:cNvPr>
            <p:cNvSpPr txBox="1"/>
            <p:nvPr/>
          </p:nvSpPr>
          <p:spPr>
            <a:xfrm>
              <a:off x="5010601" y="4022165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7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C1BBB0-FA9B-8256-FE0F-5B51669E442A}"/>
                </a:ext>
              </a:extLst>
            </p:cNvPr>
            <p:cNvSpPr txBox="1"/>
            <p:nvPr/>
          </p:nvSpPr>
          <p:spPr>
            <a:xfrm>
              <a:off x="5052306" y="456717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8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85A7A5-17FD-2995-CDF6-7999053DB52C}"/>
                </a:ext>
              </a:extLst>
            </p:cNvPr>
            <p:cNvSpPr txBox="1"/>
            <p:nvPr/>
          </p:nvSpPr>
          <p:spPr>
            <a:xfrm>
              <a:off x="5052306" y="513811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9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EB0D9-BAC3-DA48-13A5-ED53C6DBBD26}"/>
                </a:ext>
              </a:extLst>
            </p:cNvPr>
            <p:cNvSpPr txBox="1"/>
            <p:nvPr/>
          </p:nvSpPr>
          <p:spPr>
            <a:xfrm>
              <a:off x="5030809" y="5691490"/>
              <a:ext cx="26367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10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BE7F42-C6C6-3FFC-21F5-712FB98F9BEC}"/>
                </a:ext>
              </a:extLst>
            </p:cNvPr>
            <p:cNvSpPr txBox="1"/>
            <p:nvPr/>
          </p:nvSpPr>
          <p:spPr>
            <a:xfrm>
              <a:off x="4830201" y="361106"/>
              <a:ext cx="263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 NHÂN 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E16804-AF4D-25CD-5ABC-97DFF45DE17C}"/>
                </a:ext>
              </a:extLst>
            </p:cNvPr>
            <p:cNvSpPr txBox="1"/>
            <p:nvPr/>
          </p:nvSpPr>
          <p:spPr>
            <a:xfrm>
              <a:off x="6536822" y="1827943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7999CA-DB6A-2432-1C94-4E0408908791}"/>
                </a:ext>
              </a:extLst>
            </p:cNvPr>
            <p:cNvSpPr txBox="1"/>
            <p:nvPr/>
          </p:nvSpPr>
          <p:spPr>
            <a:xfrm>
              <a:off x="6486411" y="235977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BE43FC-8487-C72F-CB1C-4456AA580835}"/>
                </a:ext>
              </a:extLst>
            </p:cNvPr>
            <p:cNvSpPr txBox="1"/>
            <p:nvPr/>
          </p:nvSpPr>
          <p:spPr>
            <a:xfrm>
              <a:off x="6466962" y="2909392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6D3ECC-915F-BDD5-9265-00184C27E9F0}"/>
                </a:ext>
              </a:extLst>
            </p:cNvPr>
            <p:cNvSpPr txBox="1"/>
            <p:nvPr/>
          </p:nvSpPr>
          <p:spPr>
            <a:xfrm>
              <a:off x="6465467" y="347572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23672E-97A7-DD29-14BD-3FFD35010242}"/>
                </a:ext>
              </a:extLst>
            </p:cNvPr>
            <p:cNvSpPr txBox="1"/>
            <p:nvPr/>
          </p:nvSpPr>
          <p:spPr>
            <a:xfrm>
              <a:off x="6494257" y="4011339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38B471-97EB-DCD6-EB26-51FB13D5BA51}"/>
                </a:ext>
              </a:extLst>
            </p:cNvPr>
            <p:cNvSpPr txBox="1"/>
            <p:nvPr/>
          </p:nvSpPr>
          <p:spPr>
            <a:xfrm>
              <a:off x="6552789" y="458473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65583-1777-1D1F-7D83-BABD05B3F1DA}"/>
                </a:ext>
              </a:extLst>
            </p:cNvPr>
            <p:cNvSpPr txBox="1"/>
            <p:nvPr/>
          </p:nvSpPr>
          <p:spPr>
            <a:xfrm>
              <a:off x="6552788" y="516638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5BA2AB-1D13-E70D-E4A5-2FE8E9176F0D}"/>
              </a:ext>
            </a:extLst>
          </p:cNvPr>
          <p:cNvSpPr/>
          <p:nvPr/>
        </p:nvSpPr>
        <p:spPr>
          <a:xfrm>
            <a:off x="8339823" y="290574"/>
            <a:ext cx="2903029" cy="6267942"/>
          </a:xfrm>
          <a:prstGeom prst="roundRect">
            <a:avLst/>
          </a:prstGeom>
          <a:solidFill>
            <a:srgbClr val="E7F9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9954C3-8A0A-663D-FF0C-0609B50E422B}"/>
              </a:ext>
            </a:extLst>
          </p:cNvPr>
          <p:cNvSpPr txBox="1"/>
          <p:nvPr/>
        </p:nvSpPr>
        <p:spPr>
          <a:xfrm>
            <a:off x="8814687" y="892669"/>
            <a:ext cx="207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3C3C9-4622-EE62-2578-037164DD144C}"/>
              </a:ext>
            </a:extLst>
          </p:cNvPr>
          <p:cNvSpPr txBox="1"/>
          <p:nvPr/>
        </p:nvSpPr>
        <p:spPr>
          <a:xfrm>
            <a:off x="8628000" y="1376116"/>
            <a:ext cx="2259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CF314-8D24-9C31-A00C-E69C8472ABE8}"/>
              </a:ext>
            </a:extLst>
          </p:cNvPr>
          <p:cNvSpPr txBox="1"/>
          <p:nvPr/>
        </p:nvSpPr>
        <p:spPr>
          <a:xfrm>
            <a:off x="8659856" y="1903841"/>
            <a:ext cx="167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1DDC36-85AF-ABBF-43A7-B4B48FFE0793}"/>
              </a:ext>
            </a:extLst>
          </p:cNvPr>
          <p:cNvSpPr txBox="1"/>
          <p:nvPr/>
        </p:nvSpPr>
        <p:spPr>
          <a:xfrm>
            <a:off x="8686492" y="2411710"/>
            <a:ext cx="178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7720BD-A429-3738-A267-8CAD64410033}"/>
              </a:ext>
            </a:extLst>
          </p:cNvPr>
          <p:cNvSpPr txBox="1"/>
          <p:nvPr/>
        </p:nvSpPr>
        <p:spPr>
          <a:xfrm>
            <a:off x="8705942" y="2965023"/>
            <a:ext cx="17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E7777B-D682-F453-56F7-3E94012A61B4}"/>
              </a:ext>
            </a:extLst>
          </p:cNvPr>
          <p:cNvSpPr txBox="1"/>
          <p:nvPr/>
        </p:nvSpPr>
        <p:spPr>
          <a:xfrm>
            <a:off x="8706299" y="3521410"/>
            <a:ext cx="1786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A55191-BE1D-FBCF-573A-8BF060F5E1BB}"/>
              </a:ext>
            </a:extLst>
          </p:cNvPr>
          <p:cNvSpPr txBox="1"/>
          <p:nvPr/>
        </p:nvSpPr>
        <p:spPr>
          <a:xfrm>
            <a:off x="8713797" y="4079972"/>
            <a:ext cx="163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BB284E-FE6B-2661-B93A-64FC6B8B6C12}"/>
              </a:ext>
            </a:extLst>
          </p:cNvPr>
          <p:cNvSpPr txBox="1"/>
          <p:nvPr/>
        </p:nvSpPr>
        <p:spPr>
          <a:xfrm>
            <a:off x="8698320" y="4636359"/>
            <a:ext cx="1706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EEA6BC-70B1-3838-5848-EDC3ADB7B2B7}"/>
              </a:ext>
            </a:extLst>
          </p:cNvPr>
          <p:cNvSpPr txBox="1"/>
          <p:nvPr/>
        </p:nvSpPr>
        <p:spPr>
          <a:xfrm>
            <a:off x="8725518" y="5197797"/>
            <a:ext cx="168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BF3DD3-6727-6BC6-63F6-E533EFBBADDF}"/>
              </a:ext>
            </a:extLst>
          </p:cNvPr>
          <p:cNvSpPr txBox="1"/>
          <p:nvPr/>
        </p:nvSpPr>
        <p:spPr>
          <a:xfrm>
            <a:off x="8725518" y="5751308"/>
            <a:ext cx="263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 : 8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0E0FF1-821C-BA47-6CE1-558AF0D54F63}"/>
              </a:ext>
            </a:extLst>
          </p:cNvPr>
          <p:cNvSpPr txBox="1"/>
          <p:nvPr/>
        </p:nvSpPr>
        <p:spPr>
          <a:xfrm>
            <a:off x="8571516" y="420924"/>
            <a:ext cx="2636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 CHIA 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7C6786-C6BB-709C-97A8-88FBC6C3FAA4}"/>
              </a:ext>
            </a:extLst>
          </p:cNvPr>
          <p:cNvSpPr txBox="1"/>
          <p:nvPr/>
        </p:nvSpPr>
        <p:spPr>
          <a:xfrm>
            <a:off x="10317331" y="188764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2CBC7-7F08-D336-3B96-ED35D0F2F4C5}"/>
              </a:ext>
            </a:extLst>
          </p:cNvPr>
          <p:cNvSpPr txBox="1"/>
          <p:nvPr/>
        </p:nvSpPr>
        <p:spPr>
          <a:xfrm>
            <a:off x="10323262" y="241959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BEA072-1440-216E-817A-006E55C7873A}"/>
              </a:ext>
            </a:extLst>
          </p:cNvPr>
          <p:cNvSpPr txBox="1"/>
          <p:nvPr/>
        </p:nvSpPr>
        <p:spPr>
          <a:xfrm>
            <a:off x="10347690" y="2970410"/>
            <a:ext cx="64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1B8D74-7714-C022-0666-4900D721740C}"/>
              </a:ext>
            </a:extLst>
          </p:cNvPr>
          <p:cNvSpPr txBox="1"/>
          <p:nvPr/>
        </p:nvSpPr>
        <p:spPr>
          <a:xfrm>
            <a:off x="10363850" y="3507682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86B147-6683-3831-4288-C001A2A90BC8}"/>
              </a:ext>
            </a:extLst>
          </p:cNvPr>
          <p:cNvSpPr txBox="1"/>
          <p:nvPr/>
        </p:nvSpPr>
        <p:spPr>
          <a:xfrm>
            <a:off x="10331108" y="4071157"/>
            <a:ext cx="707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42F50-749F-6C4D-1300-6F53B77CAD85}"/>
              </a:ext>
            </a:extLst>
          </p:cNvPr>
          <p:cNvSpPr txBox="1"/>
          <p:nvPr/>
        </p:nvSpPr>
        <p:spPr>
          <a:xfrm>
            <a:off x="10352305" y="4644091"/>
            <a:ext cx="6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2AFAA7-3435-CA59-FFDF-7EC814B29105}"/>
              </a:ext>
            </a:extLst>
          </p:cNvPr>
          <p:cNvSpPr txBox="1"/>
          <p:nvPr/>
        </p:nvSpPr>
        <p:spPr>
          <a:xfrm>
            <a:off x="10382584" y="5223583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EC42686-E12F-7498-78D5-C499D73705FE}"/>
              </a:ext>
            </a:extLst>
          </p:cNvPr>
          <p:cNvCxnSpPr>
            <a:cxnSpLocks/>
          </p:cNvCxnSpPr>
          <p:nvPr/>
        </p:nvCxnSpPr>
        <p:spPr>
          <a:xfrm>
            <a:off x="7625396" y="681981"/>
            <a:ext cx="686146" cy="0"/>
          </a:xfrm>
          <a:prstGeom prst="straightConnector1">
            <a:avLst/>
          </a:prstGeom>
          <a:ln w="1174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450194-3F65-5606-D072-5CFC9AD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9" y="205797"/>
            <a:ext cx="3866926" cy="11451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7DA8A9-AB78-3F5D-E1EE-146FE9CCF1C2}"/>
              </a:ext>
            </a:extLst>
          </p:cNvPr>
          <p:cNvGrpSpPr/>
          <p:nvPr/>
        </p:nvGrpSpPr>
        <p:grpSpPr>
          <a:xfrm>
            <a:off x="10182839" y="1826092"/>
            <a:ext cx="802847" cy="769441"/>
            <a:chOff x="316419" y="1188136"/>
            <a:chExt cx="802847" cy="7694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A6F54D-1E90-60C6-144C-CE0735F15CDF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C507D0-7614-5427-E49F-786D5A9CE8A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798A34-BD18-E186-7BEB-DF2C215AD5A7}"/>
              </a:ext>
            </a:extLst>
          </p:cNvPr>
          <p:cNvGrpSpPr/>
          <p:nvPr/>
        </p:nvGrpSpPr>
        <p:grpSpPr>
          <a:xfrm>
            <a:off x="10229230" y="2391195"/>
            <a:ext cx="802847" cy="769441"/>
            <a:chOff x="316419" y="1188136"/>
            <a:chExt cx="802847" cy="76944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ECF84FB-A24C-187B-9997-5ABBFC6B4BAD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6A06D69-4AAD-CD18-0C5B-3DEE4983626F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D62E34-F1BA-DCBD-BF63-F2A34C8BA6CC}"/>
              </a:ext>
            </a:extLst>
          </p:cNvPr>
          <p:cNvGrpSpPr/>
          <p:nvPr/>
        </p:nvGrpSpPr>
        <p:grpSpPr>
          <a:xfrm>
            <a:off x="10229230" y="2974362"/>
            <a:ext cx="802847" cy="769441"/>
            <a:chOff x="316419" y="1188136"/>
            <a:chExt cx="802847" cy="76944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CD5609-0329-7816-85B7-B332AB6ED0A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2C07C0-93BB-6D66-A58C-C3BA02FA34A5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9276AD-7599-BE2A-EC05-C77CF5932538}"/>
              </a:ext>
            </a:extLst>
          </p:cNvPr>
          <p:cNvGrpSpPr/>
          <p:nvPr/>
        </p:nvGrpSpPr>
        <p:grpSpPr>
          <a:xfrm>
            <a:off x="10229230" y="3493285"/>
            <a:ext cx="802847" cy="769441"/>
            <a:chOff x="316419" y="1188136"/>
            <a:chExt cx="802847" cy="76944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A6483-433A-1EF0-F225-6E63AA78C23E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9C3AD06-E3BC-2509-F8E8-B8333DDF1E2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465537-884B-B29E-C4F2-08529942F20E}"/>
              </a:ext>
            </a:extLst>
          </p:cNvPr>
          <p:cNvGrpSpPr/>
          <p:nvPr/>
        </p:nvGrpSpPr>
        <p:grpSpPr>
          <a:xfrm>
            <a:off x="10223299" y="4037025"/>
            <a:ext cx="802847" cy="769441"/>
            <a:chOff x="316419" y="1188136"/>
            <a:chExt cx="802847" cy="76944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91F79E-BB97-710B-2BBA-F4E53A677AD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BF044B-E33A-DAB1-4C55-39E2728E55AA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6A14612-A277-70CD-1D1E-05C0713C462B}"/>
              </a:ext>
            </a:extLst>
          </p:cNvPr>
          <p:cNvGrpSpPr/>
          <p:nvPr/>
        </p:nvGrpSpPr>
        <p:grpSpPr>
          <a:xfrm>
            <a:off x="10210357" y="4640455"/>
            <a:ext cx="802847" cy="769441"/>
            <a:chOff x="316419" y="1188136"/>
            <a:chExt cx="802847" cy="76944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416C5C-03B8-BC15-FEE1-E5B235DC3818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6608DB-D5CD-FA4E-C28E-CBE8C4AB7133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70826C-5367-9383-0BE8-1B5E2BCEB02C}"/>
              </a:ext>
            </a:extLst>
          </p:cNvPr>
          <p:cNvGrpSpPr/>
          <p:nvPr/>
        </p:nvGrpSpPr>
        <p:grpSpPr>
          <a:xfrm>
            <a:off x="10231795" y="5162027"/>
            <a:ext cx="802847" cy="769441"/>
            <a:chOff x="316419" y="1188136"/>
            <a:chExt cx="802847" cy="76944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3BA6-F1CA-4592-FE38-2484BE03D32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E81BDB-CE63-DDDF-5066-223605ED4350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9A937D-1182-6D1A-A723-5EB8A872D8F7}"/>
              </a:ext>
            </a:extLst>
          </p:cNvPr>
          <p:cNvCxnSpPr>
            <a:cxnSpLocks/>
          </p:cNvCxnSpPr>
          <p:nvPr/>
        </p:nvCxnSpPr>
        <p:spPr>
          <a:xfrm flipV="1">
            <a:off x="115614" y="2938288"/>
            <a:ext cx="593108" cy="2673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8D03F1-66FF-0C99-0B3A-FCDF1029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406" y="69390"/>
            <a:ext cx="6834969" cy="2999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4EC8A5-E816-DF7C-A951-62F21989ADA4}"/>
              </a:ext>
            </a:extLst>
          </p:cNvPr>
          <p:cNvGrpSpPr/>
          <p:nvPr/>
        </p:nvGrpSpPr>
        <p:grpSpPr>
          <a:xfrm>
            <a:off x="5652427" y="2779439"/>
            <a:ext cx="5937958" cy="3508375"/>
            <a:chOff x="2571705" y="2516639"/>
            <a:chExt cx="7463350" cy="4236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5B3B0F-1045-F8E1-2346-03698DC4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05" y="2516639"/>
              <a:ext cx="7427702" cy="42365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171A0A-9EB4-10CB-614A-F9D6E517E8F0}"/>
                </a:ext>
              </a:extLst>
            </p:cNvPr>
            <p:cNvSpPr txBox="1"/>
            <p:nvPr/>
          </p:nvSpPr>
          <p:spPr>
            <a:xfrm rot="935395">
              <a:off x="8190888" y="3245593"/>
              <a:ext cx="1844167" cy="6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5 =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D5D64E-700A-277F-1A31-7ED29BD4A0E4}"/>
              </a:ext>
            </a:extLst>
          </p:cNvPr>
          <p:cNvGrpSpPr/>
          <p:nvPr/>
        </p:nvGrpSpPr>
        <p:grpSpPr>
          <a:xfrm>
            <a:off x="473105" y="2686368"/>
            <a:ext cx="4583154" cy="2205224"/>
            <a:chOff x="473105" y="2686368"/>
            <a:chExt cx="4583154" cy="2205224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211AD7-607B-5122-DB2F-FE0D967EC44A}"/>
                </a:ext>
              </a:extLst>
            </p:cNvPr>
            <p:cNvSpPr/>
            <p:nvPr/>
          </p:nvSpPr>
          <p:spPr>
            <a:xfrm>
              <a:off x="558297" y="2686368"/>
              <a:ext cx="4421387" cy="2205224"/>
            </a:xfrm>
            <a:prstGeom prst="wedgeRoundRectCallout">
              <a:avLst>
                <a:gd name="adj1" fmla="val 73432"/>
                <a:gd name="adj2" fmla="val 37792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65AD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9FFB34-51DE-E4B1-12BE-40F933C7B267}"/>
                </a:ext>
              </a:extLst>
            </p:cNvPr>
            <p:cNvSpPr txBox="1"/>
            <p:nvPr/>
          </p:nvSpPr>
          <p:spPr>
            <a:xfrm>
              <a:off x="473105" y="2757928"/>
              <a:ext cx="45831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Cùng xem ai nhớ được nhiều phép tính nhất trong 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65A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bảng nhân 8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65A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bảng chia 8 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nhé!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6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4AB2DE-4EBE-8242-F373-0F1E338D4F5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59FF30-3B41-8C3E-2040-477BDEFA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5585" y="911908"/>
              <a:ext cx="6620830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37824"/>
              </p:ext>
            </p:extLst>
          </p:nvPr>
        </p:nvGraphicFramePr>
        <p:xfrm>
          <a:off x="1531651" y="1253765"/>
          <a:ext cx="9659047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4983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37159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584958" y="4050382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384277" y="4050383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792149" y="4050381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92830" y="405038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235507" y="4050379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62FDC-FF25-1BDB-3B91-BB320DA7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951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18D14-065E-ABAF-E18B-3BD06F70D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12" y="921122"/>
            <a:ext cx="1536325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508</Words>
  <Application>Microsoft Office PowerPoint</Application>
  <PresentationFormat>Widescreen</PresentationFormat>
  <Paragraphs>156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#9Slide03 AllRoundGothic</vt:lpstr>
      <vt:lpstr>#9Slide07 HoneyCream</vt:lpstr>
      <vt:lpstr>Arial</vt:lpstr>
      <vt:lpstr>Calibri</vt:lpstr>
      <vt:lpstr>Cambria</vt:lpstr>
      <vt:lpstr>SVN-Newton</vt:lpstr>
      <vt:lpstr>SVN-Ready</vt:lpstr>
      <vt:lpstr>Times New Roman</vt:lpstr>
      <vt:lpstr>Vogue-ExtraBold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MNT;MangnonTeam</cp:keywords>
  <cp:lastModifiedBy>MinhThangPC.VN</cp:lastModifiedBy>
  <cp:revision>33</cp:revision>
  <dcterms:created xsi:type="dcterms:W3CDTF">2022-08-16T23:23:33Z</dcterms:created>
  <dcterms:modified xsi:type="dcterms:W3CDTF">2024-10-05T12:41:16Z</dcterms:modified>
</cp:coreProperties>
</file>