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1" r:id="rId4"/>
  </p:sldMasterIdLst>
  <p:notesMasterIdLst>
    <p:notesMasterId r:id="rId24"/>
  </p:notesMasterIdLst>
  <p:sldIdLst>
    <p:sldId id="9517" r:id="rId5"/>
    <p:sldId id="281" r:id="rId6"/>
    <p:sldId id="304" r:id="rId7"/>
    <p:sldId id="312" r:id="rId8"/>
    <p:sldId id="324" r:id="rId9"/>
    <p:sldId id="313" r:id="rId10"/>
    <p:sldId id="9518" r:id="rId11"/>
    <p:sldId id="9519" r:id="rId12"/>
    <p:sldId id="9523" r:id="rId13"/>
    <p:sldId id="9524" r:id="rId14"/>
    <p:sldId id="309" r:id="rId15"/>
    <p:sldId id="279" r:id="rId16"/>
    <p:sldId id="9525" r:id="rId17"/>
    <p:sldId id="9531" r:id="rId18"/>
    <p:sldId id="296" r:id="rId19"/>
    <p:sldId id="9533" r:id="rId20"/>
    <p:sldId id="295" r:id="rId21"/>
    <p:sldId id="9534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E255-A5D5-4933-B2E1-DB57D0F3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419D-6001-4B9F-8CD8-5777EFA7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7B86-348E-4ED2-BEC4-4191882C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DDEB-5336-41E0-B5C9-DB8E6BA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919E-D51B-46E4-AC19-F0FCC1B5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77E0-D235-4433-B91D-C86CAEA8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B2F4-3845-4592-9155-EE04A79E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36642-E007-45AC-9D32-C57AA82A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B48E3-D1DA-48EC-BE9A-F61828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6C8B6-7F2E-4BA2-9F95-F149561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9EDC-8F0E-4CDF-AF94-0B054A61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67C7-8F21-499F-8F61-253C720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F8080-2AC9-4711-B0B7-9BA54A498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0689-1210-4F26-AE43-4FEE7A58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C57E6-EBE7-4FCE-8CC5-582205C9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AC8A7-6C53-44C6-8DDB-84B57007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84471-2D56-47B5-BA78-29C85900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F331D-AC7B-4B82-9280-76F01FA2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A9DE6-5CCD-4F58-81E2-67917B4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B31-7C57-4E44-822D-F73B839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33A10-4736-43B4-9A87-E49A7173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876E1-9A41-44C1-80DA-E087005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F0CD-6CE9-4924-B2B3-6D65C3A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F0E27-E412-4DB9-BCF7-9B15D0C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136A1-1E2E-4D3E-B3B2-37B324CD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B9887-D801-46A9-95B3-35FC030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66E2-8D1E-4E08-B076-7C502013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9C52-28F0-4E82-A7B9-7357F7B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841BE-8340-4E0E-87CF-5CBFB13C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2005-91FE-4440-9169-D8AB051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2046-CD0D-44BF-ADCE-60A757E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D2467-2A74-425F-9522-27A58B6E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104B-D7B2-4CD3-AA4E-1779DCD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80491-AA87-4BB6-B0AA-9C65CEB3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4C87-A7BD-44DF-B30E-3AAF7B8CB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CB5B1-026E-4B2D-8769-43EA0D11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8B3A-C02B-49E3-A496-A081E28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73CA-32FD-4CA6-AF9B-89920C3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B7A5-1B46-4F9E-9A89-FDC27E41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70692-344B-4467-984D-281BBA44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F5D7A-114D-4E52-9247-55CF9934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7087-8B8E-4085-88A7-2504BEA6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D5ECC-6FFE-476A-A374-6D9EF897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DF637-8B44-4A02-AE4E-28D165119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F5705-E33E-419E-BBD1-540F7449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E1F-E049-4556-9F48-5E2DDD05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521C-C803-4DDB-8824-4045C7BC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B410-EB38-485A-A870-31DE950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1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ADA27E-171D-46BA-AA81-16781F6B64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F717D-2768-43CF-9319-0289744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1D302-EFC3-4CAB-9609-3DCB5409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35C7-5FE1-42DC-B083-A8B5FD01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FB5-CB61-4E20-B4C3-FC81644B85B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677D-3945-44F6-878D-93213D6A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732-01EE-4245-B5AE-83CA27B47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11" Type="http://schemas.openxmlformats.org/officeDocument/2006/relationships/image" Target="../media/image45.png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5" Type="http://schemas.openxmlformats.org/officeDocument/2006/relationships/image" Target="../media/image55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4.xml"/><Relationship Id="rId7" Type="http://schemas.openxmlformats.org/officeDocument/2006/relationships/image" Target="../media/image2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9.xml"/><Relationship Id="rId7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sv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sv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sv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1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1FE7C2-075C-4DA0-A565-76E315F73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87A515-A9E1-47AD-9EB2-E14020392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2A92E6-1B6A-4ACB-838F-491C5DC82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0" y="1562844"/>
            <a:ext cx="2926850" cy="4503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B67E09-03C2-4E95-9170-E85AA253F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18">
            <a:extLst>
              <a:ext uri="{FF2B5EF4-FFF2-40B4-BE49-F238E27FC236}">
                <a16:creationId xmlns:a16="http://schemas.microsoft.com/office/drawing/2014/main" id="{58921564-020F-4AEF-9835-9F4B3D845F6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5380" y="1699126"/>
            <a:ext cx="2173198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“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id="{9E9BD73B-F8D4-4F7F-9117-A8BCBA64C62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02496" y="990600"/>
            <a:ext cx="1986396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”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1C598-4DDF-44D5-B3F1-4AC36D118E8B}"/>
              </a:ext>
            </a:extLst>
          </p:cNvPr>
          <p:cNvSpPr txBox="1"/>
          <p:nvPr/>
        </p:nvSpPr>
        <p:spPr>
          <a:xfrm>
            <a:off x="4138472" y="1177232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8D8CE-241F-4D2C-8990-1230000C63AF}"/>
              </a:ext>
            </a:extLst>
          </p:cNvPr>
          <p:cNvSpPr txBox="1"/>
          <p:nvPr/>
        </p:nvSpPr>
        <p:spPr>
          <a:xfrm>
            <a:off x="5630344" y="1908784"/>
            <a:ext cx="219644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C0A09-C9AA-43E0-9AEB-6BFB5FC51BEE}"/>
              </a:ext>
            </a:extLst>
          </p:cNvPr>
          <p:cNvSpPr txBox="1"/>
          <p:nvPr/>
        </p:nvSpPr>
        <p:spPr>
          <a:xfrm>
            <a:off x="5630344" y="3461996"/>
            <a:ext cx="260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3 –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45AEA-EE58-43ED-A4BB-179CF02EA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120" y="2739640"/>
            <a:ext cx="7712108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A2524-96C2-48BA-AEA0-6DD27EB0D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756" y="4180359"/>
            <a:ext cx="830347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4008631" y="5019047"/>
            <a:ext cx="4160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5497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4967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71650" y="24081"/>
            <a:ext cx="9173985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99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96891" y="35724"/>
            <a:ext cx="824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CD97E-1C0A-4212-9CF9-D096F987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75" y="1604218"/>
            <a:ext cx="7829550" cy="520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D50258-6839-420F-8F4F-5B76678E9149}"/>
              </a:ext>
            </a:extLst>
          </p:cNvPr>
          <p:cNvSpPr/>
          <p:nvPr/>
        </p:nvSpPr>
        <p:spPr>
          <a:xfrm>
            <a:off x="3943350" y="195262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7E4EA-D131-48BE-B26F-373775C08AAB}"/>
              </a:ext>
            </a:extLst>
          </p:cNvPr>
          <p:cNvSpPr txBox="1"/>
          <p:nvPr/>
        </p:nvSpPr>
        <p:spPr>
          <a:xfrm>
            <a:off x="805991" y="1784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C790D9-F968-4788-891B-D14BCF056F50}"/>
              </a:ext>
            </a:extLst>
          </p:cNvPr>
          <p:cNvSpPr/>
          <p:nvPr/>
        </p:nvSpPr>
        <p:spPr>
          <a:xfrm>
            <a:off x="3000375" y="300037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AAB14-F711-458B-B0AD-8112243347E3}"/>
              </a:ext>
            </a:extLst>
          </p:cNvPr>
          <p:cNvSpPr txBox="1"/>
          <p:nvPr/>
        </p:nvSpPr>
        <p:spPr>
          <a:xfrm>
            <a:off x="388708" y="282371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08E1-C28A-4512-98C2-02820C6451FF}"/>
              </a:ext>
            </a:extLst>
          </p:cNvPr>
          <p:cNvSpPr/>
          <p:nvPr/>
        </p:nvSpPr>
        <p:spPr>
          <a:xfrm>
            <a:off x="2891966" y="4365242"/>
            <a:ext cx="1222834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CD2CB-2AB2-42A2-BFA0-13CC2E01D5A3}"/>
              </a:ext>
            </a:extLst>
          </p:cNvPr>
          <p:cNvSpPr txBox="1"/>
          <p:nvPr/>
        </p:nvSpPr>
        <p:spPr>
          <a:xfrm>
            <a:off x="537254" y="4163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9888D7-6116-4E37-8BB1-566F9F4C99BE}"/>
              </a:ext>
            </a:extLst>
          </p:cNvPr>
          <p:cNvSpPr/>
          <p:nvPr/>
        </p:nvSpPr>
        <p:spPr>
          <a:xfrm>
            <a:off x="3562350" y="5295092"/>
            <a:ext cx="1323975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7F56C-2132-4813-B7E2-93AF98CDD782}"/>
              </a:ext>
            </a:extLst>
          </p:cNvPr>
          <p:cNvSpPr txBox="1"/>
          <p:nvPr/>
        </p:nvSpPr>
        <p:spPr>
          <a:xfrm>
            <a:off x="547687" y="550402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E513E3-69F4-4C68-9278-768293861118}"/>
              </a:ext>
            </a:extLst>
          </p:cNvPr>
          <p:cNvSpPr/>
          <p:nvPr/>
        </p:nvSpPr>
        <p:spPr>
          <a:xfrm>
            <a:off x="7172325" y="5164164"/>
            <a:ext cx="695326" cy="117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6C98D-36E0-4FEB-B6FA-D6826BF379FE}"/>
              </a:ext>
            </a:extLst>
          </p:cNvPr>
          <p:cNvSpPr txBox="1"/>
          <p:nvPr/>
        </p:nvSpPr>
        <p:spPr>
          <a:xfrm>
            <a:off x="10601325" y="5430620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6" grpId="0" animBg="1"/>
      <p:bldP spid="27" grpId="0"/>
      <p:bldP spid="28" grpId="0" animBg="1"/>
      <p:bldP spid="34" grpId="0"/>
      <p:bldP spid="35" grpId="0" animBg="1"/>
      <p:bldP spid="36" grpId="0"/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905000" y="685800"/>
            <a:ext cx="9173985" cy="1151724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8" y="245212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2207991" y="821737"/>
            <a:ext cx="82454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34" y="3108960"/>
            <a:ext cx="6539995" cy="3749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CAF676-E1DF-435E-8FB7-A6F757AE3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22" y="2131164"/>
            <a:ext cx="6712278" cy="1652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4CFD66-F167-467E-ABA9-7102E469F29C}"/>
              </a:ext>
            </a:extLst>
          </p:cNvPr>
          <p:cNvSpPr txBox="1"/>
          <p:nvPr/>
        </p:nvSpPr>
        <p:spPr>
          <a:xfrm>
            <a:off x="1279364" y="3529302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52239-F17D-415E-B259-B6E47ACAA87D}"/>
              </a:ext>
            </a:extLst>
          </p:cNvPr>
          <p:cNvSpPr txBox="1"/>
          <p:nvPr/>
        </p:nvSpPr>
        <p:spPr>
          <a:xfrm>
            <a:off x="525228" y="4376081"/>
            <a:ext cx="5743575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D65E39EC-8456-41B7-B43B-96C5A921DDBD}"/>
              </a:ext>
            </a:extLst>
          </p:cNvPr>
          <p:cNvGraphicFramePr>
            <a:graphicFrameLocks noGrp="1"/>
          </p:cNvGraphicFramePr>
          <p:nvPr/>
        </p:nvGraphicFramePr>
        <p:xfrm>
          <a:off x="558638" y="390565"/>
          <a:ext cx="11061862" cy="6501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7812">
                  <a:extLst>
                    <a:ext uri="{9D8B030D-6E8A-4147-A177-3AD203B41FA5}">
                      <a16:colId xmlns:a16="http://schemas.microsoft.com/office/drawing/2014/main" val="1775803112"/>
                    </a:ext>
                  </a:extLst>
                </a:gridCol>
                <a:gridCol w="5734050">
                  <a:extLst>
                    <a:ext uri="{9D8B030D-6E8A-4147-A177-3AD203B41FA5}">
                      <a16:colId xmlns:a16="http://schemas.microsoft.com/office/drawing/2014/main" val="1073152033"/>
                    </a:ext>
                  </a:extLst>
                </a:gridCol>
              </a:tblGrid>
              <a:tr h="1029048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5067"/>
                  </a:ext>
                </a:extLst>
              </a:tr>
              <a:tr h="51907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1262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54663A3-9539-47E4-8B7B-C0137A8ED3E0}"/>
              </a:ext>
            </a:extLst>
          </p:cNvPr>
          <p:cNvGrpSpPr/>
          <p:nvPr/>
        </p:nvGrpSpPr>
        <p:grpSpPr>
          <a:xfrm>
            <a:off x="728501" y="1781234"/>
            <a:ext cx="2774358" cy="1463040"/>
            <a:chOff x="1184275" y="1965960"/>
            <a:chExt cx="2774358" cy="1463040"/>
          </a:xfrm>
        </p:grpSpPr>
        <p:pic>
          <p:nvPicPr>
            <p:cNvPr id="4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2A5AA389-4D9F-499F-A333-A7F8512DB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BF6C79-1FD4-4A12-8334-B9217D4ED819}"/>
                </a:ext>
              </a:extLst>
            </p:cNvPr>
            <p:cNvSpPr txBox="1"/>
            <p:nvPr/>
          </p:nvSpPr>
          <p:spPr>
            <a:xfrm>
              <a:off x="1753812" y="2520496"/>
              <a:ext cx="206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4E5EFD-9A36-4D5B-8DE6-44A674235E1E}"/>
              </a:ext>
            </a:extLst>
          </p:cNvPr>
          <p:cNvGrpSpPr/>
          <p:nvPr/>
        </p:nvGrpSpPr>
        <p:grpSpPr>
          <a:xfrm>
            <a:off x="3502859" y="1695690"/>
            <a:ext cx="2427564" cy="1280160"/>
            <a:chOff x="3683794" y="1826941"/>
            <a:chExt cx="2427564" cy="1280160"/>
          </a:xfrm>
        </p:grpSpPr>
        <p:pic>
          <p:nvPicPr>
            <p:cNvPr id="7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776A71-BC22-4F03-8669-C921E75D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818B0A-A532-435B-9064-AB455E914D7E}"/>
                </a:ext>
              </a:extLst>
            </p:cNvPr>
            <p:cNvSpPr txBox="1"/>
            <p:nvPr/>
          </p:nvSpPr>
          <p:spPr>
            <a:xfrm>
              <a:off x="4328828" y="2289771"/>
              <a:ext cx="1460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gỗ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30A45-E37F-4D5B-8754-50EF94B5BA77}"/>
              </a:ext>
            </a:extLst>
          </p:cNvPr>
          <p:cNvGrpSpPr/>
          <p:nvPr/>
        </p:nvGrpSpPr>
        <p:grpSpPr>
          <a:xfrm>
            <a:off x="571500" y="3329818"/>
            <a:ext cx="2427564" cy="1280160"/>
            <a:chOff x="3683794" y="1826941"/>
            <a:chExt cx="2427564" cy="1280160"/>
          </a:xfrm>
        </p:grpSpPr>
        <p:pic>
          <p:nvPicPr>
            <p:cNvPr id="10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F9FEB3-D83D-4A07-90AB-86A0559C5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D183F2-2BA7-4873-A2D5-71793A77CA2A}"/>
                </a:ext>
              </a:extLst>
            </p:cNvPr>
            <p:cNvSpPr txBox="1"/>
            <p:nvPr/>
          </p:nvSpPr>
          <p:spPr>
            <a:xfrm>
              <a:off x="4216379" y="2174633"/>
              <a:ext cx="1362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gay go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E103-C360-47BB-98F0-6395B3D19721}"/>
              </a:ext>
            </a:extLst>
          </p:cNvPr>
          <p:cNvGrpSpPr/>
          <p:nvPr/>
        </p:nvGrpSpPr>
        <p:grpSpPr>
          <a:xfrm>
            <a:off x="3146195" y="3329817"/>
            <a:ext cx="2427564" cy="1280160"/>
            <a:chOff x="3683794" y="1826941"/>
            <a:chExt cx="2427564" cy="1280160"/>
          </a:xfrm>
        </p:grpSpPr>
        <p:pic>
          <p:nvPicPr>
            <p:cNvPr id="13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8CBBD8F3-86B3-4121-9224-98B7D23B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3ABFFF-D7E4-4AB6-8310-8B03D171C55D}"/>
                </a:ext>
              </a:extLst>
            </p:cNvPr>
            <p:cNvSpPr txBox="1"/>
            <p:nvPr/>
          </p:nvSpPr>
          <p:spPr>
            <a:xfrm>
              <a:off x="4157919" y="2244316"/>
              <a:ext cx="1949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4024B9-66A7-4333-94E2-AA5D93EB90FB}"/>
              </a:ext>
            </a:extLst>
          </p:cNvPr>
          <p:cNvGrpSpPr/>
          <p:nvPr/>
        </p:nvGrpSpPr>
        <p:grpSpPr>
          <a:xfrm>
            <a:off x="1397888" y="4749342"/>
            <a:ext cx="3496614" cy="1776545"/>
            <a:chOff x="3683794" y="1826941"/>
            <a:chExt cx="2427564" cy="1280160"/>
          </a:xfrm>
        </p:grpSpPr>
        <p:pic>
          <p:nvPicPr>
            <p:cNvPr id="16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8DCFCF2-14A8-46CA-8A59-3802975BC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82D3AF-2580-4939-ADD7-374EDA911C11}"/>
                </a:ext>
              </a:extLst>
            </p:cNvPr>
            <p:cNvSpPr txBox="1"/>
            <p:nvPr/>
          </p:nvSpPr>
          <p:spPr>
            <a:xfrm>
              <a:off x="3994921" y="2389670"/>
              <a:ext cx="1894979" cy="42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E79D4E-7782-4F7E-9DAD-696A192D7033}"/>
              </a:ext>
            </a:extLst>
          </p:cNvPr>
          <p:cNvGrpSpPr/>
          <p:nvPr/>
        </p:nvGrpSpPr>
        <p:grpSpPr>
          <a:xfrm>
            <a:off x="6089569" y="1754804"/>
            <a:ext cx="3410283" cy="1392209"/>
            <a:chOff x="1485243" y="3480266"/>
            <a:chExt cx="3410283" cy="1392209"/>
          </a:xfrm>
        </p:grpSpPr>
        <p:pic>
          <p:nvPicPr>
            <p:cNvPr id="19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D3BC675-70C0-432F-BE20-2C76C3F87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243" y="3480266"/>
              <a:ext cx="2640043" cy="139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92FBAB-67F6-4B63-B287-8210C0BD4F4D}"/>
                </a:ext>
              </a:extLst>
            </p:cNvPr>
            <p:cNvSpPr txBox="1"/>
            <p:nvPr/>
          </p:nvSpPr>
          <p:spPr>
            <a:xfrm>
              <a:off x="2121168" y="4013391"/>
              <a:ext cx="2774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3FA91-FF54-4631-9E63-23CC4B76CD23}"/>
              </a:ext>
            </a:extLst>
          </p:cNvPr>
          <p:cNvGrpSpPr/>
          <p:nvPr/>
        </p:nvGrpSpPr>
        <p:grpSpPr>
          <a:xfrm>
            <a:off x="8782018" y="1628212"/>
            <a:ext cx="3086542" cy="1463040"/>
            <a:chOff x="1184275" y="1965960"/>
            <a:chExt cx="3086542" cy="1463040"/>
          </a:xfrm>
        </p:grpSpPr>
        <p:pic>
          <p:nvPicPr>
            <p:cNvPr id="22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0E356E11-3065-4742-986D-4C2D1A704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574A84-1E52-44EA-A9E7-F2AB417D7D84}"/>
                </a:ext>
              </a:extLst>
            </p:cNvPr>
            <p:cNvSpPr txBox="1"/>
            <p:nvPr/>
          </p:nvSpPr>
          <p:spPr>
            <a:xfrm>
              <a:off x="1641113" y="2612258"/>
              <a:ext cx="2629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818FFD-5C5D-4734-9B31-ED266A4E7C77}"/>
              </a:ext>
            </a:extLst>
          </p:cNvPr>
          <p:cNvGrpSpPr/>
          <p:nvPr/>
        </p:nvGrpSpPr>
        <p:grpSpPr>
          <a:xfrm>
            <a:off x="6022411" y="3232416"/>
            <a:ext cx="2774358" cy="1463040"/>
            <a:chOff x="1184275" y="1965960"/>
            <a:chExt cx="2774358" cy="1463040"/>
          </a:xfrm>
        </p:grpSpPr>
        <p:pic>
          <p:nvPicPr>
            <p:cNvPr id="25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CD182546-27E2-42FC-8FE2-437FFDC4D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05B749-5490-4E10-8BC1-338829D0DE83}"/>
                </a:ext>
              </a:extLst>
            </p:cNvPr>
            <p:cNvSpPr txBox="1"/>
            <p:nvPr/>
          </p:nvSpPr>
          <p:spPr>
            <a:xfrm>
              <a:off x="1312580" y="2588680"/>
              <a:ext cx="2587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46A5EF-AACF-49BE-B6BC-AA4A21B6140C}"/>
              </a:ext>
            </a:extLst>
          </p:cNvPr>
          <p:cNvGrpSpPr/>
          <p:nvPr/>
        </p:nvGrpSpPr>
        <p:grpSpPr>
          <a:xfrm>
            <a:off x="8888757" y="3263051"/>
            <a:ext cx="2427564" cy="1280160"/>
            <a:chOff x="3683794" y="1826941"/>
            <a:chExt cx="2427564" cy="1280160"/>
          </a:xfrm>
        </p:grpSpPr>
        <p:pic>
          <p:nvPicPr>
            <p:cNvPr id="28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19EADA8-C1B3-4407-9877-EC5628341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27B459-167A-48ED-BCD8-09B43E6E1AC0}"/>
                </a:ext>
              </a:extLst>
            </p:cNvPr>
            <p:cNvSpPr txBox="1"/>
            <p:nvPr/>
          </p:nvSpPr>
          <p:spPr>
            <a:xfrm>
              <a:off x="3984780" y="2240703"/>
              <a:ext cx="1894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BF73B-A03C-4135-9994-AC3F3EF4E801}"/>
              </a:ext>
            </a:extLst>
          </p:cNvPr>
          <p:cNvGrpSpPr/>
          <p:nvPr/>
        </p:nvGrpSpPr>
        <p:grpSpPr>
          <a:xfrm>
            <a:off x="6986022" y="4690890"/>
            <a:ext cx="3927168" cy="1776545"/>
            <a:chOff x="2184190" y="1559156"/>
            <a:chExt cx="3927168" cy="1776545"/>
          </a:xfrm>
        </p:grpSpPr>
        <p:pic>
          <p:nvPicPr>
            <p:cNvPr id="31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DD8308B0-3601-491A-A63B-DC91786A5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90" y="1559156"/>
              <a:ext cx="3927168" cy="1776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991E25-A686-4103-B02E-D39AFB74B25A}"/>
                </a:ext>
              </a:extLst>
            </p:cNvPr>
            <p:cNvSpPr txBox="1"/>
            <p:nvPr/>
          </p:nvSpPr>
          <p:spPr>
            <a:xfrm>
              <a:off x="2837004" y="2254402"/>
              <a:ext cx="2890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8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65012BBB-D2D7-43A7-9E25-91EE8F16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42" y="2654186"/>
            <a:ext cx="4572000" cy="4572000"/>
          </a:xfrm>
          <a:prstGeom prst="rect">
            <a:avLst/>
          </a:prstGeom>
        </p:spPr>
      </p:pic>
      <p:pic>
        <p:nvPicPr>
          <p:cNvPr id="5" name="Picture 4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A24169AD-6186-4B41-8DC4-45A22E9A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50" y="-124870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BB9C4A6-A95D-49FB-B480-9AD0408F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/>
          <a:stretch/>
        </p:blipFill>
        <p:spPr>
          <a:xfrm>
            <a:off x="7291982" y="1907504"/>
            <a:ext cx="4793536" cy="49377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10463930" y="144764"/>
            <a:ext cx="1860804" cy="2011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9699F-E1DC-47C6-8672-14A2C1F95A2A}"/>
              </a:ext>
            </a:extLst>
          </p:cNvPr>
          <p:cNvSpPr txBox="1"/>
          <p:nvPr/>
        </p:nvSpPr>
        <p:spPr>
          <a:xfrm rot="21272280">
            <a:off x="3884237" y="2607122"/>
            <a:ext cx="2465025" cy="16632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3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99" y="122668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165A7-02E5-4D9E-B5D5-9C08237C5D10}"/>
              </a:ext>
            </a:extLst>
          </p:cNvPr>
          <p:cNvSpPr txBox="1"/>
          <p:nvPr/>
        </p:nvSpPr>
        <p:spPr>
          <a:xfrm>
            <a:off x="3657600" y="1911987"/>
            <a:ext cx="51054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424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rừng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nắng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ζ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ǟừng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Ϊ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g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wắng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525849" y="1931480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ạt jàu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vī cây,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úng Ǉċ ǟa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ωϙ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Ǉ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Ğc wuĒ.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đưŊg, Ūg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ΓϜ ωϙ 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cá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ǟừng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uở xưa. BΗĞt bao cảζ sắc ηư hΗİn ǟa Ǉrưϐ jắt εúng Ǉċ: bầy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νΰ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Ŗ Ǉi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θ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ị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cà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cao,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đàn hư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Ϋ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wai xi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Α−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p và h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Ηϛ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 là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ǟủ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au ǟa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ί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Ē,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vạt cỏ đẫm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ΰΩ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la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wắng. 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 văn nói về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84374" y="968489"/>
            <a:ext cx="7774425" cy="4514789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095750" cy="351472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9794D58-CAF1-4104-A32A-014126967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4" name="图片 31">
            <a:extLst>
              <a:ext uri="{FF2B5EF4-FFF2-40B4-BE49-F238E27FC236}">
                <a16:creationId xmlns:a16="http://schemas.microsoft.com/office/drawing/2014/main" id="{374E3467-573D-4B5E-B162-2A112E86D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AD4D8C-4D6A-4DB8-9160-D534CC54539D}"/>
              </a:ext>
            </a:extLst>
          </p:cNvPr>
          <p:cNvSpPr txBox="1"/>
          <p:nvPr/>
        </p:nvSpPr>
        <p:spPr>
          <a:xfrm>
            <a:off x="6448426" y="2969171"/>
            <a:ext cx="609600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thưở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9" name="矩形 36">
            <a:extLst>
              <a:ext uri="{FF2B5EF4-FFF2-40B4-BE49-F238E27FC236}">
                <a16:creationId xmlns:a16="http://schemas.microsoft.com/office/drawing/2014/main" id="{225A7186-4733-46E4-B02E-8A66B735EDBA}"/>
              </a:ext>
            </a:extLst>
          </p:cNvPr>
          <p:cNvSpPr/>
          <p:nvPr/>
        </p:nvSpPr>
        <p:spPr>
          <a:xfrm>
            <a:off x="7312161" y="1442266"/>
            <a:ext cx="4118849" cy="13939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CHIA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TRƯỚC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0" name="图片 22">
            <a:extLst>
              <a:ext uri="{FF2B5EF4-FFF2-40B4-BE49-F238E27FC236}">
                <a16:creationId xmlns:a16="http://schemas.microsoft.com/office/drawing/2014/main" id="{D07F5576-C93D-4D31-8CD7-DE355FC1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44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2800" noProof="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thuở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280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η</a:t>
            </a: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ạt jàu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441</Words>
  <Application>Microsoft Office PowerPoint</Application>
  <PresentationFormat>Widescreen</PresentationFormat>
  <Paragraphs>85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微软雅黑</vt:lpstr>
      <vt:lpstr>Arial</vt:lpstr>
      <vt:lpstr>Calibri</vt:lpstr>
      <vt:lpstr>Calibri Light</vt:lpstr>
      <vt:lpstr>Coiny</vt:lpstr>
      <vt:lpstr>等线</vt:lpstr>
      <vt:lpstr>等线 Light</vt:lpstr>
      <vt:lpstr>HP001 4 hàng</vt:lpstr>
      <vt:lpstr>Humanst521 BT</vt:lpstr>
      <vt:lpstr>Lato Hairline</vt:lpstr>
      <vt:lpstr>Lato Light</vt:lpstr>
      <vt:lpstr>Lato Regular</vt:lpstr>
      <vt:lpstr>Patrick Hand</vt:lpstr>
      <vt:lpstr>Times New Roman</vt:lpstr>
      <vt:lpstr>字魂17号-萌趣果冻体</vt:lpstr>
      <vt:lpstr>字魂59号-创粗黑</vt:lpstr>
      <vt:lpstr>1_Office Theme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22</cp:revision>
  <dcterms:created xsi:type="dcterms:W3CDTF">2022-06-05T02:31:36Z</dcterms:created>
  <dcterms:modified xsi:type="dcterms:W3CDTF">2024-09-12T05:05:47Z</dcterms:modified>
</cp:coreProperties>
</file>