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7"/>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36" r:id="rId16"/>
    <p:sldId id="2646" r:id="rId17"/>
    <p:sldId id="2647" r:id="rId18"/>
    <p:sldId id="2648" r:id="rId19"/>
    <p:sldId id="2650" r:id="rId20"/>
    <p:sldId id="284" r:id="rId21"/>
    <p:sldId id="2651" r:id="rId22"/>
    <p:sldId id="285" r:id="rId23"/>
    <p:sldId id="2652" r:id="rId24"/>
    <p:sldId id="312" r:id="rId25"/>
    <p:sldId id="292" r:id="rId26"/>
    <p:sldId id="2656" r:id="rId27"/>
    <p:sldId id="293" r:id="rId28"/>
    <p:sldId id="294" r:id="rId29"/>
    <p:sldId id="2640" r:id="rId30"/>
    <p:sldId id="2653" r:id="rId31"/>
    <p:sldId id="2654" r:id="rId32"/>
    <p:sldId id="319" r:id="rId33"/>
    <p:sldId id="313" r:id="rId34"/>
    <p:sldId id="265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2022/7/22</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2022/7/22</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8"/>
            <a:ext cx="11069684" cy="104359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77770" y="4575468"/>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3493222"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7906603"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074200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3342408" y="3306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4595772" y="3313698"/>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8157164" y="331997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1304058" y="393478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0417897" y="310813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524853" y="370213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5512775" y="370213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9638801" y="3702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741500" y="393552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5104533" y="5754062"/>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5733141" y="455301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8924016" y="4553011"/>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6095998" y="5134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2150450" y="391287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 ngày ............, tháng ............., 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2089</Words>
  <Application>Microsoft Office PowerPoint</Application>
  <PresentationFormat>Widescreen</PresentationFormat>
  <Paragraphs>141</Paragraphs>
  <Slides>33</Slides>
  <Notes>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#9Slide03 AmpleSoft Bold</vt:lpstr>
      <vt:lpstr>#9Slide06 DeathRattle BB</vt:lpstr>
      <vt:lpstr>#9Slide06 SVNStella</vt:lpstr>
      <vt:lpstr>Abril Fatface</vt:lpstr>
      <vt:lpstr>Aldrich</vt:lpstr>
      <vt:lpstr>等线</vt:lpstr>
      <vt:lpstr>Indie Flower</vt:lpstr>
      <vt:lpstr>Just Another Hand</vt:lpstr>
      <vt:lpstr>Maven Pro</vt:lpstr>
      <vt:lpstr>Source Han Sans CN Medium</vt:lpstr>
      <vt:lpstr>思源黑体 CN Bold</vt:lpstr>
      <vt:lpstr>Arial</vt:lpstr>
      <vt:lpstr>Arial-Rounded</vt:lpstr>
      <vt:lpstr>Baloo</vt:lpstr>
      <vt:lpstr>Calibri</vt:lpstr>
      <vt:lpstr>Coiny</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33</cp:revision>
  <dcterms:created xsi:type="dcterms:W3CDTF">2022-06-02T14:40:37Z</dcterms:created>
  <dcterms:modified xsi:type="dcterms:W3CDTF">2022-07-22T07:30:01Z</dcterms:modified>
</cp:coreProperties>
</file>