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28"/>
  </p:notesMasterIdLst>
  <p:sldIdLst>
    <p:sldId id="875" r:id="rId6"/>
    <p:sldId id="874" r:id="rId7"/>
    <p:sldId id="872" r:id="rId8"/>
    <p:sldId id="293" r:id="rId9"/>
    <p:sldId id="868" r:id="rId10"/>
    <p:sldId id="257" r:id="rId11"/>
    <p:sldId id="836" r:id="rId12"/>
    <p:sldId id="837" r:id="rId13"/>
    <p:sldId id="876" r:id="rId14"/>
    <p:sldId id="844" r:id="rId15"/>
    <p:sldId id="845" r:id="rId16"/>
    <p:sldId id="865" r:id="rId17"/>
    <p:sldId id="848" r:id="rId18"/>
    <p:sldId id="849" r:id="rId19"/>
    <p:sldId id="854" r:id="rId20"/>
    <p:sldId id="851" r:id="rId21"/>
    <p:sldId id="850" r:id="rId22"/>
    <p:sldId id="856" r:id="rId23"/>
    <p:sldId id="857" r:id="rId24"/>
    <p:sldId id="877" r:id="rId25"/>
    <p:sldId id="867" r:id="rId26"/>
    <p:sldId id="8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76" d="100"/>
          <a:sy n="76" d="100"/>
        </p:scale>
        <p:origin x="106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2024/9/12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1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image" Target="../media/image11.gif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7.wav"/><Relationship Id="rId7" Type="http://schemas.openxmlformats.org/officeDocument/2006/relationships/image" Target="../media/image11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1.gif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3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2.png"/><Relationship Id="rId5" Type="http://schemas.openxmlformats.org/officeDocument/2006/relationships/audio" Target="../media/audio9.wav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12.jp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12.jp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9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A588E6-4FDF-4F99-89E4-F9272D79A89E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887</Words>
  <Application>Microsoft Office PowerPoint</Application>
  <PresentationFormat>Widescreen</PresentationFormat>
  <Paragraphs>229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Baloo</vt:lpstr>
      <vt:lpstr>Calibri</vt:lpstr>
      <vt:lpstr>Calibri Light</vt:lpstr>
      <vt:lpstr>Coiny</vt:lpstr>
      <vt:lpstr>等线</vt:lpstr>
      <vt:lpstr>iCiel Cadena</vt:lpstr>
      <vt:lpstr>Pattaya</vt:lpstr>
      <vt:lpstr>SVN-Cookies</vt:lpstr>
      <vt:lpstr>SVN-Dessert Menu Script</vt:lpstr>
      <vt:lpstr>Times New Roman</vt:lpstr>
      <vt:lpstr>UTM Cookies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47</cp:revision>
  <dcterms:created xsi:type="dcterms:W3CDTF">2022-05-07T14:20:40Z</dcterms:created>
  <dcterms:modified xsi:type="dcterms:W3CDTF">2024-09-12T05:09:00Z</dcterms:modified>
</cp:coreProperties>
</file>