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FD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00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5A8A-DCC0-4B21-9A3D-DED271A9F7AD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154D-CE65-4FC9-9C54-DFB93262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6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8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0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4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1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60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3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23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9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5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5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5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22792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50 kg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 5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…?..kg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 : 5 = 10 (ki-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-gam)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 kg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426545" y="920085"/>
            <a:ext cx="6438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75542" y="249049"/>
            <a:ext cx="65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52635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795873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394</Words>
  <Application>Microsoft Office PowerPoint</Application>
  <PresentationFormat>Widescreen</PresentationFormat>
  <Paragraphs>153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iCiel Cadena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21</cp:revision>
  <dcterms:created xsi:type="dcterms:W3CDTF">2022-05-07T08:05:39Z</dcterms:created>
  <dcterms:modified xsi:type="dcterms:W3CDTF">2022-07-13T22:55:56Z</dcterms:modified>
</cp:coreProperties>
</file>