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3"/>
  </p:notesMasterIdLst>
  <p:sldIdLst>
    <p:sldId id="823" r:id="rId3"/>
    <p:sldId id="824" r:id="rId4"/>
    <p:sldId id="863" r:id="rId5"/>
    <p:sldId id="826" r:id="rId6"/>
    <p:sldId id="828" r:id="rId7"/>
    <p:sldId id="829" r:id="rId8"/>
    <p:sldId id="830" r:id="rId9"/>
    <p:sldId id="831" r:id="rId10"/>
    <p:sldId id="868" r:id="rId11"/>
    <p:sldId id="257" r:id="rId12"/>
    <p:sldId id="871" r:id="rId13"/>
    <p:sldId id="836" r:id="rId14"/>
    <p:sldId id="837" r:id="rId15"/>
    <p:sldId id="838" r:id="rId16"/>
    <p:sldId id="839" r:id="rId17"/>
    <p:sldId id="856" r:id="rId18"/>
    <p:sldId id="869" r:id="rId19"/>
    <p:sldId id="855" r:id="rId20"/>
    <p:sldId id="870" r:id="rId21"/>
    <p:sldId id="8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2024/9/12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22.gif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audio" Target="../media/audio6.wav"/><Relationship Id="rId4" Type="http://schemas.openxmlformats.org/officeDocument/2006/relationships/image" Target="../media/image22.gif"/><Relationship Id="rId9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48C5C2-64D9-41DE-9B84-50CFB3D86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9092" y="3195996"/>
            <a:ext cx="7827942" cy="243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57227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oiny" panose="02000903060500060000" pitchFamily="2" charset="0"/>
              </a:rPr>
              <a:t>Bài</a:t>
            </a:r>
            <a:r>
              <a:rPr lang="en-US" sz="4800" dirty="0">
                <a:latin typeface="Coiny" panose="0200090306050006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19782" y="1373038"/>
            <a:ext cx="7931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Ôn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tập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bảng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nhân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2, chia 2</a:t>
            </a: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467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/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/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63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thiếu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5AA5F6-38BA-4079-A503-7E0AC5CA66D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E6C26-1CE3-4051-B4CD-C14280747E91}"/>
              </a:ext>
            </a:extLst>
          </p:cNvPr>
          <p:cNvSpPr/>
          <p:nvPr/>
        </p:nvSpPr>
        <p:spPr>
          <a:xfrm>
            <a:off x="58562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559A6C-222D-417B-88AF-66E162F1267F}"/>
              </a:ext>
            </a:extLst>
          </p:cNvPr>
          <p:cNvSpPr/>
          <p:nvPr/>
        </p:nvSpPr>
        <p:spPr>
          <a:xfrm>
            <a:off x="1719766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AA3DA3-549C-4EE2-B10C-9CB1EC501752}"/>
              </a:ext>
            </a:extLst>
          </p:cNvPr>
          <p:cNvSpPr/>
          <p:nvPr/>
        </p:nvSpPr>
        <p:spPr>
          <a:xfrm>
            <a:off x="2853905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2632B4-B077-4547-AAFC-79E02D6A1CE8}"/>
              </a:ext>
            </a:extLst>
          </p:cNvPr>
          <p:cNvSpPr/>
          <p:nvPr/>
        </p:nvSpPr>
        <p:spPr>
          <a:xfrm>
            <a:off x="398153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50A1AE-893B-46FB-9E5E-5E2295319925}"/>
              </a:ext>
            </a:extLst>
          </p:cNvPr>
          <p:cNvSpPr/>
          <p:nvPr/>
        </p:nvSpPr>
        <p:spPr>
          <a:xfrm>
            <a:off x="5115675" y="1828800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2EE9A8F-774B-4FBD-8E17-3B3047FD0D2F}"/>
              </a:ext>
            </a:extLst>
          </p:cNvPr>
          <p:cNvSpPr/>
          <p:nvPr/>
        </p:nvSpPr>
        <p:spPr>
          <a:xfrm>
            <a:off x="6247287" y="1828800"/>
            <a:ext cx="909124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326C34-1290-4C5A-9FB3-F2C0B83B82EB}"/>
              </a:ext>
            </a:extLst>
          </p:cNvPr>
          <p:cNvSpPr/>
          <p:nvPr/>
        </p:nvSpPr>
        <p:spPr>
          <a:xfrm>
            <a:off x="7368832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C305F7-9266-4CFB-9D28-668D21567A6D}"/>
              </a:ext>
            </a:extLst>
          </p:cNvPr>
          <p:cNvSpPr/>
          <p:nvPr/>
        </p:nvSpPr>
        <p:spPr>
          <a:xfrm>
            <a:off x="8440070" y="1815811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5E301B-72ED-4D66-8678-1CB168A1FB0B}"/>
              </a:ext>
            </a:extLst>
          </p:cNvPr>
          <p:cNvSpPr/>
          <p:nvPr/>
        </p:nvSpPr>
        <p:spPr>
          <a:xfrm>
            <a:off x="9609959" y="1806391"/>
            <a:ext cx="904083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8A1485-E6AB-4930-B179-D568747BE2F3}"/>
              </a:ext>
            </a:extLst>
          </p:cNvPr>
          <p:cNvSpPr/>
          <p:nvPr/>
        </p:nvSpPr>
        <p:spPr>
          <a:xfrm>
            <a:off x="10803603" y="180639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CD609A2B-A056-4A45-BE6E-9B061F5B70B0}"/>
              </a:ext>
            </a:extLst>
          </p:cNvPr>
          <p:cNvSpPr/>
          <p:nvPr/>
        </p:nvSpPr>
        <p:spPr>
          <a:xfrm rot="5400000">
            <a:off x="1360289" y="1845105"/>
            <a:ext cx="357798" cy="190712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DEFEC7-CD22-4FE6-B2F9-88BB3862D092}"/>
              </a:ext>
            </a:extLst>
          </p:cNvPr>
          <p:cNvSpPr txBox="1"/>
          <p:nvPr/>
        </p:nvSpPr>
        <p:spPr>
          <a:xfrm>
            <a:off x="1326164" y="3048427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2E085A73-06C8-40B6-8372-346259776818}"/>
              </a:ext>
            </a:extLst>
          </p:cNvPr>
          <p:cNvSpPr/>
          <p:nvPr/>
        </p:nvSpPr>
        <p:spPr>
          <a:xfrm rot="16200000">
            <a:off x="2484551" y="810519"/>
            <a:ext cx="340556" cy="163567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19D2BB-A080-4548-AC17-A8664AD2D3B0}"/>
              </a:ext>
            </a:extLst>
          </p:cNvPr>
          <p:cNvSpPr txBox="1"/>
          <p:nvPr/>
        </p:nvSpPr>
        <p:spPr>
          <a:xfrm>
            <a:off x="2751390" y="10853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E80EF6-C1F0-4F27-9B29-A3D660A2F7DC}"/>
              </a:ext>
            </a:extLst>
          </p:cNvPr>
          <p:cNvSpPr/>
          <p:nvPr/>
        </p:nvSpPr>
        <p:spPr>
          <a:xfrm>
            <a:off x="4119937" y="1921267"/>
            <a:ext cx="603851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5BEAE24-E710-4CEB-8C39-E8D2FED74172}"/>
              </a:ext>
            </a:extLst>
          </p:cNvPr>
          <p:cNvSpPr/>
          <p:nvPr/>
        </p:nvSpPr>
        <p:spPr>
          <a:xfrm>
            <a:off x="5144906" y="1953383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3744F81-09B3-4DA7-AE07-6931380F452F}"/>
              </a:ext>
            </a:extLst>
          </p:cNvPr>
          <p:cNvSpPr/>
          <p:nvPr/>
        </p:nvSpPr>
        <p:spPr>
          <a:xfrm>
            <a:off x="6301767" y="1943108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BD17E71-B7E1-4AEB-A9CC-13033E2C1E60}"/>
              </a:ext>
            </a:extLst>
          </p:cNvPr>
          <p:cNvSpPr/>
          <p:nvPr/>
        </p:nvSpPr>
        <p:spPr>
          <a:xfrm>
            <a:off x="8467668" y="1964950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60F0AAD-3DD3-44A6-A984-000E98711296}"/>
              </a:ext>
            </a:extLst>
          </p:cNvPr>
          <p:cNvSpPr/>
          <p:nvPr/>
        </p:nvSpPr>
        <p:spPr>
          <a:xfrm>
            <a:off x="9669463" y="1944401"/>
            <a:ext cx="799903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FBE5DF-F21A-42D5-BC43-07759DBFB288}"/>
              </a:ext>
            </a:extLst>
          </p:cNvPr>
          <p:cNvSpPr txBox="1"/>
          <p:nvPr/>
        </p:nvSpPr>
        <p:spPr>
          <a:xfrm>
            <a:off x="518845" y="3532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94" name="Flowchart: Decision 93">
            <a:extLst>
              <a:ext uri="{FF2B5EF4-FFF2-40B4-BE49-F238E27FC236}">
                <a16:creationId xmlns:a16="http://schemas.microsoft.com/office/drawing/2014/main" id="{17E258FC-1167-40CD-B522-C2959E52BCE1}"/>
              </a:ext>
            </a:extLst>
          </p:cNvPr>
          <p:cNvSpPr/>
          <p:nvPr/>
        </p:nvSpPr>
        <p:spPr>
          <a:xfrm>
            <a:off x="-1" y="4428105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98" name="Flowchart: Decision 97">
            <a:extLst>
              <a:ext uri="{FF2B5EF4-FFF2-40B4-BE49-F238E27FC236}">
                <a16:creationId xmlns:a16="http://schemas.microsoft.com/office/drawing/2014/main" id="{BB348840-5837-41BE-A625-9C080A86CA07}"/>
              </a:ext>
            </a:extLst>
          </p:cNvPr>
          <p:cNvSpPr/>
          <p:nvPr/>
        </p:nvSpPr>
        <p:spPr>
          <a:xfrm>
            <a:off x="1152151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99" name="Flowchart: Decision 98">
            <a:extLst>
              <a:ext uri="{FF2B5EF4-FFF2-40B4-BE49-F238E27FC236}">
                <a16:creationId xmlns:a16="http://schemas.microsoft.com/office/drawing/2014/main" id="{74C928F7-2EE3-4859-8BBB-F45014A5762D}"/>
              </a:ext>
            </a:extLst>
          </p:cNvPr>
          <p:cNvSpPr/>
          <p:nvPr/>
        </p:nvSpPr>
        <p:spPr>
          <a:xfrm>
            <a:off x="2398249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:a16="http://schemas.microsoft.com/office/drawing/2014/main" id="{5D9AE431-13FC-4A9F-9ECF-CE25C516F4D7}"/>
              </a:ext>
            </a:extLst>
          </p:cNvPr>
          <p:cNvSpPr/>
          <p:nvPr/>
        </p:nvSpPr>
        <p:spPr>
          <a:xfrm>
            <a:off x="3644347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1" name="Flowchart: Decision 100">
            <a:extLst>
              <a:ext uri="{FF2B5EF4-FFF2-40B4-BE49-F238E27FC236}">
                <a16:creationId xmlns:a16="http://schemas.microsoft.com/office/drawing/2014/main" id="{FFD11307-E350-440B-9BDE-937D610D6E89}"/>
              </a:ext>
            </a:extLst>
          </p:cNvPr>
          <p:cNvSpPr/>
          <p:nvPr/>
        </p:nvSpPr>
        <p:spPr>
          <a:xfrm>
            <a:off x="4890445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2" name="Flowchart: Decision 101">
            <a:extLst>
              <a:ext uri="{FF2B5EF4-FFF2-40B4-BE49-F238E27FC236}">
                <a16:creationId xmlns:a16="http://schemas.microsoft.com/office/drawing/2014/main" id="{C2CEF3CF-5A8D-4694-85E5-587E5383DF77}"/>
              </a:ext>
            </a:extLst>
          </p:cNvPr>
          <p:cNvSpPr/>
          <p:nvPr/>
        </p:nvSpPr>
        <p:spPr>
          <a:xfrm>
            <a:off x="61365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3" name="Flowchart: Decision 102">
            <a:extLst>
              <a:ext uri="{FF2B5EF4-FFF2-40B4-BE49-F238E27FC236}">
                <a16:creationId xmlns:a16="http://schemas.microsoft.com/office/drawing/2014/main" id="{10E4496D-001A-4717-B481-EB89AB7080AC}"/>
              </a:ext>
            </a:extLst>
          </p:cNvPr>
          <p:cNvSpPr/>
          <p:nvPr/>
        </p:nvSpPr>
        <p:spPr>
          <a:xfrm>
            <a:off x="7402220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D5394CCB-DD5C-40B6-B5A0-2A82B3E8E716}"/>
              </a:ext>
            </a:extLst>
          </p:cNvPr>
          <p:cNvSpPr/>
          <p:nvPr/>
        </p:nvSpPr>
        <p:spPr>
          <a:xfrm>
            <a:off x="86323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5" name="Flowchart: Decision 104">
            <a:extLst>
              <a:ext uri="{FF2B5EF4-FFF2-40B4-BE49-F238E27FC236}">
                <a16:creationId xmlns:a16="http://schemas.microsoft.com/office/drawing/2014/main" id="{7BE338E6-2541-4226-812F-B47FB6B505CB}"/>
              </a:ext>
            </a:extLst>
          </p:cNvPr>
          <p:cNvSpPr/>
          <p:nvPr/>
        </p:nvSpPr>
        <p:spPr>
          <a:xfrm>
            <a:off x="9862466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6" name="Flowchart: Decision 105">
            <a:extLst>
              <a:ext uri="{FF2B5EF4-FFF2-40B4-BE49-F238E27FC236}">
                <a16:creationId xmlns:a16="http://schemas.microsoft.com/office/drawing/2014/main" id="{DA70705E-DC7C-43AB-AE8F-6462A7592D27}"/>
              </a:ext>
            </a:extLst>
          </p:cNvPr>
          <p:cNvSpPr/>
          <p:nvPr/>
        </p:nvSpPr>
        <p:spPr>
          <a:xfrm>
            <a:off x="11092589" y="442810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3BA88C58-380A-4369-B3C6-630276BF9366}"/>
              </a:ext>
            </a:extLst>
          </p:cNvPr>
          <p:cNvSpPr/>
          <p:nvPr/>
        </p:nvSpPr>
        <p:spPr>
          <a:xfrm rot="5400000">
            <a:off x="1063649" y="49784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26B8BAC-DDF9-4D18-964E-94ECE3BAD3ED}"/>
              </a:ext>
            </a:extLst>
          </p:cNvPr>
          <p:cNvSpPr txBox="1"/>
          <p:nvPr/>
        </p:nvSpPr>
        <p:spPr>
          <a:xfrm>
            <a:off x="973680" y="57786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19" name="Right Brace 118">
            <a:extLst>
              <a:ext uri="{FF2B5EF4-FFF2-40B4-BE49-F238E27FC236}">
                <a16:creationId xmlns:a16="http://schemas.microsoft.com/office/drawing/2014/main" id="{EB0C2BD6-6E3C-4B75-957A-D66F70DD9155}"/>
              </a:ext>
            </a:extLst>
          </p:cNvPr>
          <p:cNvSpPr/>
          <p:nvPr/>
        </p:nvSpPr>
        <p:spPr>
          <a:xfrm rot="16200000">
            <a:off x="2216229" y="3618394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988EFE-18A6-41B9-A41E-2184B77BF68C}"/>
              </a:ext>
            </a:extLst>
          </p:cNvPr>
          <p:cNvSpPr txBox="1"/>
          <p:nvPr/>
        </p:nvSpPr>
        <p:spPr>
          <a:xfrm>
            <a:off x="2055334" y="362390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67F49CE-D7B9-42E1-A7DF-489C9B48D27F}"/>
              </a:ext>
            </a:extLst>
          </p:cNvPr>
          <p:cNvSpPr/>
          <p:nvPr/>
        </p:nvSpPr>
        <p:spPr>
          <a:xfrm>
            <a:off x="3872568" y="4689907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192A72F-7795-466B-A8B3-9E2F737344A0}"/>
              </a:ext>
            </a:extLst>
          </p:cNvPr>
          <p:cNvSpPr/>
          <p:nvPr/>
        </p:nvSpPr>
        <p:spPr>
          <a:xfrm>
            <a:off x="5126653" y="469404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63016FD-49F8-46F0-862F-EA463A276E60}"/>
              </a:ext>
            </a:extLst>
          </p:cNvPr>
          <p:cNvSpPr/>
          <p:nvPr/>
        </p:nvSpPr>
        <p:spPr>
          <a:xfrm>
            <a:off x="7704250" y="4736386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74231BB-F19F-4650-BE58-5A2185837680}"/>
              </a:ext>
            </a:extLst>
          </p:cNvPr>
          <p:cNvSpPr/>
          <p:nvPr/>
        </p:nvSpPr>
        <p:spPr>
          <a:xfrm>
            <a:off x="8918398" y="4689907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CCE1D23-6156-4222-9C7E-3BC1DECC0910}"/>
              </a:ext>
            </a:extLst>
          </p:cNvPr>
          <p:cNvSpPr/>
          <p:nvPr/>
        </p:nvSpPr>
        <p:spPr>
          <a:xfrm>
            <a:off x="10235424" y="4736386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 animBg="1"/>
      <p:bldP spid="61" grpId="0"/>
      <p:bldP spid="7" grpId="0" animBg="1"/>
      <p:bldP spid="67" grpId="0" animBg="1"/>
      <p:bldP spid="68" grpId="0" animBg="1"/>
      <p:bldP spid="72" grpId="0" animBg="1"/>
      <p:bldP spid="75" grpId="0" animBg="1"/>
      <p:bldP spid="86" grpId="0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7" grpId="0" animBg="1"/>
      <p:bldP spid="118" grpId="0"/>
      <p:bldP spid="119" grpId="0" animBg="1"/>
      <p:bldP spid="120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: 18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?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4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065106" y="1433224"/>
            <a:ext cx="8363164" cy="4381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28056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98389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: 2 = 9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2862376" y="472342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322446" y="1392533"/>
            <a:ext cx="8363164" cy="4851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873997" y="33148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4018222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x 2 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119716" y="4757747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12:2=?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32707" y="3868607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7078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574408" y="33840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59892" y="3286458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6553" y="3308653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64140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92354" y="3320592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44125" y="333428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579</Words>
  <Application>Microsoft Office PowerPoint</Application>
  <PresentationFormat>Widescreen</PresentationFormat>
  <Paragraphs>202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Coiny</vt:lpstr>
      <vt:lpstr>等线</vt:lpstr>
      <vt:lpstr>Patrick Hand</vt:lpstr>
      <vt:lpstr>Pattaya</vt:lpstr>
      <vt:lpstr>SVN-Cookies</vt:lpstr>
      <vt:lpstr>SVN-Dessert Menu Script</vt:lpstr>
      <vt:lpstr>Times New Roman</vt:lpstr>
      <vt:lpstr>杨任东竹石体-Medium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15</cp:revision>
  <dcterms:created xsi:type="dcterms:W3CDTF">2022-05-07T08:29:24Z</dcterms:created>
  <dcterms:modified xsi:type="dcterms:W3CDTF">2024-09-12T05:07:35Z</dcterms:modified>
</cp:coreProperties>
</file>