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79" r:id="rId5"/>
    <p:sldId id="260" r:id="rId6"/>
    <p:sldId id="261" r:id="rId7"/>
    <p:sldId id="280" r:id="rId8"/>
    <p:sldId id="263" r:id="rId9"/>
    <p:sldId id="262" r:id="rId10"/>
    <p:sldId id="264" r:id="rId11"/>
    <p:sldId id="281" r:id="rId12"/>
    <p:sldId id="282" r:id="rId13"/>
    <p:sldId id="276" r:id="rId14"/>
  </p:sldIdLst>
  <p:sldSz cx="12192000" cy="6858000"/>
  <p:notesSz cx="6858000" cy="9144000"/>
  <p:embeddedFontLst>
    <p:embeddedFont>
      <p:font typeface="#9Slide05 SVNVandella" charset="0"/>
      <p:regular r:id="rId16"/>
    </p:embeddedFont>
    <p:embeddedFont>
      <p:font typeface="#9Slide07 Crocante" panose="020B0604020202020204" charset="-93"/>
      <p:regular r:id="rId17"/>
    </p:embeddedFont>
    <p:embeddedFont>
      <p:font typeface="#9Slide05 Aphrodite Pro" panose="020B0604020202020204" charset="-93"/>
      <p:regular r:id="rId18"/>
    </p:embeddedFont>
    <p:embeddedFont>
      <p:font typeface="#9Slide07 HoneyCream" panose="020B0604020202020204" charset="-93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SVN-Franko" panose="02040603050506020204" pitchFamily="18" charset="0"/>
      <p:regular r:id="rId24"/>
    </p:embeddedFont>
    <p:embeddedFont>
      <p:font typeface="#9Slide05 Bodega Script" panose="020B0604020202020204" charset="-93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VN-Good Dog" panose="02040603050506020204" pitchFamily="18" charset="0"/>
      <p:regular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753"/>
    <a:srgbClr val="1E3E32"/>
    <a:srgbClr val="85473A"/>
    <a:srgbClr val="458A6F"/>
    <a:srgbClr val="EEEEEE"/>
    <a:srgbClr val="DF492D"/>
    <a:srgbClr val="FF6699"/>
    <a:srgbClr val="ABD5E7"/>
    <a:srgbClr val="E67EA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5A8C6-2375-423B-9C73-DE8CB0DADA85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2191D-5D71-4F9F-86E6-249DA4C30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0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8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5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3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2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1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82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53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5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5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5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97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5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9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3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4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59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4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2E8DC-6B92-4D62-BC02-EB1D91F8F19D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-5419576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447572" y="1690688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9887631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20116" y="8883141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7152312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1800" y="-5185555"/>
            <a:ext cx="973540" cy="100449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346371" y="-5250394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841685" y="-4748149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637828" y="4066133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10793505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76800" y="6952350"/>
            <a:ext cx="973540" cy="100449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3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 w="127000">
                  <a:solidFill>
                    <a:srgbClr val="336753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>
                  <a:solidFill>
                    <a:srgbClr val="FFFF00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 smtClean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  <a:endParaRPr lang="en-GB" sz="5400" dirty="0">
              <a:solidFill>
                <a:srgbClr val="336753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2904113"/>
            <a:ext cx="75438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8800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Chia </a:t>
            </a:r>
            <a:r>
              <a:rPr lang="en-GB" sz="8800" b="1" dirty="0" err="1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sẻ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trước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lớp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endParaRPr lang="en-GB" sz="8800" dirty="0">
              <a:solidFill>
                <a:srgbClr val="336753"/>
              </a:solidFill>
              <a:latin typeface="#9Slide07 Crocante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xmlns="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GB" sz="4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55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GB" sz="4000" b="1" dirty="0" smtClean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GB" sz="40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xmlns="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 w="127000">
                  <a:solidFill>
                    <a:srgbClr val="336753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>
                  <a:solidFill>
                    <a:srgbClr val="FFFF00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 smtClean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  <a:endParaRPr lang="en-GB" sz="5400" dirty="0">
              <a:solidFill>
                <a:srgbClr val="336753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xmlns="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u="sng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4400" u="sng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39EDB4C4-69D8-41F7-8934-A5F3292B59DD}"/>
              </a:ext>
            </a:extLst>
          </p:cNvPr>
          <p:cNvSpPr/>
          <p:nvPr/>
        </p:nvSpPr>
        <p:spPr>
          <a:xfrm>
            <a:off x="914401" y="409575"/>
            <a:ext cx="10329862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011"/>
          <a:stretch/>
        </p:blipFill>
        <p:spPr>
          <a:xfrm>
            <a:off x="1857594" y="692944"/>
            <a:ext cx="8443476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39EDB4C4-69D8-41F7-8934-A5F3292B59DD}"/>
              </a:ext>
            </a:extLst>
          </p:cNvPr>
          <p:cNvSpPr/>
          <p:nvPr/>
        </p:nvSpPr>
        <p:spPr>
          <a:xfrm>
            <a:off x="228600" y="328612"/>
            <a:ext cx="11758613" cy="63150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61988" y="589002"/>
            <a:ext cx="110156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026" name="Picture 2" descr="https://img.loigiaihay.com/picture/2022/0612/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8" y="1696998"/>
            <a:ext cx="9051132" cy="4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70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3075563"/>
            <a:ext cx="7543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GB" sz="5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BFCA5F1C-F9DE-424A-95B6-EA7F8FF66616}"/>
              </a:ext>
            </a:extLst>
          </p:cNvPr>
          <p:cNvSpPr/>
          <p:nvPr/>
        </p:nvSpPr>
        <p:spPr>
          <a:xfrm>
            <a:off x="3400425" y="128587"/>
            <a:ext cx="5353050" cy="847725"/>
          </a:xfrm>
          <a:prstGeom prst="roundRect">
            <a:avLst/>
          </a:prstGeom>
          <a:solidFill>
            <a:srgbClr val="A7D5C3"/>
          </a:solidFill>
          <a:ln>
            <a:noFill/>
          </a:ln>
          <a:effectLst>
            <a:outerShdw blurRad="127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Lời</a:t>
            </a:r>
            <a:r>
              <a:rPr kumimoji="0" lang="en-GB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</a:t>
            </a:r>
            <a:r>
              <a:rPr kumimoji="0" lang="en-GB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giải</a:t>
            </a:r>
            <a:r>
              <a:rPr kumimoji="0" lang="en-GB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chi </a:t>
            </a:r>
            <a:r>
              <a:rPr kumimoji="0" lang="en-GB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tiết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dell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199" y="995868"/>
            <a:ext cx="117168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Tên sự việc: bắt gặp một chú gà con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Thời gian, địa điểm diễn ra sự việc: Sau khi tan học,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Diễn biến sự việc: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Hôm nay mẹ có việc bận không thể đến đón em. Em quyết định đi bộ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Trên đường đi, em bắt gặp một chú gà con. Em đến gần, tiếp cận chú gà. Em quan sát xung quanh, tìm mẹ cho chú gà con.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Sau đó em tiếp tục về nhà, em kể lại sự việc cho mẹ nghe.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Cảm nghĩ của em về sự việc: Em cảm thấy rất vui khi có thể giúp chú gà con tránh mưa và tìm mẹ</a:t>
            </a:r>
            <a:r>
              <a:rPr lang="vi-VN" sz="3200" dirty="0" smtClean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1E3E3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xmlns="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305502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131764" y="3378458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5400" dirty="0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5400" b="1" dirty="0" err="1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5400" b="1" dirty="0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 </a:t>
            </a:r>
            <a:endParaRPr lang="en-GB" sz="5400" dirty="0">
              <a:solidFill>
                <a:srgbClr val="336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7"/>
          <p:cNvSpPr/>
          <p:nvPr/>
        </p:nvSpPr>
        <p:spPr>
          <a:xfrm>
            <a:off x="6520888" y="189175"/>
            <a:ext cx="5671112" cy="241882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4111 w 43256"/>
              <a:gd name="connsiteY14" fmla="*/ 35559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443" y="34796"/>
                  <a:pt x="24111" y="35559"/>
                </a:cubicBezTo>
                <a:cubicBezTo>
                  <a:pt x="21363" y="36458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 w="117475">
            <a:gradFill>
              <a:gsLst>
                <a:gs pos="0">
                  <a:srgbClr val="ABD5E7"/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b="1" dirty="0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1" dirty="0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GB" sz="4400" b="1" dirty="0">
              <a:solidFill>
                <a:srgbClr val="333F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251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#9Slide05 SVNVandella</vt:lpstr>
      <vt:lpstr>#9Slide07 Crocante</vt:lpstr>
      <vt:lpstr>#9Slide05 Aphrodite Pro</vt:lpstr>
      <vt:lpstr>#9Slide07 HoneyCream</vt:lpstr>
      <vt:lpstr>Cambria</vt:lpstr>
      <vt:lpstr>SVN-Franko</vt:lpstr>
      <vt:lpstr>Arial</vt:lpstr>
      <vt:lpstr>#9Slide05 Bodega Script</vt:lpstr>
      <vt:lpstr>等线</vt:lpstr>
      <vt:lpstr>Calibri</vt:lpstr>
      <vt:lpstr>Times New Roman</vt:lpstr>
      <vt:lpstr>SVN-Good Dog</vt:lpstr>
      <vt:lpstr>Calibri Light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</cp:lastModifiedBy>
  <cp:revision>41</cp:revision>
  <dcterms:created xsi:type="dcterms:W3CDTF">2022-10-08T07:46:37Z</dcterms:created>
  <dcterms:modified xsi:type="dcterms:W3CDTF">2024-05-13T10:15:29Z</dcterms:modified>
</cp:coreProperties>
</file>