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sldIdLst>
    <p:sldId id="305" r:id="rId2"/>
    <p:sldId id="311" r:id="rId3"/>
    <p:sldId id="296" r:id="rId4"/>
    <p:sldId id="302" r:id="rId5"/>
    <p:sldId id="303" r:id="rId6"/>
    <p:sldId id="304" r:id="rId7"/>
    <p:sldId id="314" r:id="rId8"/>
    <p:sldId id="259" r:id="rId9"/>
    <p:sldId id="297" r:id="rId10"/>
    <p:sldId id="300" r:id="rId11"/>
    <p:sldId id="293" r:id="rId12"/>
    <p:sldId id="298" r:id="rId13"/>
    <p:sldId id="299" r:id="rId14"/>
    <p:sldId id="294" r:id="rId15"/>
    <p:sldId id="306" r:id="rId16"/>
    <p:sldId id="307" r:id="rId17"/>
    <p:sldId id="310" r:id="rId18"/>
    <p:sldId id="309" r:id="rId19"/>
    <p:sldId id="283" r:id="rId20"/>
    <p:sldId id="312" r:id="rId21"/>
    <p:sldId id="292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E2F6"/>
    <a:srgbClr val="81CDED"/>
    <a:srgbClr val="FFDC41"/>
    <a:srgbClr val="84664B"/>
    <a:srgbClr val="FDDAC1"/>
    <a:srgbClr val="67D2BF"/>
    <a:srgbClr val="FFF1C1"/>
    <a:srgbClr val="FFBA3B"/>
    <a:srgbClr val="FFCADD"/>
    <a:srgbClr val="FF92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9" autoAdjust="0"/>
    <p:restoredTop sz="94660"/>
  </p:normalViewPr>
  <p:slideViewPr>
    <p:cSldViewPr snapToGrid="0">
      <p:cViewPr varScale="1">
        <p:scale>
          <a:sx n="84" d="100"/>
          <a:sy n="84" d="100"/>
        </p:scale>
        <p:origin x="50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0F996-7B79-4255-A141-3E1E99E91441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875128-538B-4F6C-A2AD-847EFE174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43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75128-538B-4F6C-A2AD-847EFE174B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32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cho</a:t>
            </a:r>
            <a:r>
              <a:rPr lang="en-US" dirty="0" smtClean="0"/>
              <a:t> HS </a:t>
            </a:r>
            <a:r>
              <a:rPr lang="en-US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75128-538B-4F6C-A2AD-847EFE174B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01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Hs </a:t>
            </a:r>
            <a:r>
              <a:rPr lang="en-US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75128-538B-4F6C-A2AD-847EFE174B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hợp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75128-538B-4F6C-A2AD-847EFE174B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42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mẫu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đoán</a:t>
            </a:r>
            <a:r>
              <a:rPr lang="en-US" baseline="0" dirty="0" smtClean="0"/>
              <a:t>. HS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sẻ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75128-538B-4F6C-A2AD-847EFE174B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87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mẫu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đoán</a:t>
            </a:r>
            <a:r>
              <a:rPr lang="en-US" baseline="0" dirty="0" smtClean="0"/>
              <a:t>. HS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sẻ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75128-538B-4F6C-A2AD-847EFE174B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16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mẫu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đoán</a:t>
            </a:r>
            <a:r>
              <a:rPr lang="en-US" baseline="0" dirty="0" smtClean="0"/>
              <a:t>. HS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sẻ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75128-538B-4F6C-A2AD-847EFE174B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F2A19D0-83F9-8B3E-E7C4-81A3B97E69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61B11B9-B656-4BAF-A0A0-C69E980E5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C1E189-349B-9D55-35D2-3259B86619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96E4F-0132-48AC-935A-4AEE9B12544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D3E20D-EA11-BDF6-38A0-E22123AFC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F8E4349-90B4-EF06-599B-88D230981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7DD77-4B32-453C-804A-74F3CC971D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97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2BFF27B-86FC-D19D-D743-899C8A5C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FCF0504-DF84-CA92-055E-695685226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0693841-8660-8168-D606-D89C90919E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96E4F-0132-48AC-935A-4AEE9B12544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A26B5DD-50FB-9F18-904F-1BF2243C7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60D53A7-3665-D7F1-3067-B59C096F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7DD77-4B32-453C-804A-74F3CC971D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1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F3004A5-B05A-2580-8C7D-696BD5BE50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9E2447A-3AFE-A52A-F6EF-83BF22F97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B06517-B496-15E2-CFFB-3F36329EE3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96E4F-0132-48AC-935A-4AEE9B12544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16ECFEF-FF10-85AD-DD02-AC0CDA320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FBF413-427E-1B1D-D8FC-F97B73A1F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7DD77-4B32-453C-804A-74F3CC971D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32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80B77D-0ECF-C828-1544-631D301E8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690FC06-0B9D-5579-8F20-089ABA49B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D518413-0012-8D6B-7975-1EA9FEB882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96E4F-0132-48AC-935A-4AEE9B12544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2FA51A8-A02B-95FE-EE44-A58A2D5BC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38973DA-3A49-DDCD-31F5-7AEA0A5D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7DD77-4B32-453C-804A-74F3CC971D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59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560B0-DC8E-E156-5B71-C56177C9C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821E9E4-CBE0-7B10-94B2-54AC90FF1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8B5F44-3FE5-F1D6-A724-08BE152AD4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96E4F-0132-48AC-935A-4AEE9B12544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A34690F-DE89-DFCB-F686-023C6BE24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BDF128-4AAC-4835-363B-8D74101B3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7DD77-4B32-453C-804A-74F3CC971D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8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7D2F668-8CAB-91E1-6C59-8F6D26E5A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ECBCB59-DFA2-9ABF-659A-40543E6F0A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F306AA9-CFB2-BFEE-F176-DF6ADB6DC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4DAC2BC-1CAF-CB21-EE67-C85F06447B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96E4F-0132-48AC-935A-4AEE9B12544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9FEFEA7-C886-059D-8DBF-AFB8896E7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EC3E317-2F97-6471-D7DC-0D5C6C23A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7DD77-4B32-453C-804A-74F3CC971D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98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44B48BF-1982-E2FC-8634-6A8900D9B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4F3C2BE-5C14-7B58-02B1-5952A0C11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6F07920-47EF-CBFE-7BDB-04B47DF6D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4D91F48-BC75-2DF7-A973-C71F5B18C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0B0A86F-BDF1-DC57-B4DF-BD00F277A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C15B31A0-A733-03AC-E2AF-8639C07F5A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96E4F-0132-48AC-935A-4AEE9B12544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43B8125-A1F3-1B8C-695F-8A3A5083A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844C059-6325-2537-4319-6860C715F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7DD77-4B32-453C-804A-74F3CC971D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5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BB971D-A5DF-A58B-4D41-6D4D3A09B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43463618-F7ED-E241-1DA1-EDDD298378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96E4F-0132-48AC-935A-4AEE9B12544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5CC0B2D-A0DE-EF6A-72F0-1C973B59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5BAFBE6-8D92-3D67-EF71-81CC98A04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7DD77-4B32-453C-804A-74F3CC971D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18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078D933-ECCF-7F06-267F-8CFF4AD42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96E4F-0132-48AC-935A-4AEE9B12544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CD5E717-46EE-7023-7751-23666ABBF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59E447B-61FA-1E1C-E930-2AC745D7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7DD77-4B32-453C-804A-74F3CC971D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78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57A964-BFEE-6418-AA89-CDF01D6F0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8947249-96EB-3C3D-6FD6-7B69D0AB6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6B360E9-3BE0-FEAC-E2FF-888F089EC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A8F1B7E-2DC5-1FE6-0297-BDC20D980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96E4F-0132-48AC-935A-4AEE9B12544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44A2D66-5D31-15B0-FE25-438363C3E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8F2E8EC-176A-1DAA-249D-223D71027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7DD77-4B32-453C-804A-74F3CC971D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40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A59AD84-5E99-D970-0A02-7AFFA730C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CF6CD38-9805-619B-EF8B-5375A177F2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6A24495-3583-3659-DAE6-8CDBD4C40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1823CC5-237E-46C8-6EAA-FAFEFDA0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96E4F-0132-48AC-935A-4AEE9B12544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1B6ECD7-CCA3-A4D6-CC9C-EA0531002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C168092-2D2E-1AC8-FC84-40D0BB195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7DD77-4B32-453C-804A-74F3CC971D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53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 b="34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412750" y="390525"/>
            <a:ext cx="11366500" cy="6076950"/>
          </a:xfrm>
          <a:prstGeom prst="roundRect">
            <a:avLst>
              <a:gd name="adj" fmla="val 37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t="3474" r="58123" b="62136"/>
          <a:stretch/>
        </p:blipFill>
        <p:spPr>
          <a:xfrm>
            <a:off x="14896" y="27991"/>
            <a:ext cx="1694747" cy="10897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t="1069" r="84271" b="74564"/>
          <a:stretch/>
        </p:blipFill>
        <p:spPr>
          <a:xfrm>
            <a:off x="10928502" y="2517191"/>
            <a:ext cx="1701495" cy="125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8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slide" Target="slide4.xml"/><Relationship Id="rId10" Type="http://schemas.openxmlformats.org/officeDocument/2006/relationships/slide" Target="slide6.xml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9104"/>
            <a:ext cx="12241829" cy="70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45" t="-2549" r="-1345" b="2549"/>
          <a:stretch/>
        </p:blipFill>
        <p:spPr>
          <a:xfrm>
            <a:off x="3169920" y="286209"/>
            <a:ext cx="5222240" cy="3891365"/>
          </a:xfrm>
          <a:prstGeom prst="roundRect">
            <a:avLst>
              <a:gd name="adj" fmla="val 32279"/>
            </a:avLst>
          </a:prstGeom>
        </p:spPr>
      </p:pic>
      <p:sp>
        <p:nvSpPr>
          <p:cNvPr id="8" name="îṣ1íḓe">
            <a:extLst>
              <a:ext uri="{FF2B5EF4-FFF2-40B4-BE49-F238E27FC236}">
                <a16:creationId xmlns:a16="http://schemas.microsoft.com/office/drawing/2014/main" xmlns="" id="{48F39295-90DF-C8D8-18CA-DCDDFE95F0B8}"/>
              </a:ext>
            </a:extLst>
          </p:cNvPr>
          <p:cNvSpPr/>
          <p:nvPr/>
        </p:nvSpPr>
        <p:spPr bwMode="auto">
          <a:xfrm>
            <a:off x="279401" y="4177574"/>
            <a:ext cx="11633199" cy="2334237"/>
          </a:xfrm>
          <a:prstGeom prst="roundRect">
            <a:avLst>
              <a:gd name="adj" fmla="val 8201"/>
            </a:avLst>
          </a:prstGeom>
          <a:solidFill>
            <a:srgbClr val="FFDC41"/>
          </a:solidFill>
          <a:ln w="12700">
            <a:solidFill>
              <a:srgbClr val="FFC64F"/>
            </a:solidFill>
            <a:miter lim="800000"/>
            <a:headEnd/>
            <a:tailEnd/>
          </a:ln>
          <a:effectLst/>
          <a:extLst/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71500" lvl="0" indent="-571500">
              <a:buFontTx/>
              <a:buChar char="-"/>
            </a:pP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227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608334"/>
            <a:ext cx="10058400" cy="5354092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9" t="45283" r="43280" b="217"/>
          <a:stretch/>
        </p:blipFill>
        <p:spPr>
          <a:xfrm>
            <a:off x="10556938" y="2881874"/>
            <a:ext cx="1571624" cy="31641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52"/>
            <a:ext cx="12192000" cy="4872013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t="3609" r="58123" b="62136"/>
          <a:stretch/>
        </p:blipFill>
        <p:spPr>
          <a:xfrm>
            <a:off x="552450" y="235480"/>
            <a:ext cx="3105150" cy="19887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81" b="78219"/>
          <a:stretch/>
        </p:blipFill>
        <p:spPr>
          <a:xfrm>
            <a:off x="902880" y="5085508"/>
            <a:ext cx="2404289" cy="175383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2" t="-327" r="780" b="56098"/>
          <a:stretch/>
        </p:blipFill>
        <p:spPr>
          <a:xfrm>
            <a:off x="9465468" y="-155869"/>
            <a:ext cx="2752725" cy="2567816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t="57748" r="58281" b="15018"/>
          <a:stretch/>
        </p:blipFill>
        <p:spPr>
          <a:xfrm>
            <a:off x="3657600" y="148466"/>
            <a:ext cx="4995863" cy="1581150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1" y="1732702"/>
            <a:ext cx="3352806" cy="3352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7929" y="1869731"/>
            <a:ext cx="897409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6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9280" y="1056640"/>
            <a:ext cx="11480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sz="3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b="1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b="1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b="1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939"/>
          <a:stretch/>
        </p:blipFill>
        <p:spPr>
          <a:xfrm>
            <a:off x="985520" y="1706880"/>
            <a:ext cx="9674348" cy="32348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3836" y="147611"/>
            <a:ext cx="2484543" cy="295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4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1200" y="1310640"/>
            <a:ext cx="1148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cỏ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939"/>
          <a:stretch/>
        </p:blipFill>
        <p:spPr>
          <a:xfrm>
            <a:off x="1320800" y="2590800"/>
            <a:ext cx="9674348" cy="323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6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608334"/>
            <a:ext cx="10058400" cy="5354092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9" t="45283" r="43280" b="217"/>
          <a:stretch/>
        </p:blipFill>
        <p:spPr>
          <a:xfrm>
            <a:off x="10556938" y="2881874"/>
            <a:ext cx="1571624" cy="31641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52"/>
            <a:ext cx="12192000" cy="4872013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t="3609" r="58123" b="62136"/>
          <a:stretch/>
        </p:blipFill>
        <p:spPr>
          <a:xfrm>
            <a:off x="552450" y="235480"/>
            <a:ext cx="3105150" cy="19887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81" b="78219"/>
          <a:stretch/>
        </p:blipFill>
        <p:spPr>
          <a:xfrm>
            <a:off x="902880" y="5085508"/>
            <a:ext cx="2404289" cy="175383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2" t="-327" r="780" b="56098"/>
          <a:stretch/>
        </p:blipFill>
        <p:spPr>
          <a:xfrm>
            <a:off x="9465468" y="-155869"/>
            <a:ext cx="2752725" cy="2567816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t="57748" r="58281" b="15018"/>
          <a:stretch/>
        </p:blipFill>
        <p:spPr>
          <a:xfrm>
            <a:off x="3657600" y="148466"/>
            <a:ext cx="4995863" cy="1581150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60" y="1839325"/>
            <a:ext cx="3204340" cy="32043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3438" y="2046339"/>
            <a:ext cx="8285182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1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11982" y="311302"/>
            <a:ext cx="15459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Đ, S?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9242" y="957633"/>
            <a:ext cx="113986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khây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dâu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nhắm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chắn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dâu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dâu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67" y="-17218"/>
            <a:ext cx="1058339" cy="122194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068328" y="1967102"/>
            <a:ext cx="617620" cy="1852853"/>
            <a:chOff x="9954703" y="2253006"/>
            <a:chExt cx="527903" cy="1583703"/>
          </a:xfrm>
          <a:solidFill>
            <a:srgbClr val="BCE2F6"/>
          </a:solidFill>
        </p:grpSpPr>
        <p:sp>
          <p:nvSpPr>
            <p:cNvPr id="8" name="Rectangle 7"/>
            <p:cNvSpPr/>
            <p:nvPr/>
          </p:nvSpPr>
          <p:spPr>
            <a:xfrm>
              <a:off x="9954705" y="2253006"/>
              <a:ext cx="527901" cy="527901"/>
            </a:xfrm>
            <a:prstGeom prst="rect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9954704" y="2780907"/>
              <a:ext cx="527901" cy="527901"/>
            </a:xfrm>
            <a:prstGeom prst="rect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954703" y="3308808"/>
              <a:ext cx="527901" cy="527901"/>
            </a:xfrm>
            <a:prstGeom prst="rect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113186" y="2029690"/>
            <a:ext cx="527901" cy="492443"/>
          </a:xfrm>
          <a:prstGeom prst="rect">
            <a:avLst/>
          </a:prstGeom>
          <a:solidFill>
            <a:srgbClr val="BCE2F6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13186" y="2640016"/>
            <a:ext cx="527901" cy="492443"/>
          </a:xfrm>
          <a:prstGeom prst="rect">
            <a:avLst/>
          </a:prstGeom>
          <a:solidFill>
            <a:srgbClr val="BCE2F6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13185" y="3264925"/>
            <a:ext cx="527901" cy="492443"/>
          </a:xfrm>
          <a:prstGeom prst="rect">
            <a:avLst/>
          </a:prstGeom>
          <a:solidFill>
            <a:srgbClr val="BCE2F6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552" y="3687460"/>
            <a:ext cx="4218432" cy="317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5991" y="1092585"/>
            <a:ext cx="1112731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3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b="1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b="1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b="1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gieo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ra.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41" y="-4612"/>
            <a:ext cx="1094287" cy="1263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619" y="2379816"/>
            <a:ext cx="9081759" cy="25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2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10050" y="819208"/>
            <a:ext cx="5252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41" y="-4612"/>
            <a:ext cx="1094287" cy="1263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618" y="2115865"/>
            <a:ext cx="9081759" cy="2503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9367" y="1469534"/>
            <a:ext cx="11566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(6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3410050" y="4751755"/>
            <a:ext cx="5252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6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339367" y="5402081"/>
            <a:ext cx="11566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ốc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sên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kẹo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9545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4844" y="1997559"/>
            <a:ext cx="111273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gieo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ốc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sên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kẹo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41" y="-4612"/>
            <a:ext cx="1094287" cy="1263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750" y="452710"/>
            <a:ext cx="5847860" cy="161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608334"/>
            <a:ext cx="10058400" cy="5354092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9" t="45283" r="43280" b="217"/>
          <a:stretch/>
        </p:blipFill>
        <p:spPr>
          <a:xfrm>
            <a:off x="10556938" y="2881874"/>
            <a:ext cx="1571624" cy="31641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52"/>
            <a:ext cx="12192000" cy="4872013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t="3609" r="58123" b="62136"/>
          <a:stretch/>
        </p:blipFill>
        <p:spPr>
          <a:xfrm>
            <a:off x="552450" y="235480"/>
            <a:ext cx="3105150" cy="19887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81" b="78219"/>
          <a:stretch/>
        </p:blipFill>
        <p:spPr>
          <a:xfrm>
            <a:off x="902880" y="5085508"/>
            <a:ext cx="2404289" cy="175383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2" t="-327" r="780" b="56098"/>
          <a:stretch/>
        </p:blipFill>
        <p:spPr>
          <a:xfrm>
            <a:off x="9465468" y="-155869"/>
            <a:ext cx="2752725" cy="2567816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t="57748" r="58281" b="15018"/>
          <a:stretch/>
        </p:blipFill>
        <p:spPr>
          <a:xfrm>
            <a:off x="3657600" y="148466"/>
            <a:ext cx="4995863" cy="15811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1" y="1576680"/>
            <a:ext cx="3352806" cy="33528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7307" t="5861" r="8497" b="28406"/>
          <a:stretch/>
        </p:blipFill>
        <p:spPr>
          <a:xfrm>
            <a:off x="2678446" y="1901276"/>
            <a:ext cx="7219918" cy="1916917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xmlns="" id="{409AA6AF-BD1B-B857-0216-4B249B20FA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345" y="2630026"/>
            <a:ext cx="4460126" cy="4460126"/>
          </a:xfrm>
          <a:prstGeom prst="rect">
            <a:avLst/>
          </a:prstGeom>
        </p:spPr>
      </p:pic>
      <p:pic>
        <p:nvPicPr>
          <p:cNvPr id="16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6230" y="3555218"/>
            <a:ext cx="3039837" cy="330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9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/>
          <a:stretch/>
        </p:blipFill>
        <p:spPr>
          <a:xfrm>
            <a:off x="12700" y="0"/>
            <a:ext cx="12192000" cy="6858000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608334"/>
            <a:ext cx="10058400" cy="5354092"/>
          </a:xfrm>
          <a:prstGeom prst="rect">
            <a:avLst/>
          </a:prstGeom>
        </p:spPr>
      </p:pic>
      <p:pic>
        <p:nvPicPr>
          <p:cNvPr id="1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52"/>
            <a:ext cx="12192000" cy="4872013"/>
          </a:xfrm>
          <a:prstGeom prst="rect">
            <a:avLst/>
          </a:prstGeom>
        </p:spPr>
      </p:pic>
      <p:pic>
        <p:nvPicPr>
          <p:cNvPr id="1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81" b="78219"/>
          <a:stretch/>
        </p:blipFill>
        <p:spPr>
          <a:xfrm>
            <a:off x="902880" y="5085508"/>
            <a:ext cx="2404289" cy="17538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52"/>
            <a:ext cx="12192000" cy="4872013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3" t="12886" r="58123" b="62136"/>
          <a:stretch/>
        </p:blipFill>
        <p:spPr>
          <a:xfrm>
            <a:off x="-12700" y="-1"/>
            <a:ext cx="2175464" cy="145015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2" t="16378" r="8911" b="56098"/>
          <a:stretch/>
        </p:blipFill>
        <p:spPr>
          <a:xfrm>
            <a:off x="10430669" y="0"/>
            <a:ext cx="1761332" cy="1597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140" y="1357126"/>
            <a:ext cx="10505629" cy="3364125"/>
          </a:xfrm>
          <a:prstGeom prst="rect">
            <a:avLst/>
          </a:prstGeom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xmlns="" id="{409AA6AF-BD1B-B857-0216-4B249B20FA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345" y="2630026"/>
            <a:ext cx="4460126" cy="4460126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6230" y="3555218"/>
            <a:ext cx="3039837" cy="330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52"/>
            <a:ext cx="12192000" cy="4872013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3" t="12886" r="58123" b="62136"/>
          <a:stretch/>
        </p:blipFill>
        <p:spPr>
          <a:xfrm>
            <a:off x="-12700" y="-1"/>
            <a:ext cx="2175464" cy="145015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2" t="16378" r="8911" b="56098"/>
          <a:stretch/>
        </p:blipFill>
        <p:spPr>
          <a:xfrm>
            <a:off x="10430669" y="0"/>
            <a:ext cx="1761332" cy="15979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6746" y="406000"/>
            <a:ext cx="9982200" cy="4524315"/>
          </a:xfrm>
          <a:prstGeom prst="rect">
            <a:avLst/>
          </a:prstGeom>
          <a:solidFill>
            <a:srgbClr val="FFF1C1"/>
          </a:solidFill>
        </p:spPr>
        <p:txBody>
          <a:bodyPr wrap="square" rtlCol="0">
            <a:spAutoFit/>
          </a:bodyPr>
          <a:lstStyle/>
          <a:p>
            <a:r>
              <a:rPr lang="nl-NL" sz="3600" dirty="0" smtClean="0">
                <a:solidFill>
                  <a:srgbClr val="846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Có 1 </a:t>
            </a:r>
            <a:r>
              <a:rPr lang="nl-NL" sz="3600" dirty="0">
                <a:solidFill>
                  <a:srgbClr val="846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 kín 3 mặt, mặt trên cùng để hở chỉ lọt 1 bàn tay. Bên trong hộp để sẵn 1 số </a:t>
            </a:r>
            <a:r>
              <a:rPr lang="nl-NL" sz="3600" dirty="0" smtClean="0">
                <a:solidFill>
                  <a:srgbClr val="846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 trái </a:t>
            </a:r>
            <a:r>
              <a:rPr lang="nl-NL" sz="3600" dirty="0">
                <a:solidFill>
                  <a:srgbClr val="846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như  1 quả thanh long, </a:t>
            </a:r>
            <a:r>
              <a:rPr lang="nl-NL" sz="3600" dirty="0" smtClean="0">
                <a:solidFill>
                  <a:srgbClr val="846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quả </a:t>
            </a:r>
            <a:r>
              <a:rPr lang="nl-NL" sz="3600" dirty="0">
                <a:solidFill>
                  <a:srgbClr val="846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táo, 1 </a:t>
            </a:r>
            <a:r>
              <a:rPr lang="nl-NL" sz="3600" dirty="0" smtClean="0">
                <a:solidFill>
                  <a:srgbClr val="846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 </a:t>
            </a:r>
            <a:r>
              <a:rPr lang="nl-NL" sz="3600" dirty="0">
                <a:solidFill>
                  <a:srgbClr val="846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cam. </a:t>
            </a:r>
            <a:endParaRPr lang="en-US" sz="3600" dirty="0">
              <a:solidFill>
                <a:srgbClr val="8466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3600" dirty="0">
                <a:solidFill>
                  <a:srgbClr val="846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Cách chơi:  người chơi lấy cùng một lúc 2 quả. Đại diện các nhóm dự đoán các trường hợp xảy ra. Nếu khi lấy trùng với dự đoán là thắng </a:t>
            </a:r>
            <a:r>
              <a:rPr lang="nl-NL" sz="3600" dirty="0" smtClean="0">
                <a:solidFill>
                  <a:srgbClr val="846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cuộc.</a:t>
            </a:r>
            <a:endParaRPr lang="en-US" sz="3600" dirty="0">
              <a:solidFill>
                <a:srgbClr val="8466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3600" dirty="0">
                <a:solidFill>
                  <a:srgbClr val="846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Kết thúc: Nhóm nào dự đoán tốt sẽ được nhận luôn phần thưởng trái cây đó</a:t>
            </a:r>
            <a:r>
              <a:rPr lang="nl-NL" sz="3600" dirty="0" smtClean="0">
                <a:solidFill>
                  <a:srgbClr val="846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solidFill>
                <a:srgbClr val="8466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9"/>
          <a:stretch/>
        </p:blipFill>
        <p:spPr>
          <a:xfrm>
            <a:off x="10045646" y="725076"/>
            <a:ext cx="2159054" cy="6423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77" b="96970" l="3299" r="98438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6204" y="4070737"/>
            <a:ext cx="3764465" cy="301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2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608334"/>
            <a:ext cx="10058400" cy="5354092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9" t="45283" r="43280" b="217"/>
          <a:stretch/>
        </p:blipFill>
        <p:spPr>
          <a:xfrm>
            <a:off x="9953624" y="2881874"/>
            <a:ext cx="1571624" cy="3164148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8" t="45283" r="25311" b="217"/>
          <a:stretch/>
        </p:blipFill>
        <p:spPr>
          <a:xfrm>
            <a:off x="480016" y="2668158"/>
            <a:ext cx="1571624" cy="31641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52"/>
            <a:ext cx="12192000" cy="4872013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t="3609" r="58123" b="62136"/>
          <a:stretch/>
        </p:blipFill>
        <p:spPr>
          <a:xfrm>
            <a:off x="552450" y="235480"/>
            <a:ext cx="3105150" cy="19887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81" b="78219"/>
          <a:stretch/>
        </p:blipFill>
        <p:spPr>
          <a:xfrm>
            <a:off x="902880" y="5085508"/>
            <a:ext cx="2404289" cy="175383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2" t="-327" r="780" b="56098"/>
          <a:stretch/>
        </p:blipFill>
        <p:spPr>
          <a:xfrm>
            <a:off x="9465468" y="-155869"/>
            <a:ext cx="2752725" cy="2567816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t="57748" r="58281" b="15018"/>
          <a:stretch/>
        </p:blipFill>
        <p:spPr>
          <a:xfrm>
            <a:off x="3657600" y="132781"/>
            <a:ext cx="4995863" cy="15811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894836D0-A5A1-6EB0-A3A2-591538E0D2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40" y="2714913"/>
            <a:ext cx="4019816" cy="41684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3270" y="2343740"/>
            <a:ext cx="9238230" cy="243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3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828" l="3561" r="89911">
                        <a14:foregroundMark x1="42136" y1="22069" x2="42136" y2="22069"/>
                        <a14:foregroundMark x1="17507" y1="38966" x2="17507" y2="38966"/>
                        <a14:foregroundMark x1="29080" y1="72414" x2="29080" y2="72414"/>
                        <a14:foregroundMark x1="55786" y1="70690" x2="55786" y2="70690"/>
                        <a14:foregroundMark x1="66469" y1="77241" x2="66469" y2="77241"/>
                        <a14:foregroundMark x1="78042" y1="43793" x2="78042" y2="43793"/>
                        <a14:foregroundMark x1="57270" y1="42759" x2="62315" y2="46207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8224" y="1207614"/>
            <a:ext cx="2568163" cy="2209992"/>
          </a:xfrm>
          <a:prstGeom prst="rect">
            <a:avLst/>
          </a:prstGeom>
        </p:spPr>
      </p:pic>
      <p:pic>
        <p:nvPicPr>
          <p:cNvPr id="3" name="Mảnh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675" y="875066"/>
            <a:ext cx="3090940" cy="2591025"/>
          </a:xfrm>
          <a:prstGeom prst="rect">
            <a:avLst/>
          </a:prstGeom>
        </p:spPr>
      </p:pic>
      <p:pic>
        <p:nvPicPr>
          <p:cNvPr id="4" name="Mảnh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733" y="3255029"/>
            <a:ext cx="2591025" cy="3097036"/>
          </a:xfrm>
          <a:prstGeom prst="rect">
            <a:avLst/>
          </a:prstGeom>
        </p:spPr>
      </p:pic>
      <p:pic>
        <p:nvPicPr>
          <p:cNvPr id="6" name="Mảnh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5896" y="875066"/>
            <a:ext cx="2591025" cy="3097036"/>
          </a:xfrm>
          <a:prstGeom prst="rect">
            <a:avLst/>
          </a:prstGeom>
        </p:spPr>
      </p:pic>
      <p:pic>
        <p:nvPicPr>
          <p:cNvPr id="7" name="Mảnh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97582" y="3750153"/>
            <a:ext cx="3090940" cy="2591025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7057" y="155182"/>
            <a:ext cx="670618" cy="6645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46387" y="323618"/>
            <a:ext cx="4170025" cy="61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0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3947" y="904916"/>
            <a:ext cx="8632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7" name="Picture 1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23" y="264772"/>
            <a:ext cx="1956986" cy="768163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853959"/>
              </p:ext>
            </p:extLst>
          </p:nvPr>
        </p:nvGraphicFramePr>
        <p:xfrm>
          <a:off x="1331354" y="1725507"/>
          <a:ext cx="9265920" cy="210707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398520">
                  <a:extLst>
                    <a:ext uri="{9D8B030D-6E8A-4147-A177-3AD203B41FA5}">
                      <a16:colId xmlns:a16="http://schemas.microsoft.com/office/drawing/2014/main" xmlns="" val="291744315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431854516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xmlns="" val="418196269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xmlns="" val="2891747290"/>
                    </a:ext>
                  </a:extLst>
                </a:gridCol>
              </a:tblGrid>
              <a:tr h="918351">
                <a:tc>
                  <a:txBody>
                    <a:bodyPr/>
                    <a:lstStyle/>
                    <a:p>
                      <a:pPr algn="l"/>
                      <a:r>
                        <a:rPr lang="en-US" sz="36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Bạn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81C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Tùng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BCE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Mai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BCE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Hải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BCE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7153885"/>
                  </a:ext>
                </a:extLst>
              </a:tr>
              <a:tr h="918351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baseline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3600" b="1" baseline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r>
                        <a:rPr lang="en-US" sz="3600" b="1" baseline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chạy</a:t>
                      </a:r>
                      <a:r>
                        <a:rPr lang="en-US" sz="3600" b="1" baseline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trong</a:t>
                      </a:r>
                      <a:r>
                        <a:rPr lang="en-US" sz="3600" b="1" baseline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một</a:t>
                      </a:r>
                      <a:r>
                        <a:rPr lang="en-US" sz="3600" b="1" baseline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tuần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81C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BCE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BCE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BCE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3021238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840508" y="4201984"/>
            <a:ext cx="10543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2443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23" y="264772"/>
            <a:ext cx="1956986" cy="768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3467" y="1240759"/>
            <a:ext cx="8632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455748"/>
              </p:ext>
            </p:extLst>
          </p:nvPr>
        </p:nvGraphicFramePr>
        <p:xfrm>
          <a:off x="1756036" y="2266994"/>
          <a:ext cx="8067169" cy="183670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97804">
                  <a:extLst>
                    <a:ext uri="{9D8B030D-6E8A-4147-A177-3AD203B41FA5}">
                      <a16:colId xmlns:a16="http://schemas.microsoft.com/office/drawing/2014/main" xmlns="" val="2917443152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xmlns="" val="243185451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xmlns="" val="418196269"/>
                    </a:ext>
                  </a:extLst>
                </a:gridCol>
                <a:gridCol w="2050805">
                  <a:extLst>
                    <a:ext uri="{9D8B030D-6E8A-4147-A177-3AD203B41FA5}">
                      <a16:colId xmlns:a16="http://schemas.microsoft.com/office/drawing/2014/main" xmlns="" val="2891747290"/>
                    </a:ext>
                  </a:extLst>
                </a:gridCol>
              </a:tblGrid>
              <a:tr h="918351">
                <a:tc>
                  <a:txBody>
                    <a:bodyPr/>
                    <a:lstStyle/>
                    <a:p>
                      <a:pPr algn="l"/>
                      <a:r>
                        <a:rPr lang="en-US" sz="36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Đội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81C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Thỏ</a:t>
                      </a:r>
                      <a:r>
                        <a:rPr lang="en-US" sz="36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nâu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BCE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Nai</a:t>
                      </a:r>
                      <a:r>
                        <a:rPr lang="en-US" sz="36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vàng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BCE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Gấu</a:t>
                      </a:r>
                      <a:r>
                        <a:rPr lang="en-US" sz="36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BCE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7153885"/>
                  </a:ext>
                </a:extLst>
              </a:tr>
              <a:tr h="918351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baseline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81C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101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BCE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110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BCE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105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BCE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302123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81216" y="4517847"/>
            <a:ext cx="10760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giành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94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23" y="264772"/>
            <a:ext cx="1956986" cy="7681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4481" y="1240759"/>
            <a:ext cx="928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7037294"/>
                  </p:ext>
                </p:extLst>
              </p:nvPr>
            </p:nvGraphicFramePr>
            <p:xfrm>
              <a:off x="1756036" y="2266994"/>
              <a:ext cx="8067169" cy="1836702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297804">
                      <a:extLst>
                        <a:ext uri="{9D8B030D-6E8A-4147-A177-3AD203B41FA5}">
                          <a16:colId xmlns:a16="http://schemas.microsoft.com/office/drawing/2014/main" xmlns="" val="2917443152"/>
                        </a:ext>
                      </a:extLst>
                    </a:gridCol>
                    <a:gridCol w="1874520">
                      <a:extLst>
                        <a:ext uri="{9D8B030D-6E8A-4147-A177-3AD203B41FA5}">
                          <a16:colId xmlns:a16="http://schemas.microsoft.com/office/drawing/2014/main" xmlns="" val="2431854516"/>
                        </a:ext>
                      </a:extLst>
                    </a:gridCol>
                    <a:gridCol w="1950720">
                      <a:extLst>
                        <a:ext uri="{9D8B030D-6E8A-4147-A177-3AD203B41FA5}">
                          <a16:colId xmlns:a16="http://schemas.microsoft.com/office/drawing/2014/main" xmlns="" val="418196269"/>
                        </a:ext>
                      </a:extLst>
                    </a:gridCol>
                    <a:gridCol w="1944125">
                      <a:extLst>
                        <a:ext uri="{9D8B030D-6E8A-4147-A177-3AD203B41FA5}">
                          <a16:colId xmlns:a16="http://schemas.microsoft.com/office/drawing/2014/main" xmlns="" val="2891747290"/>
                        </a:ext>
                      </a:extLst>
                    </a:gridCol>
                  </a:tblGrid>
                  <a:tr h="91835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600" dirty="0" err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Thời</a:t>
                          </a:r>
                          <a:r>
                            <a:rPr lang="en-US" sz="3600" baseline="0" dirty="0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3600" baseline="0" dirty="0" err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điểm</a:t>
                          </a:r>
                          <a:endParaRPr lang="en-US" sz="36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rgbClr val="81CDE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err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Sáng</a:t>
                          </a:r>
                          <a:endParaRPr lang="en-US" sz="36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rgbClr val="BCE2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err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Trưa</a:t>
                          </a:r>
                          <a:endParaRPr lang="en-US" sz="36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rgbClr val="BCE2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err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Tối</a:t>
                          </a:r>
                          <a:endParaRPr lang="en-US" sz="36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rgbClr val="BCE2F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507153885"/>
                      </a:ext>
                    </a:extLst>
                  </a:tr>
                  <a:tr h="91835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600" b="1" dirty="0" err="1" smtClean="0">
                              <a:solidFill>
                                <a:srgbClr val="0070C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Nhiệt</a:t>
                          </a:r>
                          <a:r>
                            <a:rPr lang="en-US" sz="3600" b="1" baseline="0" dirty="0" smtClean="0">
                              <a:solidFill>
                                <a:srgbClr val="0070C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3600" b="1" baseline="0" dirty="0" err="1" smtClean="0">
                              <a:solidFill>
                                <a:srgbClr val="0070C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độ</a:t>
                          </a:r>
                          <a:endParaRPr lang="en-US" sz="3600" b="1" dirty="0">
                            <a:solidFill>
                              <a:srgbClr val="0070C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rgbClr val="81CDE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600" b="1" dirty="0" smtClean="0">
                              <a:solidFill>
                                <a:srgbClr val="0070C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25</a:t>
                          </a:r>
                          <a14:m>
                            <m:oMath xmlns:m="http://schemas.openxmlformats.org/officeDocument/2006/math">
                              <m: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℃</m:t>
                              </m:r>
                            </m:oMath>
                          </a14:m>
                          <a:endParaRPr lang="en-US" sz="3600" b="0" i="1" dirty="0">
                            <a:solidFill>
                              <a:srgbClr val="0070C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rgbClr val="BCE2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smtClean="0">
                              <a:solidFill>
                                <a:srgbClr val="0070C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34</a:t>
                          </a:r>
                          <a14:m>
                            <m:oMath xmlns:m="http://schemas.openxmlformats.org/officeDocument/2006/math">
                              <m: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℃</m:t>
                              </m:r>
                            </m:oMath>
                          </a14:m>
                          <a:endParaRPr lang="en-US" sz="3600" b="0" i="1" dirty="0">
                            <a:solidFill>
                              <a:srgbClr val="0070C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rgbClr val="BCE2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600" b="1" dirty="0" smtClean="0">
                              <a:solidFill>
                                <a:srgbClr val="0070C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  <a14:m>
                            <m:oMath xmlns:m="http://schemas.openxmlformats.org/officeDocument/2006/math">
                              <m:r>
                                <a:rPr lang="en-US" sz="36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𝟗</m:t>
                              </m:r>
                              <m: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℃</m:t>
                              </m:r>
                            </m:oMath>
                          </a14:m>
                          <a:endParaRPr lang="en-US" sz="3600" b="0" i="1" dirty="0">
                            <a:solidFill>
                              <a:srgbClr val="0070C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rgbClr val="BCE2F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7730212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7037294"/>
                  </p:ext>
                </p:extLst>
              </p:nvPr>
            </p:nvGraphicFramePr>
            <p:xfrm>
              <a:off x="1756036" y="2266994"/>
              <a:ext cx="8067169" cy="1836702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297804">
                      <a:extLst>
                        <a:ext uri="{9D8B030D-6E8A-4147-A177-3AD203B41FA5}">
                          <a16:colId xmlns:a16="http://schemas.microsoft.com/office/drawing/2014/main" val="2917443152"/>
                        </a:ext>
                      </a:extLst>
                    </a:gridCol>
                    <a:gridCol w="1874520">
                      <a:extLst>
                        <a:ext uri="{9D8B030D-6E8A-4147-A177-3AD203B41FA5}">
                          <a16:colId xmlns:a16="http://schemas.microsoft.com/office/drawing/2014/main" val="2431854516"/>
                        </a:ext>
                      </a:extLst>
                    </a:gridCol>
                    <a:gridCol w="1950720">
                      <a:extLst>
                        <a:ext uri="{9D8B030D-6E8A-4147-A177-3AD203B41FA5}">
                          <a16:colId xmlns:a16="http://schemas.microsoft.com/office/drawing/2014/main" val="418196269"/>
                        </a:ext>
                      </a:extLst>
                    </a:gridCol>
                    <a:gridCol w="1944125">
                      <a:extLst>
                        <a:ext uri="{9D8B030D-6E8A-4147-A177-3AD203B41FA5}">
                          <a16:colId xmlns:a16="http://schemas.microsoft.com/office/drawing/2014/main" val="2891747290"/>
                        </a:ext>
                      </a:extLst>
                    </a:gridCol>
                  </a:tblGrid>
                  <a:tr h="91835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600" dirty="0" err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Thời</a:t>
                          </a:r>
                          <a:r>
                            <a:rPr lang="en-US" sz="3600" baseline="0" dirty="0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3600" baseline="0" dirty="0" err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điểm</a:t>
                          </a:r>
                          <a:endParaRPr lang="en-US" sz="36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rgbClr val="81CDE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err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Sáng</a:t>
                          </a:r>
                          <a:endParaRPr lang="en-US" sz="36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rgbClr val="BCE2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err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Trưa</a:t>
                          </a:r>
                          <a:endParaRPr lang="en-US" sz="36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rgbClr val="BCE2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err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Tối</a:t>
                          </a:r>
                          <a:endParaRPr lang="en-US" sz="36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rgbClr val="BCE2F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07153885"/>
                      </a:ext>
                    </a:extLst>
                  </a:tr>
                  <a:tr h="91835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600" b="1" dirty="0" err="1" smtClean="0">
                              <a:solidFill>
                                <a:srgbClr val="0070C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Nhiệt</a:t>
                          </a:r>
                          <a:r>
                            <a:rPr lang="en-US" sz="3600" b="1" baseline="0" dirty="0" smtClean="0">
                              <a:solidFill>
                                <a:srgbClr val="0070C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3600" b="1" baseline="0" dirty="0" err="1" smtClean="0">
                              <a:solidFill>
                                <a:srgbClr val="0070C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độ</a:t>
                          </a:r>
                          <a:endParaRPr lang="en-US" sz="3600" b="1" dirty="0">
                            <a:solidFill>
                              <a:srgbClr val="0070C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rgbClr val="81CDE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22727" t="-101325" r="-208766" b="-92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14375" t="-101325" r="-100938" b="-92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15361" t="-101325" r="-1254" b="-92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302123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/>
          <p:cNvSpPr txBox="1"/>
          <p:nvPr/>
        </p:nvSpPr>
        <p:spPr>
          <a:xfrm>
            <a:off x="1081216" y="4517847"/>
            <a:ext cx="10760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mẻ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709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608334"/>
            <a:ext cx="10058400" cy="5354092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9" t="45283" r="43280" b="217"/>
          <a:stretch/>
        </p:blipFill>
        <p:spPr>
          <a:xfrm>
            <a:off x="9953624" y="2881874"/>
            <a:ext cx="1571624" cy="3164148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8" t="45283" r="25311" b="217"/>
          <a:stretch/>
        </p:blipFill>
        <p:spPr>
          <a:xfrm>
            <a:off x="480016" y="2668158"/>
            <a:ext cx="1571624" cy="31641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52"/>
            <a:ext cx="12192000" cy="4872013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t="3609" r="58123" b="62136"/>
          <a:stretch/>
        </p:blipFill>
        <p:spPr>
          <a:xfrm>
            <a:off x="552450" y="235480"/>
            <a:ext cx="3105150" cy="19887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81" b="78219"/>
          <a:stretch/>
        </p:blipFill>
        <p:spPr>
          <a:xfrm>
            <a:off x="902880" y="5085508"/>
            <a:ext cx="2404289" cy="175383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2" t="-327" r="780" b="56098"/>
          <a:stretch/>
        </p:blipFill>
        <p:spPr>
          <a:xfrm>
            <a:off x="9465468" y="-155869"/>
            <a:ext cx="2752725" cy="2567816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t="57748" r="58281" b="15018"/>
          <a:stretch/>
        </p:blipFill>
        <p:spPr>
          <a:xfrm>
            <a:off x="3657600" y="132781"/>
            <a:ext cx="4995863" cy="15811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178" y="3867468"/>
            <a:ext cx="4379851" cy="2990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4832" y="424509"/>
            <a:ext cx="2042337" cy="11095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4010" y="1156459"/>
            <a:ext cx="5303980" cy="12863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3951" y="4734814"/>
            <a:ext cx="3164098" cy="11766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045" y="168492"/>
            <a:ext cx="10644539" cy="51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2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608334"/>
            <a:ext cx="10058400" cy="5354092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9" t="45283" r="43280" b="217"/>
          <a:stretch/>
        </p:blipFill>
        <p:spPr>
          <a:xfrm>
            <a:off x="10556938" y="2881874"/>
            <a:ext cx="1571624" cy="31641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52"/>
            <a:ext cx="12192000" cy="4872013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t="3609" r="58123" b="62136"/>
          <a:stretch/>
        </p:blipFill>
        <p:spPr>
          <a:xfrm>
            <a:off x="552450" y="235480"/>
            <a:ext cx="3105150" cy="19887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81" b="78219"/>
          <a:stretch/>
        </p:blipFill>
        <p:spPr>
          <a:xfrm>
            <a:off x="902880" y="5085508"/>
            <a:ext cx="2404289" cy="175383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2" t="-327" r="780" b="56098"/>
          <a:stretch/>
        </p:blipFill>
        <p:spPr>
          <a:xfrm>
            <a:off x="9465468" y="-155869"/>
            <a:ext cx="2752725" cy="2567816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t="57748" r="58281" b="15018"/>
          <a:stretch/>
        </p:blipFill>
        <p:spPr>
          <a:xfrm>
            <a:off x="3657600" y="148466"/>
            <a:ext cx="4995863" cy="15811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26" y="1732702"/>
            <a:ext cx="3352806" cy="33528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0339" y="1889626"/>
            <a:ext cx="8059611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1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45" t="-2549" r="-1345" b="2549"/>
          <a:stretch/>
        </p:blipFill>
        <p:spPr>
          <a:xfrm>
            <a:off x="2977871" y="306530"/>
            <a:ext cx="6105170" cy="4549282"/>
          </a:xfrm>
          <a:prstGeom prst="roundRect">
            <a:avLst>
              <a:gd name="adj" fmla="val 32279"/>
            </a:avLst>
          </a:prstGeom>
        </p:spPr>
      </p:pic>
      <p:sp>
        <p:nvSpPr>
          <p:cNvPr id="7" name="TextBox 6"/>
          <p:cNvSpPr txBox="1"/>
          <p:nvPr/>
        </p:nvSpPr>
        <p:spPr>
          <a:xfrm>
            <a:off x="406400" y="4897120"/>
            <a:ext cx="1148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86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737</Words>
  <Application>Microsoft Office PowerPoint</Application>
  <PresentationFormat>Widescreen</PresentationFormat>
  <Paragraphs>89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Cambria Math</vt:lpstr>
      <vt:lpstr>等线 Light</vt:lpstr>
      <vt:lpstr>Arial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Phuong</cp:lastModifiedBy>
  <cp:revision>44</cp:revision>
  <dcterms:created xsi:type="dcterms:W3CDTF">2023-04-22T13:17:24Z</dcterms:created>
  <dcterms:modified xsi:type="dcterms:W3CDTF">2024-05-13T10:11:28Z</dcterms:modified>
</cp:coreProperties>
</file>