
<file path=[Content_Types].xml><?xml version="1.0" encoding="utf-8"?>
<Types xmlns="http://schemas.openxmlformats.org/package/2006/content-types">
  <Default Extension="png" ContentType="image/png"/>
  <Default Extension="mp3" ContentType="audio/mpe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av" ContentType="audio/x-wav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48" r:id="rId1"/>
    <p:sldMasterId id="2147483660" r:id="rId2"/>
  </p:sldMasterIdLst>
  <p:notesMasterIdLst>
    <p:notesMasterId r:id="rId21"/>
  </p:notesMasterIdLst>
  <p:sldIdLst>
    <p:sldId id="256" r:id="rId3"/>
    <p:sldId id="260" r:id="rId4"/>
    <p:sldId id="306" r:id="rId5"/>
    <p:sldId id="258" r:id="rId6"/>
    <p:sldId id="307" r:id="rId7"/>
    <p:sldId id="308" r:id="rId8"/>
    <p:sldId id="311" r:id="rId9"/>
    <p:sldId id="310" r:id="rId10"/>
    <p:sldId id="312" r:id="rId11"/>
    <p:sldId id="309" r:id="rId12"/>
    <p:sldId id="313" r:id="rId13"/>
    <p:sldId id="273" r:id="rId14"/>
    <p:sldId id="267" r:id="rId15"/>
    <p:sldId id="315" r:id="rId16"/>
    <p:sldId id="316" r:id="rId17"/>
    <p:sldId id="318" r:id="rId18"/>
    <p:sldId id="317" r:id="rId19"/>
    <p:sldId id="284" r:id="rId20"/>
  </p:sldIdLst>
  <p:sldSz cx="12192000" cy="6858000"/>
  <p:notesSz cx="6858000" cy="9144000"/>
  <p:embeddedFontLst>
    <p:embeddedFont>
      <p:font typeface="#9Slide05 Garris" panose="020B0604020202020204" charset="0"/>
      <p:regular r:id="rId22"/>
    </p:embeddedFont>
    <p:embeddedFont>
      <p:font typeface="Calibri Light" panose="020F0302020204030204" pitchFamily="34" charset="0"/>
      <p:regular r:id="rId23"/>
      <p:italic r:id="rId24"/>
    </p:embeddedFont>
    <p:embeddedFont>
      <p:font typeface="Calibri" panose="020F0502020204030204" pitchFamily="34" charset="0"/>
      <p:regular r:id="rId25"/>
      <p:bold r:id="rId26"/>
      <p:italic r:id="rId27"/>
      <p:boldItalic r:id="rId28"/>
    </p:embeddedFont>
    <p:embeddedFont>
      <p:font typeface="#9Slide07 Altus" panose="020B0604020202020204" charset="0"/>
      <p:regular r:id="rId29"/>
    </p:embeddedFont>
    <p:embeddedFont>
      <p:font typeface="Cambria Math" panose="02040503050406030204" pitchFamily="18" charset="0"/>
      <p:regular r:id="rId30"/>
    </p:embeddedFont>
    <p:embeddedFont>
      <p:font typeface="Cambria" panose="02040503050406030204" pitchFamily="18" charset="0"/>
      <p:regular r:id="rId31"/>
      <p:bold r:id="rId32"/>
      <p:italic r:id="rId33"/>
      <p:boldItalic r:id="rId34"/>
    </p:embeddedFont>
    <p:embeddedFont>
      <p:font typeface="#9Slide07 HoneyCream" panose="020B0604020202020204" charset="0"/>
      <p:regular r:id="rId35"/>
    </p:embeddedFont>
    <p:embeddedFont>
      <p:font typeface="#9Slide07 SVNDessert Menu Scrip" panose="020B0604020202020204" charset="0"/>
      <p:regular r:id="rId36"/>
    </p:embeddedFont>
  </p:embeddedFontLst>
  <p:custDataLst>
    <p:tags r:id="rId37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C9D22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>
      <p:cViewPr varScale="1">
        <p:scale>
          <a:sx n="66" d="100"/>
          <a:sy n="66" d="100"/>
        </p:scale>
        <p:origin x="672" y="5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font" Target="fonts/font5.fntdata"/><Relationship Id="rId39" Type="http://schemas.openxmlformats.org/officeDocument/2006/relationships/viewProps" Target="viewProps.xml"/><Relationship Id="rId21" Type="http://schemas.openxmlformats.org/officeDocument/2006/relationships/notesMaster" Target="notesMasters/notesMaster1.xml"/><Relationship Id="rId34" Type="http://schemas.openxmlformats.org/officeDocument/2006/relationships/font" Target="fonts/font13.fntdata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font" Target="fonts/font8.fntdata"/><Relationship Id="rId41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font" Target="fonts/font3.fntdata"/><Relationship Id="rId32" Type="http://schemas.openxmlformats.org/officeDocument/2006/relationships/font" Target="fonts/font11.fntdata"/><Relationship Id="rId37" Type="http://schemas.openxmlformats.org/officeDocument/2006/relationships/tags" Target="tags/tag1.xml"/><Relationship Id="rId40" Type="http://schemas.openxmlformats.org/officeDocument/2006/relationships/theme" Target="theme/theme1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font" Target="fonts/font2.fntdata"/><Relationship Id="rId28" Type="http://schemas.openxmlformats.org/officeDocument/2006/relationships/font" Target="fonts/font7.fntdata"/><Relationship Id="rId36" Type="http://schemas.openxmlformats.org/officeDocument/2006/relationships/font" Target="fonts/font15.fntdata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font" Target="fonts/font10.fntdata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font" Target="fonts/font1.fntdata"/><Relationship Id="rId27" Type="http://schemas.openxmlformats.org/officeDocument/2006/relationships/font" Target="fonts/font6.fntdata"/><Relationship Id="rId30" Type="http://schemas.openxmlformats.org/officeDocument/2006/relationships/font" Target="fonts/font9.fntdata"/><Relationship Id="rId35" Type="http://schemas.openxmlformats.org/officeDocument/2006/relationships/font" Target="fonts/font14.fntdata"/><Relationship Id="rId8" Type="http://schemas.openxmlformats.org/officeDocument/2006/relationships/slide" Target="slides/slide6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font" Target="fonts/font4.fntdata"/><Relationship Id="rId33" Type="http://schemas.openxmlformats.org/officeDocument/2006/relationships/font" Target="fonts/font12.fntdata"/><Relationship Id="rId38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1F9ADD2-0351-44D2-8E46-3A42FB521095}" type="datetimeFigureOut">
              <a:rPr lang="en-US" smtClean="0"/>
              <a:t>12/5/2024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9991C89-5170-47AA-A830-8DE29B18FEF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545688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" name="Google Shape;5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4" name="Google Shape;5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0599267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494773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9157808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7" name="Google Shape;2067;g1141aa6e17f_0_1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68" name="Google Shape;2068;g1141aa6e17f_0_1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7457542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99089646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7866881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8103839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476646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3733541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5" name="Google Shape;3795;g11837281d00_0_36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96" name="Google Shape;3796;g11837281d00_0_36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101391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g1141aa6e17f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7" name="Google Shape;807;g1141aa6e17f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5931770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g1141aa6e17f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7" name="Google Shape;807;g1141aa6e17f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6924620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598636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g1141aa6e17f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7" name="Google Shape;807;g1141aa6e17f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4511005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4341981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6298769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g1141aa6e17f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7" name="Google Shape;807;g1141aa6e17f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876425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8491550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12/5/2024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78339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12/5/2024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42708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12/5/2024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25034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481443" y="355785"/>
            <a:ext cx="11495659" cy="6358527"/>
            <a:chOff x="361082" y="266838"/>
            <a:chExt cx="8621744" cy="4768895"/>
          </a:xfrm>
        </p:grpSpPr>
        <p:grpSp>
          <p:nvGrpSpPr>
            <p:cNvPr id="10" name="Google Shape;10;p2"/>
            <p:cNvGrpSpPr/>
            <p:nvPr/>
          </p:nvGrpSpPr>
          <p:grpSpPr>
            <a:xfrm rot="-1203388">
              <a:off x="400540" y="1361090"/>
              <a:ext cx="280073" cy="279635"/>
              <a:chOff x="1527250" y="3032100"/>
              <a:chExt cx="239825" cy="239450"/>
            </a:xfrm>
          </p:grpSpPr>
          <p:sp>
            <p:nvSpPr>
              <p:cNvPr id="11" name="Google Shape;11;p2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12;p2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13;p2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" name="Google Shape;14;p2"/>
            <p:cNvSpPr/>
            <p:nvPr/>
          </p:nvSpPr>
          <p:spPr>
            <a:xfrm rot="4476490">
              <a:off x="1948553" y="4604095"/>
              <a:ext cx="358998" cy="408681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5" name="Google Shape;15;p2"/>
            <p:cNvGrpSpPr/>
            <p:nvPr/>
          </p:nvGrpSpPr>
          <p:grpSpPr>
            <a:xfrm>
              <a:off x="477400" y="383100"/>
              <a:ext cx="484975" cy="642875"/>
              <a:chOff x="477400" y="383100"/>
              <a:chExt cx="484975" cy="642875"/>
            </a:xfrm>
          </p:grpSpPr>
          <p:sp>
            <p:nvSpPr>
              <p:cNvPr id="16" name="Google Shape;16;p2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" name="Google Shape;18;p2"/>
            <p:cNvGrpSpPr/>
            <p:nvPr/>
          </p:nvGrpSpPr>
          <p:grpSpPr>
            <a:xfrm>
              <a:off x="8331913" y="266838"/>
              <a:ext cx="444875" cy="545100"/>
              <a:chOff x="8331913" y="266838"/>
              <a:chExt cx="444875" cy="545100"/>
            </a:xfrm>
          </p:grpSpPr>
          <p:sp>
            <p:nvSpPr>
              <p:cNvPr id="19" name="Google Shape;19;p2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" name="Google Shape;21;p2"/>
            <p:cNvSpPr/>
            <p:nvPr/>
          </p:nvSpPr>
          <p:spPr>
            <a:xfrm>
              <a:off x="2662396" y="385100"/>
              <a:ext cx="163077" cy="308592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 rot="-829608">
              <a:off x="8580199" y="2608737"/>
              <a:ext cx="358995" cy="408676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3" name="Google Shape;23;p2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83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" name="Google Shape;24;p2"/>
          <p:cNvSpPr txBox="1">
            <a:spLocks noGrp="1"/>
          </p:cNvSpPr>
          <p:nvPr>
            <p:ph type="ctrTitle"/>
          </p:nvPr>
        </p:nvSpPr>
        <p:spPr>
          <a:xfrm>
            <a:off x="2722300" y="1108351"/>
            <a:ext cx="6747200" cy="298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600"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25" name="Google Shape;25;p2"/>
          <p:cNvSpPr txBox="1">
            <a:spLocks noGrp="1"/>
          </p:cNvSpPr>
          <p:nvPr>
            <p:ph type="subTitle" idx="1"/>
          </p:nvPr>
        </p:nvSpPr>
        <p:spPr>
          <a:xfrm>
            <a:off x="3076700" y="5351884"/>
            <a:ext cx="6038400" cy="63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6" name="Google Shape;26;p2"/>
          <p:cNvSpPr txBox="1">
            <a:spLocks noGrp="1"/>
          </p:cNvSpPr>
          <p:nvPr>
            <p:ph type="ctrTitle" idx="2"/>
          </p:nvPr>
        </p:nvSpPr>
        <p:spPr>
          <a:xfrm>
            <a:off x="2722300" y="4089151"/>
            <a:ext cx="6747200" cy="10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600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169785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" name="Google Shape;29;p3"/>
          <p:cNvSpPr txBox="1">
            <a:spLocks noGrp="1"/>
          </p:cNvSpPr>
          <p:nvPr>
            <p:ph type="title"/>
          </p:nvPr>
        </p:nvSpPr>
        <p:spPr>
          <a:xfrm>
            <a:off x="3750400" y="3085400"/>
            <a:ext cx="469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8000">
                <a:solidFill>
                  <a:schemeClr val="accen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0" name="Google Shape;30;p3"/>
          <p:cNvSpPr txBox="1">
            <a:spLocks noGrp="1"/>
          </p:cNvSpPr>
          <p:nvPr>
            <p:ph type="title" idx="2" hasCustomPrompt="1"/>
          </p:nvPr>
        </p:nvSpPr>
        <p:spPr>
          <a:xfrm>
            <a:off x="5261400" y="1963000"/>
            <a:ext cx="1669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1" name="Google Shape;31;p3"/>
          <p:cNvSpPr txBox="1">
            <a:spLocks noGrp="1"/>
          </p:cNvSpPr>
          <p:nvPr>
            <p:ph type="subTitle" idx="1"/>
          </p:nvPr>
        </p:nvSpPr>
        <p:spPr>
          <a:xfrm>
            <a:off x="3750400" y="4207800"/>
            <a:ext cx="4691200" cy="6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" name="Google Shape;32;p3"/>
          <p:cNvGrpSpPr/>
          <p:nvPr/>
        </p:nvGrpSpPr>
        <p:grpSpPr>
          <a:xfrm>
            <a:off x="330510" y="463642"/>
            <a:ext cx="11207257" cy="5999825"/>
            <a:chOff x="247882" y="347731"/>
            <a:chExt cx="8405443" cy="4499869"/>
          </a:xfrm>
        </p:grpSpPr>
        <p:grpSp>
          <p:nvGrpSpPr>
            <p:cNvPr id="33" name="Google Shape;33;p3"/>
            <p:cNvGrpSpPr/>
            <p:nvPr/>
          </p:nvGrpSpPr>
          <p:grpSpPr>
            <a:xfrm rot="-1987557">
              <a:off x="470599" y="4124428"/>
              <a:ext cx="484992" cy="642897"/>
              <a:chOff x="477400" y="383100"/>
              <a:chExt cx="484975" cy="642875"/>
            </a:xfrm>
          </p:grpSpPr>
          <p:sp>
            <p:nvSpPr>
              <p:cNvPr id="34" name="Google Shape;34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35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" name="Google Shape;36;p3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37" name="Google Shape;37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38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" name="Google Shape;39;p3"/>
            <p:cNvGrpSpPr/>
            <p:nvPr/>
          </p:nvGrpSpPr>
          <p:grpSpPr>
            <a:xfrm rot="-1203388">
              <a:off x="287340" y="387277"/>
              <a:ext cx="280073" cy="279635"/>
              <a:chOff x="1527250" y="3032100"/>
              <a:chExt cx="239825" cy="239450"/>
            </a:xfrm>
          </p:grpSpPr>
          <p:sp>
            <p:nvSpPr>
              <p:cNvPr id="40" name="Google Shape;40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1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2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3" name="Google Shape;43;p3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3"/>
            <p:cNvSpPr/>
            <p:nvPr/>
          </p:nvSpPr>
          <p:spPr>
            <a:xfrm rot="-10187223">
              <a:off x="6381453" y="4347753"/>
              <a:ext cx="358997" cy="40867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5" name="Google Shape;45;p3"/>
            <p:cNvGrpSpPr/>
            <p:nvPr/>
          </p:nvGrpSpPr>
          <p:grpSpPr>
            <a:xfrm rot="-6152559">
              <a:off x="5472890" y="399583"/>
              <a:ext cx="280060" cy="279622"/>
              <a:chOff x="1527250" y="3032100"/>
              <a:chExt cx="239825" cy="239450"/>
            </a:xfrm>
          </p:grpSpPr>
          <p:sp>
            <p:nvSpPr>
              <p:cNvPr id="46" name="Google Shape;46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7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48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9" name="Google Shape;49;p3"/>
            <p:cNvSpPr/>
            <p:nvPr/>
          </p:nvSpPr>
          <p:spPr>
            <a:xfrm rot="-3029405">
              <a:off x="3150000" y="446685"/>
              <a:ext cx="221821" cy="219771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698674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Google Shape;95;p6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96" name="Google Shape;96;p6"/>
          <p:cNvGrpSpPr/>
          <p:nvPr/>
        </p:nvGrpSpPr>
        <p:grpSpPr>
          <a:xfrm rot="-1203274">
            <a:off x="279502" y="545537"/>
            <a:ext cx="679044" cy="677963"/>
            <a:chOff x="1527250" y="3032100"/>
            <a:chExt cx="239825" cy="239450"/>
          </a:xfrm>
        </p:grpSpPr>
        <p:sp>
          <p:nvSpPr>
            <p:cNvPr id="97" name="Google Shape;97;p6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6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99;p6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0" name="Google Shape;100;p6"/>
          <p:cNvSpPr/>
          <p:nvPr/>
        </p:nvSpPr>
        <p:spPr>
          <a:xfrm>
            <a:off x="11615567" y="1915801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" name="Google Shape;101;p6"/>
          <p:cNvSpPr/>
          <p:nvPr/>
        </p:nvSpPr>
        <p:spPr>
          <a:xfrm rot="973919">
            <a:off x="842077" y="6328402"/>
            <a:ext cx="217444" cy="411471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" name="Google Shape;102;p6"/>
          <p:cNvSpPr/>
          <p:nvPr/>
        </p:nvSpPr>
        <p:spPr>
          <a:xfrm rot="3560365">
            <a:off x="11029329" y="5790270"/>
            <a:ext cx="708663" cy="806735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03" name="Google Shape;103;p6"/>
          <p:cNvGrpSpPr/>
          <p:nvPr/>
        </p:nvGrpSpPr>
        <p:grpSpPr>
          <a:xfrm rot="4024561">
            <a:off x="10166460" y="6132726"/>
            <a:ext cx="255723" cy="405692"/>
            <a:chOff x="7707175" y="1074324"/>
            <a:chExt cx="191796" cy="304277"/>
          </a:xfrm>
        </p:grpSpPr>
        <p:sp>
          <p:nvSpPr>
            <p:cNvPr id="104" name="Google Shape;104;p6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105;p6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" name="Google Shape;106;p6"/>
          <p:cNvGrpSpPr/>
          <p:nvPr/>
        </p:nvGrpSpPr>
        <p:grpSpPr>
          <a:xfrm rot="-1215480">
            <a:off x="11087368" y="521470"/>
            <a:ext cx="592571" cy="726069"/>
            <a:chOff x="8331913" y="266838"/>
            <a:chExt cx="444875" cy="545100"/>
          </a:xfrm>
        </p:grpSpPr>
        <p:sp>
          <p:nvSpPr>
            <p:cNvPr id="107" name="Google Shape;107;p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108;p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9" name="Google Shape;109;p6"/>
          <p:cNvGrpSpPr/>
          <p:nvPr/>
        </p:nvGrpSpPr>
        <p:grpSpPr>
          <a:xfrm rot="-1131748">
            <a:off x="256690" y="5397670"/>
            <a:ext cx="570033" cy="755628"/>
            <a:chOff x="477400" y="383100"/>
            <a:chExt cx="484975" cy="642875"/>
          </a:xfrm>
        </p:grpSpPr>
        <p:sp>
          <p:nvSpPr>
            <p:cNvPr id="110" name="Google Shape;110;p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2" name="Google Shape;112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500352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8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" name="Google Shape;138;p8"/>
          <p:cNvSpPr txBox="1">
            <a:spLocks noGrp="1"/>
          </p:cNvSpPr>
          <p:nvPr>
            <p:ph type="title"/>
          </p:nvPr>
        </p:nvSpPr>
        <p:spPr>
          <a:xfrm>
            <a:off x="2326200" y="1403600"/>
            <a:ext cx="7539600" cy="40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74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9" name="Google Shape;139;p8"/>
          <p:cNvGrpSpPr/>
          <p:nvPr/>
        </p:nvGrpSpPr>
        <p:grpSpPr>
          <a:xfrm>
            <a:off x="386295" y="361171"/>
            <a:ext cx="11151472" cy="6104555"/>
            <a:chOff x="289721" y="270878"/>
            <a:chExt cx="8363604" cy="4578416"/>
          </a:xfrm>
        </p:grpSpPr>
        <p:grpSp>
          <p:nvGrpSpPr>
            <p:cNvPr id="140" name="Google Shape;140;p8"/>
            <p:cNvGrpSpPr/>
            <p:nvPr/>
          </p:nvGrpSpPr>
          <p:grpSpPr>
            <a:xfrm rot="-1987557">
              <a:off x="425974" y="351153"/>
              <a:ext cx="484992" cy="642897"/>
              <a:chOff x="477400" y="383100"/>
              <a:chExt cx="484975" cy="642875"/>
            </a:xfrm>
          </p:grpSpPr>
          <p:sp>
            <p:nvSpPr>
              <p:cNvPr id="141" name="Google Shape;141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142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3" name="Google Shape;143;p8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144" name="Google Shape;144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145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6" name="Google Shape;146;p8"/>
            <p:cNvSpPr/>
            <p:nvPr/>
          </p:nvSpPr>
          <p:spPr>
            <a:xfrm>
              <a:off x="5224200" y="37233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8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8"/>
            <p:cNvSpPr/>
            <p:nvPr/>
          </p:nvSpPr>
          <p:spPr>
            <a:xfrm rot="5047582">
              <a:off x="455496" y="1995897"/>
              <a:ext cx="358995" cy="408677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9" name="Google Shape;149;p8"/>
            <p:cNvGrpSpPr/>
            <p:nvPr/>
          </p:nvGrpSpPr>
          <p:grpSpPr>
            <a:xfrm rot="-6152559">
              <a:off x="6180365" y="4542433"/>
              <a:ext cx="280060" cy="279622"/>
              <a:chOff x="1527250" y="3032100"/>
              <a:chExt cx="239825" cy="239450"/>
            </a:xfrm>
          </p:grpSpPr>
          <p:sp>
            <p:nvSpPr>
              <p:cNvPr id="150" name="Google Shape;150;p8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151;p8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152;p8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24048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1_Main point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8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" name="Google Shape;138;p8"/>
          <p:cNvSpPr txBox="1">
            <a:spLocks noGrp="1"/>
          </p:cNvSpPr>
          <p:nvPr>
            <p:ph type="title"/>
          </p:nvPr>
        </p:nvSpPr>
        <p:spPr>
          <a:xfrm>
            <a:off x="2326200" y="1403600"/>
            <a:ext cx="7539600" cy="40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74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9" name="Google Shape;139;p8"/>
          <p:cNvGrpSpPr/>
          <p:nvPr/>
        </p:nvGrpSpPr>
        <p:grpSpPr>
          <a:xfrm>
            <a:off x="386295" y="361171"/>
            <a:ext cx="11151472" cy="6104555"/>
            <a:chOff x="289721" y="270878"/>
            <a:chExt cx="8363604" cy="4578416"/>
          </a:xfrm>
        </p:grpSpPr>
        <p:grpSp>
          <p:nvGrpSpPr>
            <p:cNvPr id="140" name="Google Shape;140;p8"/>
            <p:cNvGrpSpPr/>
            <p:nvPr/>
          </p:nvGrpSpPr>
          <p:grpSpPr>
            <a:xfrm rot="-1987557">
              <a:off x="425974" y="351153"/>
              <a:ext cx="484992" cy="642897"/>
              <a:chOff x="477400" y="383100"/>
              <a:chExt cx="484975" cy="642875"/>
            </a:xfrm>
          </p:grpSpPr>
          <p:sp>
            <p:nvSpPr>
              <p:cNvPr id="141" name="Google Shape;141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142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3" name="Google Shape;143;p8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144" name="Google Shape;144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145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6" name="Google Shape;146;p8"/>
            <p:cNvSpPr/>
            <p:nvPr/>
          </p:nvSpPr>
          <p:spPr>
            <a:xfrm>
              <a:off x="5224200" y="37233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8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8"/>
            <p:cNvSpPr/>
            <p:nvPr/>
          </p:nvSpPr>
          <p:spPr>
            <a:xfrm rot="5047582">
              <a:off x="455496" y="1995897"/>
              <a:ext cx="358995" cy="408677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9" name="Google Shape;149;p8"/>
            <p:cNvGrpSpPr/>
            <p:nvPr/>
          </p:nvGrpSpPr>
          <p:grpSpPr>
            <a:xfrm rot="-6152559">
              <a:off x="6180365" y="4542433"/>
              <a:ext cx="280060" cy="279622"/>
              <a:chOff x="1527250" y="3032100"/>
              <a:chExt cx="239825" cy="239450"/>
            </a:xfrm>
          </p:grpSpPr>
          <p:sp>
            <p:nvSpPr>
              <p:cNvPr id="150" name="Google Shape;150;p8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151;p8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152;p8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653753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021960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1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0" name="Google Shape;200;p13"/>
          <p:cNvSpPr txBox="1">
            <a:spLocks noGrp="1"/>
          </p:cNvSpPr>
          <p:nvPr>
            <p:ph type="title"/>
          </p:nvPr>
        </p:nvSpPr>
        <p:spPr>
          <a:xfrm>
            <a:off x="9600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1" name="Google Shape;201;p13"/>
          <p:cNvSpPr txBox="1">
            <a:spLocks noGrp="1"/>
          </p:cNvSpPr>
          <p:nvPr>
            <p:ph type="title" idx="2" hasCustomPrompt="1"/>
          </p:nvPr>
        </p:nvSpPr>
        <p:spPr>
          <a:xfrm>
            <a:off x="1773733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2" name="Google Shape;202;p13"/>
          <p:cNvSpPr txBox="1">
            <a:spLocks noGrp="1"/>
          </p:cNvSpPr>
          <p:nvPr>
            <p:ph type="subTitle" idx="1"/>
          </p:nvPr>
        </p:nvSpPr>
        <p:spPr>
          <a:xfrm>
            <a:off x="9600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3" name="Google Shape;203;p13"/>
          <p:cNvSpPr txBox="1">
            <a:spLocks noGrp="1"/>
          </p:cNvSpPr>
          <p:nvPr>
            <p:ph type="title" idx="3"/>
          </p:nvPr>
        </p:nvSpPr>
        <p:spPr>
          <a:xfrm>
            <a:off x="46862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4" name="Google Shape;204;p13"/>
          <p:cNvSpPr txBox="1">
            <a:spLocks noGrp="1"/>
          </p:cNvSpPr>
          <p:nvPr>
            <p:ph type="title" idx="4" hasCustomPrompt="1"/>
          </p:nvPr>
        </p:nvSpPr>
        <p:spPr>
          <a:xfrm>
            <a:off x="5500000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5" name="Google Shape;205;p13"/>
          <p:cNvSpPr txBox="1">
            <a:spLocks noGrp="1"/>
          </p:cNvSpPr>
          <p:nvPr>
            <p:ph type="subTitle" idx="5"/>
          </p:nvPr>
        </p:nvSpPr>
        <p:spPr>
          <a:xfrm>
            <a:off x="46862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6" name="Google Shape;206;p13"/>
          <p:cNvSpPr txBox="1">
            <a:spLocks noGrp="1"/>
          </p:cNvSpPr>
          <p:nvPr>
            <p:ph type="title" idx="6"/>
          </p:nvPr>
        </p:nvSpPr>
        <p:spPr>
          <a:xfrm>
            <a:off x="8412467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7" name="Google Shape;207;p13"/>
          <p:cNvSpPr txBox="1">
            <a:spLocks noGrp="1"/>
          </p:cNvSpPr>
          <p:nvPr>
            <p:ph type="title" idx="7" hasCustomPrompt="1"/>
          </p:nvPr>
        </p:nvSpPr>
        <p:spPr>
          <a:xfrm>
            <a:off x="9226267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8" name="Google Shape;208;p13"/>
          <p:cNvSpPr txBox="1">
            <a:spLocks noGrp="1"/>
          </p:cNvSpPr>
          <p:nvPr>
            <p:ph type="subTitle" idx="8"/>
          </p:nvPr>
        </p:nvSpPr>
        <p:spPr>
          <a:xfrm>
            <a:off x="8412467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9" name="Google Shape;209;p13"/>
          <p:cNvSpPr txBox="1">
            <a:spLocks noGrp="1"/>
          </p:cNvSpPr>
          <p:nvPr>
            <p:ph type="title" idx="9"/>
          </p:nvPr>
        </p:nvSpPr>
        <p:spPr>
          <a:xfrm>
            <a:off x="9600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0" name="Google Shape;210;p13"/>
          <p:cNvSpPr txBox="1">
            <a:spLocks noGrp="1"/>
          </p:cNvSpPr>
          <p:nvPr>
            <p:ph type="title" idx="13" hasCustomPrompt="1"/>
          </p:nvPr>
        </p:nvSpPr>
        <p:spPr>
          <a:xfrm>
            <a:off x="1773733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1" name="Google Shape;211;p13"/>
          <p:cNvSpPr txBox="1">
            <a:spLocks noGrp="1"/>
          </p:cNvSpPr>
          <p:nvPr>
            <p:ph type="subTitle" idx="14"/>
          </p:nvPr>
        </p:nvSpPr>
        <p:spPr>
          <a:xfrm>
            <a:off x="9600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2" name="Google Shape;212;p13"/>
          <p:cNvSpPr txBox="1">
            <a:spLocks noGrp="1"/>
          </p:cNvSpPr>
          <p:nvPr>
            <p:ph type="title" idx="15"/>
          </p:nvPr>
        </p:nvSpPr>
        <p:spPr>
          <a:xfrm>
            <a:off x="46862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3" name="Google Shape;213;p13"/>
          <p:cNvSpPr txBox="1">
            <a:spLocks noGrp="1"/>
          </p:cNvSpPr>
          <p:nvPr>
            <p:ph type="title" idx="16" hasCustomPrompt="1"/>
          </p:nvPr>
        </p:nvSpPr>
        <p:spPr>
          <a:xfrm>
            <a:off x="5500000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4" name="Google Shape;214;p13"/>
          <p:cNvSpPr txBox="1">
            <a:spLocks noGrp="1"/>
          </p:cNvSpPr>
          <p:nvPr>
            <p:ph type="subTitle" idx="17"/>
          </p:nvPr>
        </p:nvSpPr>
        <p:spPr>
          <a:xfrm>
            <a:off x="46862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5" name="Google Shape;215;p13"/>
          <p:cNvSpPr txBox="1">
            <a:spLocks noGrp="1"/>
          </p:cNvSpPr>
          <p:nvPr>
            <p:ph type="title" idx="18"/>
          </p:nvPr>
        </p:nvSpPr>
        <p:spPr>
          <a:xfrm>
            <a:off x="8412467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6" name="Google Shape;216;p13"/>
          <p:cNvSpPr txBox="1">
            <a:spLocks noGrp="1"/>
          </p:cNvSpPr>
          <p:nvPr>
            <p:ph type="title" idx="19" hasCustomPrompt="1"/>
          </p:nvPr>
        </p:nvSpPr>
        <p:spPr>
          <a:xfrm>
            <a:off x="9226267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7" name="Google Shape;217;p13"/>
          <p:cNvSpPr txBox="1">
            <a:spLocks noGrp="1"/>
          </p:cNvSpPr>
          <p:nvPr>
            <p:ph type="subTitle" idx="20"/>
          </p:nvPr>
        </p:nvSpPr>
        <p:spPr>
          <a:xfrm>
            <a:off x="8412467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8" name="Google Shape;218;p13"/>
          <p:cNvSpPr txBox="1">
            <a:spLocks noGrp="1"/>
          </p:cNvSpPr>
          <p:nvPr>
            <p:ph type="title" idx="21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9" name="Google Shape;219;p13"/>
          <p:cNvGrpSpPr/>
          <p:nvPr/>
        </p:nvGrpSpPr>
        <p:grpSpPr>
          <a:xfrm>
            <a:off x="429434" y="345633"/>
            <a:ext cx="11537036" cy="6231491"/>
            <a:chOff x="322075" y="259225"/>
            <a:chExt cx="8652777" cy="4673618"/>
          </a:xfrm>
        </p:grpSpPr>
        <p:grpSp>
          <p:nvGrpSpPr>
            <p:cNvPr id="220" name="Google Shape;220;p13"/>
            <p:cNvGrpSpPr/>
            <p:nvPr/>
          </p:nvGrpSpPr>
          <p:grpSpPr>
            <a:xfrm rot="265293">
              <a:off x="477363" y="383131"/>
              <a:ext cx="485012" cy="642924"/>
              <a:chOff x="477400" y="383100"/>
              <a:chExt cx="484975" cy="642875"/>
            </a:xfrm>
          </p:grpSpPr>
          <p:sp>
            <p:nvSpPr>
              <p:cNvPr id="221" name="Google Shape;221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222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3" name="Google Shape;223;p13"/>
            <p:cNvGrpSpPr/>
            <p:nvPr/>
          </p:nvGrpSpPr>
          <p:grpSpPr>
            <a:xfrm rot="124479">
              <a:off x="8331734" y="267098"/>
              <a:ext cx="444855" cy="545076"/>
              <a:chOff x="8331913" y="266838"/>
              <a:chExt cx="444875" cy="545100"/>
            </a:xfrm>
          </p:grpSpPr>
          <p:sp>
            <p:nvSpPr>
              <p:cNvPr id="224" name="Google Shape;224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" name="Google Shape;226;p13"/>
            <p:cNvGrpSpPr/>
            <p:nvPr/>
          </p:nvGrpSpPr>
          <p:grpSpPr>
            <a:xfrm>
              <a:off x="322075" y="4511074"/>
              <a:ext cx="191796" cy="304277"/>
              <a:chOff x="7707175" y="1074324"/>
              <a:chExt cx="191796" cy="304277"/>
            </a:xfrm>
          </p:grpSpPr>
          <p:sp>
            <p:nvSpPr>
              <p:cNvPr id="227" name="Google Shape;227;p13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13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9" name="Google Shape;229;p13"/>
            <p:cNvSpPr/>
            <p:nvPr/>
          </p:nvSpPr>
          <p:spPr>
            <a:xfrm rot="2930519">
              <a:off x="8523371" y="4458875"/>
              <a:ext cx="358998" cy="408680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6313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24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54" name="Google Shape;454;p24"/>
          <p:cNvGrpSpPr/>
          <p:nvPr/>
        </p:nvGrpSpPr>
        <p:grpSpPr>
          <a:xfrm rot="1518416" flipH="1">
            <a:off x="11329001" y="499205"/>
            <a:ext cx="646683" cy="857232"/>
            <a:chOff x="477400" y="383100"/>
            <a:chExt cx="484975" cy="642875"/>
          </a:xfrm>
        </p:grpSpPr>
        <p:sp>
          <p:nvSpPr>
            <p:cNvPr id="455" name="Google Shape;455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7" name="Google Shape;457;p24"/>
          <p:cNvGrpSpPr/>
          <p:nvPr/>
        </p:nvGrpSpPr>
        <p:grpSpPr>
          <a:xfrm flipH="1">
            <a:off x="357633" y="448584"/>
            <a:ext cx="593167" cy="726800"/>
            <a:chOff x="8331913" y="266838"/>
            <a:chExt cx="444875" cy="545100"/>
          </a:xfrm>
        </p:grpSpPr>
        <p:sp>
          <p:nvSpPr>
            <p:cNvPr id="458" name="Google Shape;458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0" name="Google Shape;460;p24"/>
          <p:cNvSpPr/>
          <p:nvPr/>
        </p:nvSpPr>
        <p:spPr>
          <a:xfrm rot="3610759">
            <a:off x="11412997" y="5972120"/>
            <a:ext cx="478671" cy="544913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1" name="Google Shape;461;p24"/>
          <p:cNvGrpSpPr/>
          <p:nvPr/>
        </p:nvGrpSpPr>
        <p:grpSpPr>
          <a:xfrm rot="-1203302">
            <a:off x="314433" y="5856350"/>
            <a:ext cx="565825" cy="564921"/>
            <a:chOff x="1527250" y="3032100"/>
            <a:chExt cx="239825" cy="239450"/>
          </a:xfrm>
        </p:grpSpPr>
        <p:sp>
          <p:nvSpPr>
            <p:cNvPr id="462" name="Google Shape;462;p24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24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24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5" name="Google Shape;465;p24"/>
          <p:cNvSpPr/>
          <p:nvPr/>
        </p:nvSpPr>
        <p:spPr>
          <a:xfrm rot="3763356">
            <a:off x="5612910" y="64109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6" name="Google Shape;466;p24"/>
          <p:cNvSpPr/>
          <p:nvPr/>
        </p:nvSpPr>
        <p:spPr>
          <a:xfrm rot="-384016">
            <a:off x="256941" y="2508857"/>
            <a:ext cx="217436" cy="411457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7" name="Google Shape;467;p24"/>
          <p:cNvGrpSpPr/>
          <p:nvPr/>
        </p:nvGrpSpPr>
        <p:grpSpPr>
          <a:xfrm rot="-9636935">
            <a:off x="11595847" y="1927198"/>
            <a:ext cx="255725" cy="405697"/>
            <a:chOff x="7707175" y="1074324"/>
            <a:chExt cx="191796" cy="304277"/>
          </a:xfrm>
        </p:grpSpPr>
        <p:sp>
          <p:nvSpPr>
            <p:cNvPr id="468" name="Google Shape;468;p24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24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0" name="Google Shape;470;p24"/>
          <p:cNvSpPr/>
          <p:nvPr/>
        </p:nvSpPr>
        <p:spPr>
          <a:xfrm rot="3763356">
            <a:off x="8242577" y="1553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1" name="Google Shape;471;p2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492044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12/5/2024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83920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1_Title only 3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24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54" name="Google Shape;454;p24"/>
          <p:cNvGrpSpPr/>
          <p:nvPr/>
        </p:nvGrpSpPr>
        <p:grpSpPr>
          <a:xfrm rot="1518416" flipH="1">
            <a:off x="11329001" y="499205"/>
            <a:ext cx="646683" cy="857232"/>
            <a:chOff x="477400" y="383100"/>
            <a:chExt cx="484975" cy="642875"/>
          </a:xfrm>
        </p:grpSpPr>
        <p:sp>
          <p:nvSpPr>
            <p:cNvPr id="455" name="Google Shape;455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7" name="Google Shape;457;p24"/>
          <p:cNvGrpSpPr/>
          <p:nvPr/>
        </p:nvGrpSpPr>
        <p:grpSpPr>
          <a:xfrm flipH="1">
            <a:off x="357633" y="448584"/>
            <a:ext cx="593167" cy="726800"/>
            <a:chOff x="8331913" y="266838"/>
            <a:chExt cx="444875" cy="545100"/>
          </a:xfrm>
        </p:grpSpPr>
        <p:sp>
          <p:nvSpPr>
            <p:cNvPr id="458" name="Google Shape;458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0" name="Google Shape;460;p24"/>
          <p:cNvSpPr/>
          <p:nvPr/>
        </p:nvSpPr>
        <p:spPr>
          <a:xfrm rot="3610759">
            <a:off x="11412997" y="5972120"/>
            <a:ext cx="478671" cy="544913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1" name="Google Shape;461;p24"/>
          <p:cNvGrpSpPr/>
          <p:nvPr/>
        </p:nvGrpSpPr>
        <p:grpSpPr>
          <a:xfrm rot="-1203302">
            <a:off x="314433" y="5856350"/>
            <a:ext cx="565825" cy="564921"/>
            <a:chOff x="1527250" y="3032100"/>
            <a:chExt cx="239825" cy="239450"/>
          </a:xfrm>
        </p:grpSpPr>
        <p:sp>
          <p:nvSpPr>
            <p:cNvPr id="462" name="Google Shape;462;p24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24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24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5" name="Google Shape;465;p24"/>
          <p:cNvSpPr/>
          <p:nvPr/>
        </p:nvSpPr>
        <p:spPr>
          <a:xfrm rot="3763356">
            <a:off x="5612910" y="64109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6" name="Google Shape;466;p24"/>
          <p:cNvSpPr/>
          <p:nvPr/>
        </p:nvSpPr>
        <p:spPr>
          <a:xfrm rot="-384016">
            <a:off x="256941" y="2508857"/>
            <a:ext cx="217436" cy="411457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7" name="Google Shape;467;p24"/>
          <p:cNvGrpSpPr/>
          <p:nvPr/>
        </p:nvGrpSpPr>
        <p:grpSpPr>
          <a:xfrm rot="-9636935">
            <a:off x="11595847" y="1927198"/>
            <a:ext cx="255725" cy="405697"/>
            <a:chOff x="7707175" y="1074324"/>
            <a:chExt cx="191796" cy="304277"/>
          </a:xfrm>
        </p:grpSpPr>
        <p:sp>
          <p:nvSpPr>
            <p:cNvPr id="468" name="Google Shape;468;p24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24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0" name="Google Shape;470;p24"/>
          <p:cNvSpPr/>
          <p:nvPr/>
        </p:nvSpPr>
        <p:spPr>
          <a:xfrm rot="3763356">
            <a:off x="8242577" y="1553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1" name="Google Shape;471;p2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693911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1_Title only 3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24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54" name="Google Shape;454;p24"/>
          <p:cNvGrpSpPr/>
          <p:nvPr/>
        </p:nvGrpSpPr>
        <p:grpSpPr>
          <a:xfrm rot="1518416" flipH="1">
            <a:off x="11329001" y="499205"/>
            <a:ext cx="646683" cy="857232"/>
            <a:chOff x="477400" y="383100"/>
            <a:chExt cx="484975" cy="642875"/>
          </a:xfrm>
        </p:grpSpPr>
        <p:sp>
          <p:nvSpPr>
            <p:cNvPr id="455" name="Google Shape;455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7" name="Google Shape;457;p24"/>
          <p:cNvGrpSpPr/>
          <p:nvPr/>
        </p:nvGrpSpPr>
        <p:grpSpPr>
          <a:xfrm flipH="1">
            <a:off x="357633" y="448584"/>
            <a:ext cx="593167" cy="726800"/>
            <a:chOff x="8331913" y="266838"/>
            <a:chExt cx="444875" cy="545100"/>
          </a:xfrm>
        </p:grpSpPr>
        <p:sp>
          <p:nvSpPr>
            <p:cNvPr id="458" name="Google Shape;458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0" name="Google Shape;460;p24"/>
          <p:cNvSpPr/>
          <p:nvPr/>
        </p:nvSpPr>
        <p:spPr>
          <a:xfrm rot="3610759">
            <a:off x="11412997" y="5972120"/>
            <a:ext cx="478671" cy="544913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1" name="Google Shape;461;p24"/>
          <p:cNvGrpSpPr/>
          <p:nvPr/>
        </p:nvGrpSpPr>
        <p:grpSpPr>
          <a:xfrm rot="-1203302">
            <a:off x="314433" y="5856350"/>
            <a:ext cx="565825" cy="564921"/>
            <a:chOff x="1527250" y="3032100"/>
            <a:chExt cx="239825" cy="239450"/>
          </a:xfrm>
        </p:grpSpPr>
        <p:sp>
          <p:nvSpPr>
            <p:cNvPr id="462" name="Google Shape;462;p24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24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24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5" name="Google Shape;465;p24"/>
          <p:cNvSpPr/>
          <p:nvPr/>
        </p:nvSpPr>
        <p:spPr>
          <a:xfrm rot="3763356">
            <a:off x="5612910" y="64109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6" name="Google Shape;466;p24"/>
          <p:cNvSpPr/>
          <p:nvPr/>
        </p:nvSpPr>
        <p:spPr>
          <a:xfrm rot="-384016">
            <a:off x="256941" y="2508857"/>
            <a:ext cx="217436" cy="411457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7" name="Google Shape;467;p24"/>
          <p:cNvGrpSpPr/>
          <p:nvPr/>
        </p:nvGrpSpPr>
        <p:grpSpPr>
          <a:xfrm rot="-9636935">
            <a:off x="11595847" y="1927198"/>
            <a:ext cx="255725" cy="405697"/>
            <a:chOff x="7707175" y="1074324"/>
            <a:chExt cx="191796" cy="304277"/>
          </a:xfrm>
        </p:grpSpPr>
        <p:sp>
          <p:nvSpPr>
            <p:cNvPr id="468" name="Google Shape;468;p24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24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0" name="Google Shape;470;p24"/>
          <p:cNvSpPr/>
          <p:nvPr/>
        </p:nvSpPr>
        <p:spPr>
          <a:xfrm rot="3763356">
            <a:off x="8242577" y="1553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1" name="Google Shape;471;p2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731213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" name="Google Shape;493;p26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94" name="Google Shape;494;p26"/>
          <p:cNvGrpSpPr/>
          <p:nvPr/>
        </p:nvGrpSpPr>
        <p:grpSpPr>
          <a:xfrm rot="-2043141" flipH="1">
            <a:off x="10917848" y="392153"/>
            <a:ext cx="646691" cy="857243"/>
            <a:chOff x="477400" y="383100"/>
            <a:chExt cx="484975" cy="642875"/>
          </a:xfrm>
        </p:grpSpPr>
        <p:sp>
          <p:nvSpPr>
            <p:cNvPr id="495" name="Google Shape;495;p2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2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7" name="Google Shape;497;p26"/>
          <p:cNvGrpSpPr/>
          <p:nvPr/>
        </p:nvGrpSpPr>
        <p:grpSpPr>
          <a:xfrm flipH="1">
            <a:off x="442899" y="610751"/>
            <a:ext cx="593167" cy="726800"/>
            <a:chOff x="8331913" y="266838"/>
            <a:chExt cx="444875" cy="545100"/>
          </a:xfrm>
        </p:grpSpPr>
        <p:sp>
          <p:nvSpPr>
            <p:cNvPr id="498" name="Google Shape;498;p2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2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0" name="Google Shape;500;p26"/>
          <p:cNvGrpSpPr/>
          <p:nvPr/>
        </p:nvGrpSpPr>
        <p:grpSpPr>
          <a:xfrm rot="-1203309">
            <a:off x="11306501" y="5837985"/>
            <a:ext cx="462785" cy="462031"/>
            <a:chOff x="1527250" y="3032100"/>
            <a:chExt cx="239825" cy="239450"/>
          </a:xfrm>
        </p:grpSpPr>
        <p:sp>
          <p:nvSpPr>
            <p:cNvPr id="501" name="Google Shape;501;p26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26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26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04" name="Google Shape;504;p26"/>
          <p:cNvSpPr/>
          <p:nvPr/>
        </p:nvSpPr>
        <p:spPr>
          <a:xfrm rot="-682696">
            <a:off x="447227" y="3049365"/>
            <a:ext cx="217436" cy="411456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5" name="Google Shape;505;p26"/>
          <p:cNvSpPr/>
          <p:nvPr/>
        </p:nvSpPr>
        <p:spPr>
          <a:xfrm rot="10535364">
            <a:off x="500145" y="5866341"/>
            <a:ext cx="478675" cy="544919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6" name="Google Shape;506;p26"/>
          <p:cNvSpPr/>
          <p:nvPr/>
        </p:nvSpPr>
        <p:spPr>
          <a:xfrm rot="-3029405">
            <a:off x="11605868" y="2559714"/>
            <a:ext cx="295761" cy="293028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792955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" name="Google Shape;508;p27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09" name="Google Shape;509;p27"/>
          <p:cNvGrpSpPr/>
          <p:nvPr/>
        </p:nvGrpSpPr>
        <p:grpSpPr>
          <a:xfrm>
            <a:off x="445803" y="390287"/>
            <a:ext cx="11348701" cy="6242039"/>
            <a:chOff x="334352" y="292715"/>
            <a:chExt cx="8511526" cy="4681529"/>
          </a:xfrm>
        </p:grpSpPr>
        <p:grpSp>
          <p:nvGrpSpPr>
            <p:cNvPr id="510" name="Google Shape;510;p27"/>
            <p:cNvGrpSpPr/>
            <p:nvPr/>
          </p:nvGrpSpPr>
          <p:grpSpPr>
            <a:xfrm rot="1930052">
              <a:off x="8226990" y="4251607"/>
              <a:ext cx="484978" cy="642879"/>
              <a:chOff x="477400" y="383100"/>
              <a:chExt cx="484975" cy="642875"/>
            </a:xfrm>
          </p:grpSpPr>
          <p:sp>
            <p:nvSpPr>
              <p:cNvPr id="511" name="Google Shape;511;p27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" name="Google Shape;512;p27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3" name="Google Shape;513;p27"/>
            <p:cNvGrpSpPr/>
            <p:nvPr/>
          </p:nvGrpSpPr>
          <p:grpSpPr>
            <a:xfrm rot="1324746">
              <a:off x="420490" y="429217"/>
              <a:ext cx="444891" cy="545120"/>
              <a:chOff x="8331913" y="266838"/>
              <a:chExt cx="444875" cy="545100"/>
            </a:xfrm>
          </p:grpSpPr>
          <p:sp>
            <p:nvSpPr>
              <p:cNvPr id="514" name="Google Shape;514;p27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" name="Google Shape;515;p27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16" name="Google Shape;516;p27"/>
            <p:cNvSpPr/>
            <p:nvPr/>
          </p:nvSpPr>
          <p:spPr>
            <a:xfrm>
              <a:off x="2768125" y="4463150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27"/>
            <p:cNvSpPr/>
            <p:nvPr/>
          </p:nvSpPr>
          <p:spPr>
            <a:xfrm rot="-1983784">
              <a:off x="3202375" y="3850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18" name="Google Shape;518;p27"/>
            <p:cNvGrpSpPr/>
            <p:nvPr/>
          </p:nvGrpSpPr>
          <p:grpSpPr>
            <a:xfrm>
              <a:off x="8482875" y="327836"/>
              <a:ext cx="191796" cy="304277"/>
              <a:chOff x="7707175" y="1074324"/>
              <a:chExt cx="191796" cy="304277"/>
            </a:xfrm>
          </p:grpSpPr>
          <p:sp>
            <p:nvSpPr>
              <p:cNvPr id="519" name="Google Shape;519;p27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0" name="Google Shape;520;p27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21" name="Google Shape;521;p27"/>
            <p:cNvSpPr/>
            <p:nvPr/>
          </p:nvSpPr>
          <p:spPr>
            <a:xfrm rot="-5532891">
              <a:off x="5848116" y="275637"/>
              <a:ext cx="358988" cy="40866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22" name="Google Shape;522;p27"/>
            <p:cNvGrpSpPr/>
            <p:nvPr/>
          </p:nvGrpSpPr>
          <p:grpSpPr>
            <a:xfrm rot="-6152559">
              <a:off x="502915" y="4433233"/>
              <a:ext cx="280060" cy="279622"/>
              <a:chOff x="1527250" y="3032100"/>
              <a:chExt cx="239825" cy="239450"/>
            </a:xfrm>
          </p:grpSpPr>
          <p:sp>
            <p:nvSpPr>
              <p:cNvPr id="523" name="Google Shape;523;p27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4" name="Google Shape;524;p27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5" name="Google Shape;525;p27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964916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12/5/2024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346300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12/5/2024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44851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12/5/2024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43328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12/5/2024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46566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12/5/2024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56193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12/5/2024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68561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12/5/2024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708448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3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2.png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hyperlink" Target="https://www.facebook.com/groups/629898828017053" TargetMode="Externa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image" Target="../media/image3.png"/><Relationship Id="rId2" Type="http://schemas.openxmlformats.org/officeDocument/2006/relationships/slideLayout" Target="../slideLayouts/slideLayout13.xml"/><Relationship Id="rId16" Type="http://schemas.openxmlformats.org/officeDocument/2006/relationships/image" Target="../media/image2.png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5" Type="http://schemas.openxmlformats.org/officeDocument/2006/relationships/hyperlink" Target="https://www.facebook.com/groups/629898828017053" TargetMode="Externa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image" Target="../media/image1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1281F5-DFD3-43C3-9116-94D935D7D319}" type="datetimeFigureOut">
              <a:rPr lang="en-US" smtClean="0"/>
              <a:t>12/5/2024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56EDD49C-554B-4C28-92F7-B784D7D8872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16130" y="7791450"/>
            <a:ext cx="1824009" cy="2002485"/>
          </a:xfrm>
          <a:prstGeom prst="rect">
            <a:avLst/>
          </a:prstGeom>
        </p:spPr>
      </p:pic>
      <p:sp>
        <p:nvSpPr>
          <p:cNvPr id="9" name="TextBox 3">
            <a:extLst>
              <a:ext uri="{FF2B5EF4-FFF2-40B4-BE49-F238E27FC236}">
                <a16:creationId xmlns:a16="http://schemas.microsoft.com/office/drawing/2014/main" id="{F9034237-DA06-4066-849E-00A115FF4EA1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Mời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truy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cập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hlinkClick r:id="rId14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0066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</a:rPr>
              <a:t>SĐT ZALO :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0382348780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 -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0984848929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0D4370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9E5F6F2C-DE77-4B3E-986A-23D69ABD846E}"/>
              </a:ext>
            </a:extLst>
          </p:cNvPr>
          <p:cNvSpPr txBox="1">
            <a:spLocks/>
          </p:cNvSpPr>
          <p:nvPr userDrawn="1"/>
        </p:nvSpPr>
        <p:spPr>
          <a:xfrm>
            <a:off x="1435012" y="9462561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2C9430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2C38DA38-71FB-4CEB-B777-09292390EC4A}"/>
              </a:ext>
            </a:extLst>
          </p:cNvPr>
          <p:cNvPicPr>
            <a:picLocks noChangeAspect="1"/>
          </p:cNvPicPr>
          <p:nvPr userDrawn="1"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976692" y="-26525564"/>
            <a:ext cx="2186247" cy="371775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7B3E06E2-B8CD-4348-A929-48748D52322A}"/>
              </a:ext>
            </a:extLst>
          </p:cNvPr>
          <p:cNvPicPr>
            <a:picLocks noChangeAspect="1"/>
          </p:cNvPicPr>
          <p:nvPr userDrawn="1"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58508" y="-26525565"/>
            <a:ext cx="2186247" cy="3717751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D1A0A433-1C81-43D6-86C9-906F9D1CD5C6}"/>
              </a:ext>
            </a:extLst>
          </p:cNvPr>
          <p:cNvPicPr>
            <a:picLocks noChangeAspect="1"/>
          </p:cNvPicPr>
          <p:nvPr userDrawn="1"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0863118" y="29176636"/>
            <a:ext cx="2186247" cy="3717751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57AB7940-731C-4B6C-8537-33EBAD98DEBF}"/>
              </a:ext>
            </a:extLst>
          </p:cNvPr>
          <p:cNvPicPr>
            <a:picLocks noChangeAspect="1"/>
          </p:cNvPicPr>
          <p:nvPr userDrawn="1"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82672" y="29176635"/>
            <a:ext cx="2186247" cy="3717751"/>
          </a:xfrm>
          <a:prstGeom prst="rect">
            <a:avLst/>
          </a:prstGeom>
        </p:spPr>
      </p:pic>
      <p:sp>
        <p:nvSpPr>
          <p:cNvPr id="15" name="Title 1">
            <a:extLst>
              <a:ext uri="{FF2B5EF4-FFF2-40B4-BE49-F238E27FC236}">
                <a16:creationId xmlns:a16="http://schemas.microsoft.com/office/drawing/2014/main" id="{6108D78E-8090-455C-81F2-F57D8860EAC5}"/>
              </a:ext>
            </a:extLst>
          </p:cNvPr>
          <p:cNvSpPr txBox="1">
            <a:spLocks/>
          </p:cNvSpPr>
          <p:nvPr userDrawn="1"/>
        </p:nvSpPr>
        <p:spPr>
          <a:xfrm>
            <a:off x="10260676" y="-809134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#9Slide07 Altus" pitchFamily="2" charset="0"/>
                <a:ea typeface="+mj-ea"/>
                <a:cs typeface="+mj-cs"/>
              </a:rPr>
              <a:t>By 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#9Slide07 Altus" pitchFamily="2" charset="0"/>
                <a:ea typeface="+mj-ea"/>
                <a:cs typeface="+mj-cs"/>
              </a:rPr>
              <a:t>Hồng Linh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70AD47">
                  <a:lumMod val="50000"/>
                </a:srgbClr>
              </a:solidFill>
              <a:effectLst/>
              <a:uLnTx/>
              <a:uFillTx/>
              <a:latin typeface="#9Slide07 Altus" pitchFamily="2" charset="0"/>
              <a:ea typeface="+mj-ea"/>
              <a:cs typeface="+mj-cs"/>
            </a:endParaRPr>
          </a:p>
        </p:txBody>
      </p:sp>
      <p:sp>
        <p:nvSpPr>
          <p:cNvPr id="16" name="Title 1">
            <a:extLst>
              <a:ext uri="{FF2B5EF4-FFF2-40B4-BE49-F238E27FC236}">
                <a16:creationId xmlns:a16="http://schemas.microsoft.com/office/drawing/2014/main" id="{7A218C26-69B7-499C-B190-96851A78FEC6}"/>
              </a:ext>
            </a:extLst>
          </p:cNvPr>
          <p:cNvSpPr txBox="1">
            <a:spLocks/>
          </p:cNvSpPr>
          <p:nvPr userDrawn="1"/>
        </p:nvSpPr>
        <p:spPr>
          <a:xfrm>
            <a:off x="-570117" y="60706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A5A5A5">
                    <a:lumMod val="60000"/>
                    <a:lumOff val="40000"/>
                  </a:srgbClr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A5A5A5">
                  <a:lumMod val="60000"/>
                  <a:lumOff val="40000"/>
                </a:srgbClr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EFD30DE0-A467-4251-9C3A-A1C317B4972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-19326756"/>
            <a:ext cx="3627531" cy="4761670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DAB0BDD7-87EC-486A-B615-E37ABFEB537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23671816"/>
            <a:ext cx="3627531" cy="4761670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0A7B57CC-00D0-41DB-B5AF-37D47FB69AD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475795" y="-19326756"/>
            <a:ext cx="3627531" cy="4761670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2E588B1C-8AC9-4740-A8D9-6AF0680251B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738933" y="23671816"/>
            <a:ext cx="3627531" cy="47616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349018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veat Brush"/>
              <a:buNone/>
              <a:defRPr sz="40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800" y="1536633"/>
            <a:ext cx="102904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9pPr>
          </a:lstStyle>
          <a:p>
            <a:endParaRPr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56EDD49C-554B-4C28-92F7-B784D7D8872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16130" y="7791450"/>
            <a:ext cx="1824009" cy="2002485"/>
          </a:xfrm>
          <a:prstGeom prst="rect">
            <a:avLst/>
          </a:prstGeom>
        </p:spPr>
      </p:pic>
      <p:sp>
        <p:nvSpPr>
          <p:cNvPr id="8" name="TextBox 3">
            <a:extLst>
              <a:ext uri="{FF2B5EF4-FFF2-40B4-BE49-F238E27FC236}">
                <a16:creationId xmlns:a16="http://schemas.microsoft.com/office/drawing/2014/main" id="{F9034237-DA06-4066-849E-00A115FF4EA1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Mời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truy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cập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hlinkClick r:id="rId15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0066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</a:rPr>
              <a:t>SĐT ZALO :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0382348780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 -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0984848929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0D4370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9E5F6F2C-DE77-4B3E-986A-23D69ABD846E}"/>
              </a:ext>
            </a:extLst>
          </p:cNvPr>
          <p:cNvSpPr txBox="1">
            <a:spLocks/>
          </p:cNvSpPr>
          <p:nvPr userDrawn="1"/>
        </p:nvSpPr>
        <p:spPr>
          <a:xfrm>
            <a:off x="1435012" y="9462561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2C9430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2C38DA38-71FB-4CEB-B777-09292390EC4A}"/>
              </a:ext>
            </a:extLst>
          </p:cNvPr>
          <p:cNvPicPr>
            <a:picLocks noChangeAspect="1"/>
          </p:cNvPicPr>
          <p:nvPr userDrawn="1"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976692" y="-26525564"/>
            <a:ext cx="2186247" cy="371775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7B3E06E2-B8CD-4348-A929-48748D52322A}"/>
              </a:ext>
            </a:extLst>
          </p:cNvPr>
          <p:cNvPicPr>
            <a:picLocks noChangeAspect="1"/>
          </p:cNvPicPr>
          <p:nvPr userDrawn="1"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58508" y="-26525565"/>
            <a:ext cx="2186247" cy="371775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D1A0A433-1C81-43D6-86C9-906F9D1CD5C6}"/>
              </a:ext>
            </a:extLst>
          </p:cNvPr>
          <p:cNvPicPr>
            <a:picLocks noChangeAspect="1"/>
          </p:cNvPicPr>
          <p:nvPr userDrawn="1"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0863118" y="29176636"/>
            <a:ext cx="2186247" cy="3717751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57AB7940-731C-4B6C-8537-33EBAD98DEBF}"/>
              </a:ext>
            </a:extLst>
          </p:cNvPr>
          <p:cNvPicPr>
            <a:picLocks noChangeAspect="1"/>
          </p:cNvPicPr>
          <p:nvPr userDrawn="1"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82672" y="29176635"/>
            <a:ext cx="2186247" cy="3717751"/>
          </a:xfrm>
          <a:prstGeom prst="rect">
            <a:avLst/>
          </a:prstGeom>
        </p:spPr>
      </p:pic>
      <p:sp>
        <p:nvSpPr>
          <p:cNvPr id="14" name="Title 1">
            <a:extLst>
              <a:ext uri="{FF2B5EF4-FFF2-40B4-BE49-F238E27FC236}">
                <a16:creationId xmlns:a16="http://schemas.microsoft.com/office/drawing/2014/main" id="{6108D78E-8090-455C-81F2-F57D8860EAC5}"/>
              </a:ext>
            </a:extLst>
          </p:cNvPr>
          <p:cNvSpPr txBox="1">
            <a:spLocks/>
          </p:cNvSpPr>
          <p:nvPr userDrawn="1"/>
        </p:nvSpPr>
        <p:spPr>
          <a:xfrm>
            <a:off x="10260676" y="-809134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#9Slide07 Altus" pitchFamily="2" charset="0"/>
                <a:ea typeface="+mj-ea"/>
                <a:cs typeface="+mj-cs"/>
              </a:rPr>
              <a:t>By 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#9Slide07 Altus" pitchFamily="2" charset="0"/>
                <a:ea typeface="+mj-ea"/>
                <a:cs typeface="+mj-cs"/>
              </a:rPr>
              <a:t>Hồng Linh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70AD47">
                  <a:lumMod val="50000"/>
                </a:srgbClr>
              </a:solidFill>
              <a:effectLst/>
              <a:uLnTx/>
              <a:uFillTx/>
              <a:latin typeface="#9Slide07 Altus" pitchFamily="2" charset="0"/>
              <a:ea typeface="+mj-ea"/>
              <a:cs typeface="+mj-cs"/>
            </a:endParaRPr>
          </a:p>
        </p:txBody>
      </p:sp>
      <p:sp>
        <p:nvSpPr>
          <p:cNvPr id="15" name="Title 1">
            <a:extLst>
              <a:ext uri="{FF2B5EF4-FFF2-40B4-BE49-F238E27FC236}">
                <a16:creationId xmlns:a16="http://schemas.microsoft.com/office/drawing/2014/main" id="{7A218C26-69B7-499C-B190-96851A78FEC6}"/>
              </a:ext>
            </a:extLst>
          </p:cNvPr>
          <p:cNvSpPr txBox="1">
            <a:spLocks/>
          </p:cNvSpPr>
          <p:nvPr userDrawn="1"/>
        </p:nvSpPr>
        <p:spPr>
          <a:xfrm>
            <a:off x="-570117" y="60706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A5A5A5">
                    <a:lumMod val="60000"/>
                    <a:lumOff val="40000"/>
                  </a:srgbClr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A5A5A5">
                  <a:lumMod val="60000"/>
                  <a:lumOff val="40000"/>
                </a:srgbClr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EFD30DE0-A467-4251-9C3A-A1C317B4972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-19326756"/>
            <a:ext cx="3627531" cy="4761670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DAB0BDD7-87EC-486A-B615-E37ABFEB537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23671816"/>
            <a:ext cx="3627531" cy="4761670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0A7B57CC-00D0-41DB-B5AF-37D47FB69AD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475795" y="-19326756"/>
            <a:ext cx="3627531" cy="4761670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2E588B1C-8AC9-4740-A8D9-6AF0680251B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738933" y="23671816"/>
            <a:ext cx="3627531" cy="47616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1231648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5" r:id="rId3"/>
    <p:sldLayoutId id="2147483667" r:id="rId4"/>
    <p:sldLayoutId id="2147483690" r:id="rId5"/>
    <p:sldLayoutId id="2147483671" r:id="rId6"/>
    <p:sldLayoutId id="2147483672" r:id="rId7"/>
    <p:sldLayoutId id="2147483683" r:id="rId8"/>
    <p:sldLayoutId id="2147483691" r:id="rId9"/>
    <p:sldLayoutId id="2147483689" r:id="rId10"/>
    <p:sldLayoutId id="2147483685" r:id="rId11"/>
    <p:sldLayoutId id="2147483686" r:id="rId12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340">
          <p15:clr>
            <a:srgbClr val="EA4335"/>
          </p15:clr>
        </p15:guide>
        <p15:guide id="2" pos="449">
          <p15:clr>
            <a:srgbClr val="EA4335"/>
          </p15:clr>
        </p15:guide>
        <p15:guide id="3" orient="horz" pos="2900">
          <p15:clr>
            <a:srgbClr val="EA4335"/>
          </p15:clr>
        </p15:guide>
        <p15:guide id="4" pos="5311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8.xml"/><Relationship Id="rId5" Type="http://schemas.microsoft.com/office/2007/relationships/hdphoto" Target="../media/hdphoto5.wdp"/><Relationship Id="rId4" Type="http://schemas.openxmlformats.org/officeDocument/2006/relationships/image" Target="../media/image13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8.xml"/><Relationship Id="rId5" Type="http://schemas.microsoft.com/office/2007/relationships/hdphoto" Target="../media/hdphoto5.wdp"/><Relationship Id="rId4" Type="http://schemas.openxmlformats.org/officeDocument/2006/relationships/image" Target="../media/image13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5.xml"/><Relationship Id="rId4" Type="http://schemas.microsoft.com/office/2007/relationships/hdphoto" Target="../media/hdphoto6.wdp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9.xml"/><Relationship Id="rId7" Type="http://schemas.openxmlformats.org/officeDocument/2006/relationships/image" Target="../media/image16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microsoft.com/office/2007/relationships/hdphoto" Target="../media/hdphoto7.wdp"/><Relationship Id="rId5" Type="http://schemas.openxmlformats.org/officeDocument/2006/relationships/image" Target="../media/image15.png"/><Relationship Id="rId4" Type="http://schemas.openxmlformats.org/officeDocument/2006/relationships/notesSlide" Target="../notesSlides/notesSlide1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9.xml"/><Relationship Id="rId7" Type="http://schemas.openxmlformats.org/officeDocument/2006/relationships/image" Target="../media/image16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microsoft.com/office/2007/relationships/hdphoto" Target="../media/hdphoto7.wdp"/><Relationship Id="rId5" Type="http://schemas.openxmlformats.org/officeDocument/2006/relationships/image" Target="../media/image15.png"/><Relationship Id="rId4" Type="http://schemas.openxmlformats.org/officeDocument/2006/relationships/notesSlide" Target="../notesSlides/notesSlide14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9.xml"/><Relationship Id="rId7" Type="http://schemas.openxmlformats.org/officeDocument/2006/relationships/image" Target="../media/image16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microsoft.com/office/2007/relationships/hdphoto" Target="../media/hdphoto7.wdp"/><Relationship Id="rId5" Type="http://schemas.openxmlformats.org/officeDocument/2006/relationships/image" Target="../media/image15.png"/><Relationship Id="rId4" Type="http://schemas.openxmlformats.org/officeDocument/2006/relationships/notesSlide" Target="../notesSlides/notesSlide15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slideLayout" Target="../slideLayouts/slideLayout19.xml"/><Relationship Id="rId7" Type="http://schemas.openxmlformats.org/officeDocument/2006/relationships/image" Target="../media/image17.jpeg"/><Relationship Id="rId2" Type="http://schemas.openxmlformats.org/officeDocument/2006/relationships/audio" Target="../media/media4.mp3"/><Relationship Id="rId1" Type="http://schemas.microsoft.com/office/2007/relationships/media" Target="../media/media4.mp3"/><Relationship Id="rId6" Type="http://schemas.microsoft.com/office/2007/relationships/hdphoto" Target="../media/hdphoto7.wdp"/><Relationship Id="rId5" Type="http://schemas.openxmlformats.org/officeDocument/2006/relationships/image" Target="../media/image15.png"/><Relationship Id="rId4" Type="http://schemas.openxmlformats.org/officeDocument/2006/relationships/notesSlide" Target="../notesSlides/notesSlide16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9.xml"/><Relationship Id="rId7" Type="http://schemas.openxmlformats.org/officeDocument/2006/relationships/image" Target="../media/image16.png"/><Relationship Id="rId2" Type="http://schemas.openxmlformats.org/officeDocument/2006/relationships/audio" Target="../media/media4.mp3"/><Relationship Id="rId1" Type="http://schemas.microsoft.com/office/2007/relationships/media" Target="../media/media4.mp3"/><Relationship Id="rId6" Type="http://schemas.microsoft.com/office/2007/relationships/hdphoto" Target="../media/hdphoto7.wdp"/><Relationship Id="rId5" Type="http://schemas.openxmlformats.org/officeDocument/2006/relationships/image" Target="../media/image15.png"/><Relationship Id="rId4" Type="http://schemas.openxmlformats.org/officeDocument/2006/relationships/notesSlide" Target="../notesSlides/notesSlide1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4.xml"/><Relationship Id="rId6" Type="http://schemas.microsoft.com/office/2007/relationships/hdphoto" Target="../media/hdphoto8.wdp"/><Relationship Id="rId5" Type="http://schemas.openxmlformats.org/officeDocument/2006/relationships/image" Target="../media/image20.png"/><Relationship Id="rId4" Type="http://schemas.openxmlformats.org/officeDocument/2006/relationships/image" Target="../media/image19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3.xml"/></Relationships>
</file>

<file path=ppt/slides/_rels/slide4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3" Type="http://schemas.openxmlformats.org/officeDocument/2006/relationships/image" Target="../media/image5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8.xml"/><Relationship Id="rId6" Type="http://schemas.microsoft.com/office/2007/relationships/hdphoto" Target="../media/hdphoto2.wdp"/><Relationship Id="rId5" Type="http://schemas.openxmlformats.org/officeDocument/2006/relationships/image" Target="../media/image6.png"/><Relationship Id="rId4" Type="http://schemas.microsoft.com/office/2007/relationships/hdphoto" Target="../media/hdphoto1.wdp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9.png"/><Relationship Id="rId5" Type="http://schemas.microsoft.com/office/2007/relationships/hdphoto" Target="../media/hdphoto4.wdp"/><Relationship Id="rId4" Type="http://schemas.openxmlformats.org/officeDocument/2006/relationships/image" Target="../media/image8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10.png"/><Relationship Id="rId4" Type="http://schemas.microsoft.com/office/2007/relationships/hdphoto" Target="../media/hdphoto4.wdp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12.png"/><Relationship Id="rId5" Type="http://schemas.microsoft.com/office/2007/relationships/hdphoto" Target="../media/hdphoto4.wdp"/><Relationship Id="rId4" Type="http://schemas.openxmlformats.org/officeDocument/2006/relationships/image" Target="../media/image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378513" y="-289883"/>
            <a:ext cx="12949026" cy="74377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00777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83383" y="0"/>
            <a:ext cx="10912786" cy="2901948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228247" y="200113"/>
            <a:ext cx="1005840" cy="995422"/>
          </a:xfrm>
          <a:prstGeom prst="ellipse">
            <a:avLst/>
          </a:prstGeom>
          <a:solidFill>
            <a:schemeClr val="accent2">
              <a:lumMod val="75000"/>
            </a:schemeClr>
          </a:solidFill>
          <a:ln w="38100">
            <a:solidFill>
              <a:schemeClr val="tx1"/>
            </a:solidFill>
            <a:prstDash val="dashDot"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000" dirty="0" smtClean="0"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2</a:t>
            </a:r>
            <a:endParaRPr lang="en-US" sz="4000" dirty="0">
              <a:solidFill>
                <a:schemeClr val="accent6"/>
              </a:solidFill>
              <a:latin typeface="#9Slide07 SVNDessert Menu Scrip" panose="00000500000000000000" pitchFamily="2" charset="0"/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100000">
                        <a14:foregroundMark x1="33399" y1="32164" x2="33992" y2="67251"/>
                        <a14:foregroundMark x1="36759" y1="59357" x2="39526" y2="62865"/>
                        <a14:foregroundMark x1="42688" y1="69006" x2="42688" y2="69006"/>
                        <a14:foregroundMark x1="36561" y1="73684" x2="36561" y2="73684"/>
                        <a14:foregroundMark x1="27668" y1="77193" x2="36759" y2="78655"/>
                        <a14:foregroundMark x1="35968" y1="90643" x2="41897" y2="90936"/>
                        <a14:foregroundMark x1="28063" y1="95029" x2="57708" y2="84211"/>
                        <a14:foregroundMark x1="42490" y1="79240" x2="19170" y2="87719"/>
                        <a14:foregroundMark x1="83992" y1="71930" x2="91304" y2="80702"/>
                        <a14:foregroundMark x1="95652" y1="73099" x2="98617" y2="85673"/>
                        <a14:foregroundMark x1="92885" y1="94152" x2="71937" y2="99708"/>
                        <a14:foregroundMark x1="12055" y1="88012" x2="15217" y2="87135"/>
                        <a14:foregroundMark x1="10870" y1="86550" x2="10277" y2="86550"/>
                        <a14:foregroundMark x1="11462" y1="97076" x2="11462" y2="97076"/>
                        <a14:foregroundMark x1="27470" y1="60819" x2="27470" y2="60819"/>
                        <a14:foregroundMark x1="34190" y1="59942" x2="34190" y2="59942"/>
                        <a14:foregroundMark x1="36957" y1="59649" x2="38142" y2="60819"/>
                        <a14:foregroundMark x1="38933" y1="59064" x2="41897" y2="66082"/>
                        <a14:foregroundMark x1="43676" y1="69006" x2="43676" y2="70760"/>
                        <a14:foregroundMark x1="41502" y1="74854" x2="41502" y2="74854"/>
                        <a14:foregroundMark x1="30040" y1="55556" x2="30040" y2="55556"/>
                        <a14:foregroundMark x1="35375" y1="55848" x2="35375" y2="55848"/>
                        <a14:foregroundMark x1="24901" y1="61988" x2="24901" y2="61988"/>
                        <a14:foregroundMark x1="63834" y1="60819" x2="63834" y2="60819"/>
                        <a14:foregroundMark x1="66601" y1="61988" x2="60672" y2="63158"/>
                        <a14:foregroundMark x1="10672" y1="96199" x2="17589" y2="9502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534481" y="3703320"/>
            <a:ext cx="4423410" cy="2989736"/>
          </a:xfrm>
          <a:prstGeom prst="rect">
            <a:avLst/>
          </a:prstGeom>
        </p:spPr>
      </p:pic>
      <p:cxnSp>
        <p:nvCxnSpPr>
          <p:cNvPr id="12" name="Straight Connector 11"/>
          <p:cNvCxnSpPr/>
          <p:nvPr/>
        </p:nvCxnSpPr>
        <p:spPr>
          <a:xfrm>
            <a:off x="1499616" y="697824"/>
            <a:ext cx="7927848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>
            <a:off x="7970520" y="1298280"/>
            <a:ext cx="3749040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>
            <a:off x="1301496" y="1898736"/>
            <a:ext cx="4297680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>
            <a:off x="6096000" y="1898736"/>
            <a:ext cx="5394960" cy="0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>
            <a:off x="1365504" y="2526624"/>
            <a:ext cx="7132320" cy="0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Rectangle 22"/>
          <p:cNvSpPr/>
          <p:nvPr/>
        </p:nvSpPr>
        <p:spPr>
          <a:xfrm>
            <a:off x="903367" y="2895734"/>
            <a:ext cx="1711817" cy="606669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 smtClean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Tóm</a:t>
            </a:r>
            <a:r>
              <a:rPr lang="en-US" sz="3200" b="1" dirty="0" smtClean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 smtClean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tắt</a:t>
            </a:r>
            <a:endParaRPr lang="en-US" sz="3200" b="1" dirty="0">
              <a:solidFill>
                <a:schemeClr val="bg2">
                  <a:lumMod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903367" y="3727536"/>
            <a:ext cx="572831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i="1" dirty="0" err="1" smtClean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sz="4000" i="1" dirty="0" smtClean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		: 750 ml </a:t>
            </a:r>
            <a:r>
              <a:rPr lang="en-US" sz="4000" i="1" dirty="0" err="1" smtClean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dầu</a:t>
            </a:r>
            <a:endParaRPr lang="en-US" sz="4000" i="1" dirty="0" smtClean="0">
              <a:solidFill>
                <a:schemeClr val="accent4">
                  <a:lumMod val="5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r>
              <a:rPr lang="en-US" sz="4000" i="1" dirty="0" err="1" smtClean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Còn</a:t>
            </a:r>
            <a:r>
              <a:rPr lang="en-US" sz="4000" i="1" dirty="0" smtClean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lại</a:t>
            </a:r>
            <a:r>
              <a:rPr lang="en-US" sz="4000" i="1" dirty="0" smtClean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	: 350 ml </a:t>
            </a:r>
            <a:r>
              <a:rPr lang="en-US" sz="4000" i="1" dirty="0" err="1" smtClean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dầu</a:t>
            </a:r>
            <a:endParaRPr lang="en-US" sz="4000" i="1" dirty="0" smtClean="0">
              <a:solidFill>
                <a:schemeClr val="accent4">
                  <a:lumMod val="5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r>
              <a:rPr lang="en-US" sz="4000" i="1" dirty="0" err="1" smtClean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Hỏi</a:t>
            </a:r>
            <a:r>
              <a:rPr lang="en-US" sz="4000" i="1" dirty="0" smtClean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		: </a:t>
            </a:r>
            <a:r>
              <a:rPr lang="en-US" sz="4000" i="1" dirty="0" err="1" smtClean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đã</a:t>
            </a:r>
            <a:r>
              <a:rPr lang="en-US" sz="4000" i="1" dirty="0" smtClean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dùng</a:t>
            </a:r>
            <a:r>
              <a:rPr lang="en-US" sz="4000" i="1" dirty="0" smtClean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? ml</a:t>
            </a:r>
            <a:endParaRPr lang="en-US" sz="4000" i="1" dirty="0">
              <a:solidFill>
                <a:schemeClr val="accent4">
                  <a:lumMod val="5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69456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" grpId="0" animBg="1"/>
      <p:bldP spid="23" grpId="0" animBg="1"/>
      <p:bldP spid="1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83383" y="0"/>
            <a:ext cx="10912786" cy="2901948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228247" y="200113"/>
            <a:ext cx="1005840" cy="995422"/>
          </a:xfrm>
          <a:prstGeom prst="ellipse">
            <a:avLst/>
          </a:prstGeom>
          <a:solidFill>
            <a:schemeClr val="accent2">
              <a:lumMod val="75000"/>
            </a:schemeClr>
          </a:solidFill>
          <a:ln w="38100">
            <a:solidFill>
              <a:schemeClr val="tx1"/>
            </a:solidFill>
            <a:prstDash val="dashDot"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000" dirty="0" smtClean="0"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2</a:t>
            </a:r>
            <a:endParaRPr lang="en-US" sz="4000" dirty="0">
              <a:solidFill>
                <a:schemeClr val="accent6"/>
              </a:solidFill>
              <a:latin typeface="#9Slide07 SVNDessert Menu Scrip" panose="00000500000000000000" pitchFamily="2" charset="0"/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100000">
                        <a14:foregroundMark x1="33399" y1="32164" x2="33992" y2="67251"/>
                        <a14:foregroundMark x1="36759" y1="59357" x2="39526" y2="62865"/>
                        <a14:foregroundMark x1="42688" y1="69006" x2="42688" y2="69006"/>
                        <a14:foregroundMark x1="36561" y1="73684" x2="36561" y2="73684"/>
                        <a14:foregroundMark x1="27668" y1="77193" x2="36759" y2="78655"/>
                        <a14:foregroundMark x1="35968" y1="90643" x2="41897" y2="90936"/>
                        <a14:foregroundMark x1="28063" y1="95029" x2="57708" y2="84211"/>
                        <a14:foregroundMark x1="42490" y1="79240" x2="19170" y2="87719"/>
                        <a14:foregroundMark x1="83992" y1="71930" x2="91304" y2="80702"/>
                        <a14:foregroundMark x1="95652" y1="73099" x2="98617" y2="85673"/>
                        <a14:foregroundMark x1="92885" y1="94152" x2="71937" y2="99708"/>
                        <a14:foregroundMark x1="12055" y1="88012" x2="15217" y2="87135"/>
                        <a14:foregroundMark x1="10870" y1="86550" x2="10277" y2="86550"/>
                        <a14:foregroundMark x1="11462" y1="97076" x2="11462" y2="97076"/>
                        <a14:foregroundMark x1="27470" y1="60819" x2="27470" y2="60819"/>
                        <a14:foregroundMark x1="34190" y1="59942" x2="34190" y2="59942"/>
                        <a14:foregroundMark x1="36957" y1="59649" x2="38142" y2="60819"/>
                        <a14:foregroundMark x1="38933" y1="59064" x2="41897" y2="66082"/>
                        <a14:foregroundMark x1="43676" y1="69006" x2="43676" y2="70760"/>
                        <a14:foregroundMark x1="41502" y1="74854" x2="41502" y2="74854"/>
                        <a14:foregroundMark x1="30040" y1="55556" x2="30040" y2="55556"/>
                        <a14:foregroundMark x1="35375" y1="55848" x2="35375" y2="55848"/>
                        <a14:foregroundMark x1="24901" y1="61988" x2="24901" y2="61988"/>
                        <a14:foregroundMark x1="63834" y1="60819" x2="63834" y2="60819"/>
                        <a14:foregroundMark x1="66601" y1="61988" x2="60672" y2="63158"/>
                        <a14:foregroundMark x1="10672" y1="96199" x2="17589" y2="9502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534481" y="3703320"/>
            <a:ext cx="4423410" cy="2989736"/>
          </a:xfrm>
          <a:prstGeom prst="rect">
            <a:avLst/>
          </a:prstGeom>
        </p:spPr>
      </p:pic>
      <p:sp>
        <p:nvSpPr>
          <p:cNvPr id="23" name="Rectangle 22"/>
          <p:cNvSpPr/>
          <p:nvPr/>
        </p:nvSpPr>
        <p:spPr>
          <a:xfrm>
            <a:off x="2911614" y="2840401"/>
            <a:ext cx="1711817" cy="606669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 smtClean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Bài</a:t>
            </a:r>
            <a:r>
              <a:rPr lang="en-US" sz="3200" b="1" dirty="0" smtClean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 smtClean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giải</a:t>
            </a:r>
            <a:r>
              <a:rPr lang="en-US" sz="3200" b="1" dirty="0" smtClean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  <a:endParaRPr lang="en-US" sz="3200" b="1" dirty="0">
              <a:solidFill>
                <a:schemeClr val="bg2">
                  <a:lumMod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228247" y="3446584"/>
            <a:ext cx="8994708" cy="27481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4000" i="1" dirty="0" err="1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4000" i="1" dirty="0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mi-li-</a:t>
            </a:r>
            <a:r>
              <a:rPr lang="en-US" sz="4000" i="1" dirty="0" err="1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lít</a:t>
            </a:r>
            <a:r>
              <a:rPr lang="en-US" sz="4000" i="1" dirty="0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dầu</a:t>
            </a:r>
            <a:r>
              <a:rPr lang="en-US" sz="4000" i="1" dirty="0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mẹ</a:t>
            </a:r>
            <a:r>
              <a:rPr lang="en-US" sz="4000" i="1" dirty="0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đã</a:t>
            </a:r>
            <a:r>
              <a:rPr lang="en-US" sz="4000" i="1" dirty="0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dùng</a:t>
            </a:r>
            <a:r>
              <a:rPr lang="en-US" sz="4000" i="1" dirty="0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để</a:t>
            </a:r>
            <a:r>
              <a:rPr lang="en-US" sz="4000" i="1" dirty="0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nấu</a:t>
            </a:r>
            <a:r>
              <a:rPr lang="en-US" sz="4000" i="1" dirty="0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ăn</a:t>
            </a:r>
            <a:r>
              <a:rPr lang="en-US" sz="4000" i="1" dirty="0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sz="4000" i="1" dirty="0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</a:p>
          <a:p>
            <a:pPr algn="ctr">
              <a:lnSpc>
                <a:spcPct val="150000"/>
              </a:lnSpc>
            </a:pPr>
            <a:r>
              <a:rPr lang="en-US" sz="4000" i="1" dirty="0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750 – 350 = 400 (ml)</a:t>
            </a:r>
          </a:p>
          <a:p>
            <a:pPr algn="ctr">
              <a:lnSpc>
                <a:spcPct val="150000"/>
              </a:lnSpc>
            </a:pPr>
            <a:r>
              <a:rPr lang="en-US" sz="4000" i="1" dirty="0" err="1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Đáp</a:t>
            </a:r>
            <a:r>
              <a:rPr lang="en-US" sz="4000" i="1" dirty="0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4000" i="1" dirty="0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 400 ml</a:t>
            </a:r>
            <a:endParaRPr lang="en-US" sz="4000" i="1" dirty="0">
              <a:solidFill>
                <a:schemeClr val="tx1">
                  <a:lumMod val="7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14" name="Google Shape;3107;p55"/>
          <p:cNvGrpSpPr/>
          <p:nvPr/>
        </p:nvGrpSpPr>
        <p:grpSpPr>
          <a:xfrm>
            <a:off x="-183070" y="4518579"/>
            <a:ext cx="1828473" cy="2339421"/>
            <a:chOff x="5816826" y="720775"/>
            <a:chExt cx="2407405" cy="3852040"/>
          </a:xfrm>
        </p:grpSpPr>
        <p:sp>
          <p:nvSpPr>
            <p:cNvPr id="15" name="Google Shape;3108;p55"/>
            <p:cNvSpPr/>
            <p:nvPr/>
          </p:nvSpPr>
          <p:spPr>
            <a:xfrm rot="588520">
              <a:off x="6109666" y="849678"/>
              <a:ext cx="1821726" cy="3594233"/>
            </a:xfrm>
            <a:custGeom>
              <a:avLst/>
              <a:gdLst/>
              <a:ahLst/>
              <a:cxnLst/>
              <a:rect l="l" t="t" r="r" b="b"/>
              <a:pathLst>
                <a:path w="64254" h="126772" extrusionOk="0">
                  <a:moveTo>
                    <a:pt x="32549" y="0"/>
                  </a:moveTo>
                  <a:cubicBezTo>
                    <a:pt x="31682" y="0"/>
                    <a:pt x="30837" y="228"/>
                    <a:pt x="30015" y="662"/>
                  </a:cubicBezTo>
                  <a:cubicBezTo>
                    <a:pt x="29605" y="845"/>
                    <a:pt x="29262" y="1050"/>
                    <a:pt x="28965" y="1278"/>
                  </a:cubicBezTo>
                  <a:cubicBezTo>
                    <a:pt x="28760" y="1415"/>
                    <a:pt x="28555" y="1552"/>
                    <a:pt x="28372" y="1712"/>
                  </a:cubicBezTo>
                  <a:cubicBezTo>
                    <a:pt x="28030" y="1895"/>
                    <a:pt x="27687" y="2123"/>
                    <a:pt x="27390" y="2397"/>
                  </a:cubicBezTo>
                  <a:lnTo>
                    <a:pt x="26158" y="3310"/>
                  </a:lnTo>
                  <a:cubicBezTo>
                    <a:pt x="26112" y="3333"/>
                    <a:pt x="26089" y="3356"/>
                    <a:pt x="26044" y="3378"/>
                  </a:cubicBezTo>
                  <a:cubicBezTo>
                    <a:pt x="25975" y="3447"/>
                    <a:pt x="25747" y="3584"/>
                    <a:pt x="25587" y="3675"/>
                  </a:cubicBezTo>
                  <a:cubicBezTo>
                    <a:pt x="25154" y="3949"/>
                    <a:pt x="24629" y="4269"/>
                    <a:pt x="24081" y="4702"/>
                  </a:cubicBezTo>
                  <a:cubicBezTo>
                    <a:pt x="23419" y="5067"/>
                    <a:pt x="22917" y="5478"/>
                    <a:pt x="22551" y="5798"/>
                  </a:cubicBezTo>
                  <a:cubicBezTo>
                    <a:pt x="22141" y="6003"/>
                    <a:pt x="21730" y="6277"/>
                    <a:pt x="21387" y="6574"/>
                  </a:cubicBezTo>
                  <a:cubicBezTo>
                    <a:pt x="21091" y="6757"/>
                    <a:pt x="20725" y="6985"/>
                    <a:pt x="20360" y="7327"/>
                  </a:cubicBezTo>
                  <a:lnTo>
                    <a:pt x="19972" y="7624"/>
                  </a:lnTo>
                  <a:cubicBezTo>
                    <a:pt x="19584" y="7829"/>
                    <a:pt x="19219" y="8080"/>
                    <a:pt x="18899" y="8354"/>
                  </a:cubicBezTo>
                  <a:cubicBezTo>
                    <a:pt x="18534" y="8583"/>
                    <a:pt x="18078" y="8902"/>
                    <a:pt x="17598" y="9313"/>
                  </a:cubicBezTo>
                  <a:cubicBezTo>
                    <a:pt x="17119" y="9564"/>
                    <a:pt x="16754" y="9838"/>
                    <a:pt x="16480" y="10043"/>
                  </a:cubicBezTo>
                  <a:cubicBezTo>
                    <a:pt x="16320" y="10157"/>
                    <a:pt x="16160" y="10272"/>
                    <a:pt x="16001" y="10386"/>
                  </a:cubicBezTo>
                  <a:cubicBezTo>
                    <a:pt x="15795" y="10523"/>
                    <a:pt x="15590" y="10660"/>
                    <a:pt x="15407" y="10797"/>
                  </a:cubicBezTo>
                  <a:cubicBezTo>
                    <a:pt x="13330" y="12349"/>
                    <a:pt x="13102" y="14631"/>
                    <a:pt x="13581" y="16229"/>
                  </a:cubicBezTo>
                  <a:lnTo>
                    <a:pt x="13627" y="16343"/>
                  </a:lnTo>
                  <a:cubicBezTo>
                    <a:pt x="13832" y="17051"/>
                    <a:pt x="14197" y="18329"/>
                    <a:pt x="15293" y="19493"/>
                  </a:cubicBezTo>
                  <a:cubicBezTo>
                    <a:pt x="15727" y="19950"/>
                    <a:pt x="17028" y="21342"/>
                    <a:pt x="19219" y="21342"/>
                  </a:cubicBezTo>
                  <a:cubicBezTo>
                    <a:pt x="20589" y="21342"/>
                    <a:pt x="21593" y="20794"/>
                    <a:pt x="22232" y="20360"/>
                  </a:cubicBezTo>
                  <a:cubicBezTo>
                    <a:pt x="22506" y="20201"/>
                    <a:pt x="22780" y="20018"/>
                    <a:pt x="23008" y="19790"/>
                  </a:cubicBezTo>
                  <a:cubicBezTo>
                    <a:pt x="23191" y="19698"/>
                    <a:pt x="23328" y="19584"/>
                    <a:pt x="23465" y="19493"/>
                  </a:cubicBezTo>
                  <a:cubicBezTo>
                    <a:pt x="23944" y="19288"/>
                    <a:pt x="24378" y="18991"/>
                    <a:pt x="24788" y="18648"/>
                  </a:cubicBezTo>
                  <a:cubicBezTo>
                    <a:pt x="25154" y="18466"/>
                    <a:pt x="25473" y="18260"/>
                    <a:pt x="25747" y="18055"/>
                  </a:cubicBezTo>
                  <a:cubicBezTo>
                    <a:pt x="25770" y="18329"/>
                    <a:pt x="25816" y="18603"/>
                    <a:pt x="25884" y="18877"/>
                  </a:cubicBezTo>
                  <a:cubicBezTo>
                    <a:pt x="25838" y="20064"/>
                    <a:pt x="25838" y="21387"/>
                    <a:pt x="25907" y="22803"/>
                  </a:cubicBezTo>
                  <a:cubicBezTo>
                    <a:pt x="25884" y="23168"/>
                    <a:pt x="25861" y="23624"/>
                    <a:pt x="25907" y="24149"/>
                  </a:cubicBezTo>
                  <a:cubicBezTo>
                    <a:pt x="25838" y="24880"/>
                    <a:pt x="25884" y="25496"/>
                    <a:pt x="25907" y="25930"/>
                  </a:cubicBezTo>
                  <a:cubicBezTo>
                    <a:pt x="25930" y="26044"/>
                    <a:pt x="25930" y="26158"/>
                    <a:pt x="25930" y="26272"/>
                  </a:cubicBezTo>
                  <a:lnTo>
                    <a:pt x="25907" y="29194"/>
                  </a:lnTo>
                  <a:cubicBezTo>
                    <a:pt x="25907" y="29331"/>
                    <a:pt x="25930" y="29468"/>
                    <a:pt x="25930" y="29605"/>
                  </a:cubicBezTo>
                  <a:cubicBezTo>
                    <a:pt x="25907" y="29947"/>
                    <a:pt x="25861" y="30518"/>
                    <a:pt x="25975" y="31225"/>
                  </a:cubicBezTo>
                  <a:cubicBezTo>
                    <a:pt x="25952" y="31408"/>
                    <a:pt x="25952" y="31636"/>
                    <a:pt x="25952" y="31864"/>
                  </a:cubicBezTo>
                  <a:cubicBezTo>
                    <a:pt x="25656" y="31910"/>
                    <a:pt x="25382" y="31956"/>
                    <a:pt x="25108" y="32024"/>
                  </a:cubicBezTo>
                  <a:cubicBezTo>
                    <a:pt x="24560" y="32093"/>
                    <a:pt x="24035" y="32275"/>
                    <a:pt x="23556" y="32503"/>
                  </a:cubicBezTo>
                  <a:cubicBezTo>
                    <a:pt x="23076" y="32618"/>
                    <a:pt x="22620" y="32777"/>
                    <a:pt x="22186" y="32983"/>
                  </a:cubicBezTo>
                  <a:cubicBezTo>
                    <a:pt x="21844" y="33074"/>
                    <a:pt x="21387" y="33211"/>
                    <a:pt x="20885" y="33462"/>
                  </a:cubicBezTo>
                  <a:cubicBezTo>
                    <a:pt x="20589" y="33576"/>
                    <a:pt x="20223" y="33736"/>
                    <a:pt x="19858" y="33964"/>
                  </a:cubicBezTo>
                  <a:cubicBezTo>
                    <a:pt x="19561" y="34056"/>
                    <a:pt x="19242" y="34192"/>
                    <a:pt x="18877" y="34398"/>
                  </a:cubicBezTo>
                  <a:cubicBezTo>
                    <a:pt x="18511" y="34558"/>
                    <a:pt x="18146" y="34763"/>
                    <a:pt x="17827" y="35037"/>
                  </a:cubicBezTo>
                  <a:lnTo>
                    <a:pt x="17233" y="35357"/>
                  </a:lnTo>
                  <a:cubicBezTo>
                    <a:pt x="16457" y="35722"/>
                    <a:pt x="15864" y="36178"/>
                    <a:pt x="15430" y="36521"/>
                  </a:cubicBezTo>
                  <a:cubicBezTo>
                    <a:pt x="14266" y="37137"/>
                    <a:pt x="13399" y="37936"/>
                    <a:pt x="12737" y="38529"/>
                  </a:cubicBezTo>
                  <a:lnTo>
                    <a:pt x="12714" y="38529"/>
                  </a:lnTo>
                  <a:cubicBezTo>
                    <a:pt x="11915" y="39168"/>
                    <a:pt x="11207" y="39853"/>
                    <a:pt x="10591" y="40469"/>
                  </a:cubicBezTo>
                  <a:cubicBezTo>
                    <a:pt x="10568" y="40492"/>
                    <a:pt x="10545" y="40515"/>
                    <a:pt x="10500" y="40538"/>
                  </a:cubicBezTo>
                  <a:cubicBezTo>
                    <a:pt x="10066" y="40926"/>
                    <a:pt x="9587" y="41360"/>
                    <a:pt x="9153" y="41907"/>
                  </a:cubicBezTo>
                  <a:cubicBezTo>
                    <a:pt x="8925" y="42136"/>
                    <a:pt x="8719" y="42364"/>
                    <a:pt x="8537" y="42615"/>
                  </a:cubicBezTo>
                  <a:cubicBezTo>
                    <a:pt x="8331" y="42820"/>
                    <a:pt x="8149" y="43049"/>
                    <a:pt x="7989" y="43277"/>
                  </a:cubicBezTo>
                  <a:cubicBezTo>
                    <a:pt x="7829" y="43482"/>
                    <a:pt x="7692" y="43665"/>
                    <a:pt x="7555" y="43848"/>
                  </a:cubicBezTo>
                  <a:cubicBezTo>
                    <a:pt x="7441" y="43985"/>
                    <a:pt x="7327" y="44121"/>
                    <a:pt x="7236" y="44281"/>
                  </a:cubicBezTo>
                  <a:cubicBezTo>
                    <a:pt x="7167" y="44350"/>
                    <a:pt x="7099" y="44441"/>
                    <a:pt x="7030" y="44509"/>
                  </a:cubicBezTo>
                  <a:cubicBezTo>
                    <a:pt x="6756" y="44829"/>
                    <a:pt x="6505" y="45194"/>
                    <a:pt x="6323" y="45582"/>
                  </a:cubicBezTo>
                  <a:cubicBezTo>
                    <a:pt x="6140" y="45833"/>
                    <a:pt x="5958" y="46107"/>
                    <a:pt x="5798" y="46472"/>
                  </a:cubicBezTo>
                  <a:cubicBezTo>
                    <a:pt x="5159" y="47340"/>
                    <a:pt x="4725" y="48207"/>
                    <a:pt x="4360" y="48938"/>
                  </a:cubicBezTo>
                  <a:cubicBezTo>
                    <a:pt x="4314" y="49029"/>
                    <a:pt x="4268" y="49120"/>
                    <a:pt x="4223" y="49211"/>
                  </a:cubicBezTo>
                  <a:cubicBezTo>
                    <a:pt x="4086" y="49417"/>
                    <a:pt x="3858" y="49782"/>
                    <a:pt x="3652" y="50261"/>
                  </a:cubicBezTo>
                  <a:cubicBezTo>
                    <a:pt x="3561" y="50444"/>
                    <a:pt x="3470" y="50627"/>
                    <a:pt x="3401" y="50809"/>
                  </a:cubicBezTo>
                  <a:cubicBezTo>
                    <a:pt x="3287" y="51060"/>
                    <a:pt x="3196" y="51311"/>
                    <a:pt x="3104" y="51562"/>
                  </a:cubicBezTo>
                  <a:cubicBezTo>
                    <a:pt x="3082" y="51608"/>
                    <a:pt x="3059" y="51654"/>
                    <a:pt x="3059" y="51722"/>
                  </a:cubicBezTo>
                  <a:cubicBezTo>
                    <a:pt x="2853" y="52156"/>
                    <a:pt x="2625" y="52658"/>
                    <a:pt x="2420" y="53183"/>
                  </a:cubicBezTo>
                  <a:cubicBezTo>
                    <a:pt x="2305" y="53411"/>
                    <a:pt x="2191" y="53640"/>
                    <a:pt x="2123" y="53868"/>
                  </a:cubicBezTo>
                  <a:cubicBezTo>
                    <a:pt x="2032" y="54028"/>
                    <a:pt x="1963" y="54187"/>
                    <a:pt x="1917" y="54347"/>
                  </a:cubicBezTo>
                  <a:cubicBezTo>
                    <a:pt x="1621" y="54827"/>
                    <a:pt x="1415" y="55329"/>
                    <a:pt x="1278" y="55831"/>
                  </a:cubicBezTo>
                  <a:cubicBezTo>
                    <a:pt x="1210" y="55968"/>
                    <a:pt x="1141" y="56105"/>
                    <a:pt x="1050" y="56264"/>
                  </a:cubicBezTo>
                  <a:cubicBezTo>
                    <a:pt x="0" y="58501"/>
                    <a:pt x="479" y="61012"/>
                    <a:pt x="2260" y="62656"/>
                  </a:cubicBezTo>
                  <a:lnTo>
                    <a:pt x="2465" y="62838"/>
                  </a:lnTo>
                  <a:cubicBezTo>
                    <a:pt x="3036" y="63363"/>
                    <a:pt x="3789" y="64071"/>
                    <a:pt x="4862" y="64619"/>
                  </a:cubicBezTo>
                  <a:cubicBezTo>
                    <a:pt x="4862" y="64641"/>
                    <a:pt x="4885" y="64641"/>
                    <a:pt x="4885" y="64641"/>
                  </a:cubicBezTo>
                  <a:lnTo>
                    <a:pt x="4885" y="64710"/>
                  </a:lnTo>
                  <a:cubicBezTo>
                    <a:pt x="4930" y="65395"/>
                    <a:pt x="4999" y="66353"/>
                    <a:pt x="5250" y="67403"/>
                  </a:cubicBezTo>
                  <a:cubicBezTo>
                    <a:pt x="5250" y="67677"/>
                    <a:pt x="5273" y="67928"/>
                    <a:pt x="5296" y="68179"/>
                  </a:cubicBezTo>
                  <a:cubicBezTo>
                    <a:pt x="5296" y="68202"/>
                    <a:pt x="5296" y="68202"/>
                    <a:pt x="5296" y="68225"/>
                  </a:cubicBezTo>
                  <a:cubicBezTo>
                    <a:pt x="5296" y="68636"/>
                    <a:pt x="5296" y="69229"/>
                    <a:pt x="5410" y="69937"/>
                  </a:cubicBezTo>
                  <a:cubicBezTo>
                    <a:pt x="5455" y="70211"/>
                    <a:pt x="5501" y="70462"/>
                    <a:pt x="5569" y="70736"/>
                  </a:cubicBezTo>
                  <a:lnTo>
                    <a:pt x="5661" y="71306"/>
                  </a:lnTo>
                  <a:cubicBezTo>
                    <a:pt x="5615" y="71831"/>
                    <a:pt x="5638" y="72311"/>
                    <a:pt x="5729" y="72767"/>
                  </a:cubicBezTo>
                  <a:cubicBezTo>
                    <a:pt x="5706" y="73155"/>
                    <a:pt x="5752" y="73589"/>
                    <a:pt x="5843" y="74068"/>
                  </a:cubicBezTo>
                  <a:cubicBezTo>
                    <a:pt x="5958" y="74548"/>
                    <a:pt x="6003" y="74890"/>
                    <a:pt x="6003" y="75164"/>
                  </a:cubicBezTo>
                  <a:cubicBezTo>
                    <a:pt x="6049" y="76054"/>
                    <a:pt x="6163" y="76830"/>
                    <a:pt x="6254" y="77515"/>
                  </a:cubicBezTo>
                  <a:cubicBezTo>
                    <a:pt x="6277" y="77629"/>
                    <a:pt x="6277" y="77720"/>
                    <a:pt x="6300" y="77812"/>
                  </a:cubicBezTo>
                  <a:cubicBezTo>
                    <a:pt x="6277" y="78177"/>
                    <a:pt x="6300" y="78542"/>
                    <a:pt x="6368" y="78907"/>
                  </a:cubicBezTo>
                  <a:cubicBezTo>
                    <a:pt x="6391" y="79523"/>
                    <a:pt x="6482" y="80094"/>
                    <a:pt x="6551" y="80551"/>
                  </a:cubicBezTo>
                  <a:cubicBezTo>
                    <a:pt x="6574" y="80733"/>
                    <a:pt x="6597" y="80893"/>
                    <a:pt x="6619" y="81076"/>
                  </a:cubicBezTo>
                  <a:cubicBezTo>
                    <a:pt x="6734" y="82171"/>
                    <a:pt x="6871" y="83290"/>
                    <a:pt x="6985" y="84408"/>
                  </a:cubicBezTo>
                  <a:lnTo>
                    <a:pt x="7099" y="85412"/>
                  </a:lnTo>
                  <a:cubicBezTo>
                    <a:pt x="7076" y="86166"/>
                    <a:pt x="7144" y="86919"/>
                    <a:pt x="7281" y="87763"/>
                  </a:cubicBezTo>
                  <a:cubicBezTo>
                    <a:pt x="7236" y="88562"/>
                    <a:pt x="7327" y="89270"/>
                    <a:pt x="7532" y="89886"/>
                  </a:cubicBezTo>
                  <a:cubicBezTo>
                    <a:pt x="7555" y="90206"/>
                    <a:pt x="7578" y="90525"/>
                    <a:pt x="7624" y="90845"/>
                  </a:cubicBezTo>
                  <a:cubicBezTo>
                    <a:pt x="7692" y="91781"/>
                    <a:pt x="7784" y="92762"/>
                    <a:pt x="7943" y="93766"/>
                  </a:cubicBezTo>
                  <a:cubicBezTo>
                    <a:pt x="7966" y="93835"/>
                    <a:pt x="7966" y="94040"/>
                    <a:pt x="7966" y="94177"/>
                  </a:cubicBezTo>
                  <a:cubicBezTo>
                    <a:pt x="7989" y="94679"/>
                    <a:pt x="8035" y="95364"/>
                    <a:pt x="8217" y="96140"/>
                  </a:cubicBezTo>
                  <a:cubicBezTo>
                    <a:pt x="8194" y="96597"/>
                    <a:pt x="8217" y="97213"/>
                    <a:pt x="8377" y="97898"/>
                  </a:cubicBezTo>
                  <a:cubicBezTo>
                    <a:pt x="8400" y="98035"/>
                    <a:pt x="8400" y="98194"/>
                    <a:pt x="8423" y="98354"/>
                  </a:cubicBezTo>
                  <a:cubicBezTo>
                    <a:pt x="8491" y="99085"/>
                    <a:pt x="8582" y="99815"/>
                    <a:pt x="8674" y="100546"/>
                  </a:cubicBezTo>
                  <a:lnTo>
                    <a:pt x="8765" y="101344"/>
                  </a:lnTo>
                  <a:cubicBezTo>
                    <a:pt x="8788" y="101618"/>
                    <a:pt x="8833" y="101915"/>
                    <a:pt x="8856" y="102189"/>
                  </a:cubicBezTo>
                  <a:cubicBezTo>
                    <a:pt x="8902" y="102805"/>
                    <a:pt x="8970" y="103467"/>
                    <a:pt x="9085" y="104175"/>
                  </a:cubicBezTo>
                  <a:cubicBezTo>
                    <a:pt x="9085" y="104631"/>
                    <a:pt x="9107" y="105225"/>
                    <a:pt x="9267" y="105909"/>
                  </a:cubicBezTo>
                  <a:cubicBezTo>
                    <a:pt x="9267" y="106412"/>
                    <a:pt x="9290" y="107096"/>
                    <a:pt x="9450" y="107827"/>
                  </a:cubicBezTo>
                  <a:cubicBezTo>
                    <a:pt x="9450" y="108352"/>
                    <a:pt x="9495" y="108991"/>
                    <a:pt x="9678" y="109676"/>
                  </a:cubicBezTo>
                  <a:cubicBezTo>
                    <a:pt x="9678" y="109698"/>
                    <a:pt x="9678" y="109721"/>
                    <a:pt x="9678" y="109721"/>
                  </a:cubicBezTo>
                  <a:cubicBezTo>
                    <a:pt x="9678" y="109744"/>
                    <a:pt x="9678" y="109744"/>
                    <a:pt x="9678" y="109744"/>
                  </a:cubicBezTo>
                  <a:cubicBezTo>
                    <a:pt x="9678" y="110178"/>
                    <a:pt x="9701" y="110885"/>
                    <a:pt x="9906" y="111707"/>
                  </a:cubicBezTo>
                  <a:cubicBezTo>
                    <a:pt x="9906" y="112027"/>
                    <a:pt x="9929" y="112415"/>
                    <a:pt x="10020" y="112848"/>
                  </a:cubicBezTo>
                  <a:cubicBezTo>
                    <a:pt x="10020" y="113739"/>
                    <a:pt x="10112" y="114583"/>
                    <a:pt x="10317" y="115382"/>
                  </a:cubicBezTo>
                  <a:cubicBezTo>
                    <a:pt x="10317" y="115496"/>
                    <a:pt x="10340" y="115679"/>
                    <a:pt x="10340" y="115816"/>
                  </a:cubicBezTo>
                  <a:cubicBezTo>
                    <a:pt x="10363" y="116363"/>
                    <a:pt x="10431" y="117094"/>
                    <a:pt x="10637" y="117938"/>
                  </a:cubicBezTo>
                  <a:cubicBezTo>
                    <a:pt x="10682" y="118144"/>
                    <a:pt x="10751" y="118349"/>
                    <a:pt x="10819" y="118577"/>
                  </a:cubicBezTo>
                  <a:cubicBezTo>
                    <a:pt x="11048" y="119239"/>
                    <a:pt x="11709" y="120632"/>
                    <a:pt x="13307" y="121453"/>
                  </a:cubicBezTo>
                  <a:cubicBezTo>
                    <a:pt x="13924" y="123257"/>
                    <a:pt x="15225" y="124489"/>
                    <a:pt x="17165" y="125128"/>
                  </a:cubicBezTo>
                  <a:cubicBezTo>
                    <a:pt x="17530" y="125288"/>
                    <a:pt x="17895" y="125425"/>
                    <a:pt x="18283" y="125516"/>
                  </a:cubicBezTo>
                  <a:cubicBezTo>
                    <a:pt x="18603" y="125630"/>
                    <a:pt x="18968" y="125699"/>
                    <a:pt x="19333" y="125745"/>
                  </a:cubicBezTo>
                  <a:cubicBezTo>
                    <a:pt x="20611" y="126087"/>
                    <a:pt x="21821" y="126201"/>
                    <a:pt x="22894" y="126292"/>
                  </a:cubicBezTo>
                  <a:cubicBezTo>
                    <a:pt x="23396" y="126429"/>
                    <a:pt x="23921" y="126498"/>
                    <a:pt x="24492" y="126498"/>
                  </a:cubicBezTo>
                  <a:lnTo>
                    <a:pt x="24651" y="126498"/>
                  </a:lnTo>
                  <a:cubicBezTo>
                    <a:pt x="24880" y="126543"/>
                    <a:pt x="25245" y="126589"/>
                    <a:pt x="25679" y="126612"/>
                  </a:cubicBezTo>
                  <a:cubicBezTo>
                    <a:pt x="25975" y="126658"/>
                    <a:pt x="26295" y="126680"/>
                    <a:pt x="26592" y="126680"/>
                  </a:cubicBezTo>
                  <a:cubicBezTo>
                    <a:pt x="26774" y="126680"/>
                    <a:pt x="26934" y="126680"/>
                    <a:pt x="27117" y="126658"/>
                  </a:cubicBezTo>
                  <a:cubicBezTo>
                    <a:pt x="27436" y="126703"/>
                    <a:pt x="27778" y="126726"/>
                    <a:pt x="28144" y="126726"/>
                  </a:cubicBezTo>
                  <a:cubicBezTo>
                    <a:pt x="28372" y="126726"/>
                    <a:pt x="28600" y="126726"/>
                    <a:pt x="28828" y="126703"/>
                  </a:cubicBezTo>
                  <a:lnTo>
                    <a:pt x="28920" y="126703"/>
                  </a:lnTo>
                  <a:cubicBezTo>
                    <a:pt x="29148" y="126726"/>
                    <a:pt x="29376" y="126749"/>
                    <a:pt x="29627" y="126749"/>
                  </a:cubicBezTo>
                  <a:cubicBezTo>
                    <a:pt x="29719" y="126749"/>
                    <a:pt x="29810" y="126749"/>
                    <a:pt x="29901" y="126726"/>
                  </a:cubicBezTo>
                  <a:cubicBezTo>
                    <a:pt x="30130" y="126749"/>
                    <a:pt x="30335" y="126772"/>
                    <a:pt x="30563" y="126772"/>
                  </a:cubicBezTo>
                  <a:cubicBezTo>
                    <a:pt x="30860" y="126772"/>
                    <a:pt x="31157" y="126749"/>
                    <a:pt x="31453" y="126703"/>
                  </a:cubicBezTo>
                  <a:cubicBezTo>
                    <a:pt x="31841" y="126726"/>
                    <a:pt x="32229" y="126726"/>
                    <a:pt x="32617" y="126726"/>
                  </a:cubicBezTo>
                  <a:cubicBezTo>
                    <a:pt x="33782" y="126726"/>
                    <a:pt x="34854" y="126680"/>
                    <a:pt x="35836" y="126566"/>
                  </a:cubicBezTo>
                  <a:cubicBezTo>
                    <a:pt x="37319" y="126566"/>
                    <a:pt x="38666" y="126429"/>
                    <a:pt x="39944" y="126178"/>
                  </a:cubicBezTo>
                  <a:cubicBezTo>
                    <a:pt x="40743" y="126155"/>
                    <a:pt x="41770" y="126064"/>
                    <a:pt x="42866" y="125745"/>
                  </a:cubicBezTo>
                  <a:cubicBezTo>
                    <a:pt x="43619" y="125676"/>
                    <a:pt x="44418" y="125539"/>
                    <a:pt x="45263" y="125242"/>
                  </a:cubicBezTo>
                  <a:cubicBezTo>
                    <a:pt x="45674" y="125174"/>
                    <a:pt x="46062" y="125083"/>
                    <a:pt x="46450" y="124923"/>
                  </a:cubicBezTo>
                  <a:cubicBezTo>
                    <a:pt x="46701" y="124854"/>
                    <a:pt x="46952" y="124763"/>
                    <a:pt x="47203" y="124672"/>
                  </a:cubicBezTo>
                  <a:cubicBezTo>
                    <a:pt x="47568" y="124558"/>
                    <a:pt x="47888" y="124421"/>
                    <a:pt x="48184" y="124284"/>
                  </a:cubicBezTo>
                  <a:cubicBezTo>
                    <a:pt x="49782" y="123667"/>
                    <a:pt x="51037" y="122412"/>
                    <a:pt x="51631" y="120746"/>
                  </a:cubicBezTo>
                  <a:cubicBezTo>
                    <a:pt x="52293" y="120358"/>
                    <a:pt x="52841" y="119833"/>
                    <a:pt x="53252" y="119217"/>
                  </a:cubicBezTo>
                  <a:cubicBezTo>
                    <a:pt x="53936" y="118418"/>
                    <a:pt x="54324" y="117413"/>
                    <a:pt x="54370" y="116318"/>
                  </a:cubicBezTo>
                  <a:cubicBezTo>
                    <a:pt x="54575" y="115359"/>
                    <a:pt x="54690" y="114469"/>
                    <a:pt x="54735" y="113602"/>
                  </a:cubicBezTo>
                  <a:cubicBezTo>
                    <a:pt x="54895" y="113008"/>
                    <a:pt x="54941" y="112460"/>
                    <a:pt x="54941" y="112072"/>
                  </a:cubicBezTo>
                  <a:cubicBezTo>
                    <a:pt x="55078" y="111502"/>
                    <a:pt x="55100" y="111022"/>
                    <a:pt x="55100" y="110680"/>
                  </a:cubicBezTo>
                  <a:cubicBezTo>
                    <a:pt x="55123" y="110589"/>
                    <a:pt x="55123" y="110497"/>
                    <a:pt x="55123" y="110429"/>
                  </a:cubicBezTo>
                  <a:cubicBezTo>
                    <a:pt x="55283" y="109790"/>
                    <a:pt x="55329" y="109242"/>
                    <a:pt x="55329" y="108831"/>
                  </a:cubicBezTo>
                  <a:cubicBezTo>
                    <a:pt x="55443" y="108192"/>
                    <a:pt x="55466" y="107644"/>
                    <a:pt x="55466" y="107233"/>
                  </a:cubicBezTo>
                  <a:cubicBezTo>
                    <a:pt x="55466" y="107165"/>
                    <a:pt x="55488" y="107119"/>
                    <a:pt x="55488" y="107051"/>
                  </a:cubicBezTo>
                  <a:cubicBezTo>
                    <a:pt x="55580" y="106571"/>
                    <a:pt x="55694" y="105955"/>
                    <a:pt x="55694" y="105202"/>
                  </a:cubicBezTo>
                  <a:cubicBezTo>
                    <a:pt x="55762" y="104859"/>
                    <a:pt x="55808" y="104563"/>
                    <a:pt x="55808" y="104312"/>
                  </a:cubicBezTo>
                  <a:cubicBezTo>
                    <a:pt x="55854" y="104106"/>
                    <a:pt x="55899" y="103901"/>
                    <a:pt x="55922" y="103673"/>
                  </a:cubicBezTo>
                  <a:cubicBezTo>
                    <a:pt x="56013" y="103170"/>
                    <a:pt x="56036" y="102714"/>
                    <a:pt x="56059" y="102326"/>
                  </a:cubicBezTo>
                  <a:cubicBezTo>
                    <a:pt x="56105" y="102029"/>
                    <a:pt x="56150" y="101710"/>
                    <a:pt x="56150" y="101367"/>
                  </a:cubicBezTo>
                  <a:cubicBezTo>
                    <a:pt x="56264" y="100819"/>
                    <a:pt x="56264" y="100340"/>
                    <a:pt x="56264" y="99975"/>
                  </a:cubicBezTo>
                  <a:cubicBezTo>
                    <a:pt x="56287" y="99838"/>
                    <a:pt x="56310" y="99701"/>
                    <a:pt x="56333" y="99541"/>
                  </a:cubicBezTo>
                  <a:cubicBezTo>
                    <a:pt x="56493" y="98126"/>
                    <a:pt x="56653" y="96711"/>
                    <a:pt x="56812" y="95296"/>
                  </a:cubicBezTo>
                  <a:lnTo>
                    <a:pt x="56858" y="94885"/>
                  </a:lnTo>
                  <a:cubicBezTo>
                    <a:pt x="57086" y="94154"/>
                    <a:pt x="57109" y="93538"/>
                    <a:pt x="57109" y="93196"/>
                  </a:cubicBezTo>
                  <a:cubicBezTo>
                    <a:pt x="57132" y="92968"/>
                    <a:pt x="57155" y="92739"/>
                    <a:pt x="57155" y="92488"/>
                  </a:cubicBezTo>
                  <a:cubicBezTo>
                    <a:pt x="57223" y="91530"/>
                    <a:pt x="57292" y="90617"/>
                    <a:pt x="57429" y="89772"/>
                  </a:cubicBezTo>
                  <a:cubicBezTo>
                    <a:pt x="57429" y="89681"/>
                    <a:pt x="57451" y="89612"/>
                    <a:pt x="57451" y="89521"/>
                  </a:cubicBezTo>
                  <a:cubicBezTo>
                    <a:pt x="57657" y="88745"/>
                    <a:pt x="57680" y="88083"/>
                    <a:pt x="57657" y="87604"/>
                  </a:cubicBezTo>
                  <a:cubicBezTo>
                    <a:pt x="57680" y="87535"/>
                    <a:pt x="57680" y="87467"/>
                    <a:pt x="57680" y="87398"/>
                  </a:cubicBezTo>
                  <a:cubicBezTo>
                    <a:pt x="57725" y="87124"/>
                    <a:pt x="57771" y="86850"/>
                    <a:pt x="57748" y="86554"/>
                  </a:cubicBezTo>
                  <a:cubicBezTo>
                    <a:pt x="57908" y="85778"/>
                    <a:pt x="57999" y="84933"/>
                    <a:pt x="58045" y="84020"/>
                  </a:cubicBezTo>
                  <a:cubicBezTo>
                    <a:pt x="58205" y="83153"/>
                    <a:pt x="58273" y="82354"/>
                    <a:pt x="58319" y="81623"/>
                  </a:cubicBezTo>
                  <a:cubicBezTo>
                    <a:pt x="58342" y="81532"/>
                    <a:pt x="58342" y="81418"/>
                    <a:pt x="58342" y="81327"/>
                  </a:cubicBezTo>
                  <a:cubicBezTo>
                    <a:pt x="58615" y="80345"/>
                    <a:pt x="58615" y="79501"/>
                    <a:pt x="58593" y="78998"/>
                  </a:cubicBezTo>
                  <a:cubicBezTo>
                    <a:pt x="58752" y="78063"/>
                    <a:pt x="58867" y="77104"/>
                    <a:pt x="58935" y="76191"/>
                  </a:cubicBezTo>
                  <a:cubicBezTo>
                    <a:pt x="59140" y="75438"/>
                    <a:pt x="59140" y="74799"/>
                    <a:pt x="59118" y="74411"/>
                  </a:cubicBezTo>
                  <a:lnTo>
                    <a:pt x="59140" y="74319"/>
                  </a:lnTo>
                  <a:cubicBezTo>
                    <a:pt x="59232" y="73635"/>
                    <a:pt x="59346" y="72836"/>
                    <a:pt x="59369" y="71945"/>
                  </a:cubicBezTo>
                  <a:cubicBezTo>
                    <a:pt x="59483" y="71398"/>
                    <a:pt x="59528" y="70850"/>
                    <a:pt x="59528" y="70279"/>
                  </a:cubicBezTo>
                  <a:lnTo>
                    <a:pt x="59597" y="69709"/>
                  </a:lnTo>
                  <a:cubicBezTo>
                    <a:pt x="59848" y="68841"/>
                    <a:pt x="59848" y="68088"/>
                    <a:pt x="59848" y="67654"/>
                  </a:cubicBezTo>
                  <a:cubicBezTo>
                    <a:pt x="60031" y="66878"/>
                    <a:pt x="60076" y="66148"/>
                    <a:pt x="60076" y="65463"/>
                  </a:cubicBezTo>
                  <a:cubicBezTo>
                    <a:pt x="60168" y="65098"/>
                    <a:pt x="60213" y="64710"/>
                    <a:pt x="60236" y="64299"/>
                  </a:cubicBezTo>
                  <a:cubicBezTo>
                    <a:pt x="60259" y="64185"/>
                    <a:pt x="60282" y="64048"/>
                    <a:pt x="60282" y="63911"/>
                  </a:cubicBezTo>
                  <a:cubicBezTo>
                    <a:pt x="60305" y="63888"/>
                    <a:pt x="60305" y="63865"/>
                    <a:pt x="60305" y="63842"/>
                  </a:cubicBezTo>
                  <a:cubicBezTo>
                    <a:pt x="60396" y="63797"/>
                    <a:pt x="60487" y="63751"/>
                    <a:pt x="60578" y="63683"/>
                  </a:cubicBezTo>
                  <a:cubicBezTo>
                    <a:pt x="60647" y="63660"/>
                    <a:pt x="60715" y="63614"/>
                    <a:pt x="60784" y="63569"/>
                  </a:cubicBezTo>
                  <a:cubicBezTo>
                    <a:pt x="61560" y="63158"/>
                    <a:pt x="63363" y="62176"/>
                    <a:pt x="63934" y="59871"/>
                  </a:cubicBezTo>
                  <a:cubicBezTo>
                    <a:pt x="64253" y="58524"/>
                    <a:pt x="64025" y="57132"/>
                    <a:pt x="63272" y="55740"/>
                  </a:cubicBezTo>
                  <a:cubicBezTo>
                    <a:pt x="63135" y="55260"/>
                    <a:pt x="62952" y="54827"/>
                    <a:pt x="62701" y="54393"/>
                  </a:cubicBezTo>
                  <a:cubicBezTo>
                    <a:pt x="62633" y="54187"/>
                    <a:pt x="62541" y="54005"/>
                    <a:pt x="62450" y="53822"/>
                  </a:cubicBezTo>
                  <a:cubicBezTo>
                    <a:pt x="62359" y="53548"/>
                    <a:pt x="62222" y="53297"/>
                    <a:pt x="62085" y="53069"/>
                  </a:cubicBezTo>
                  <a:cubicBezTo>
                    <a:pt x="61994" y="52749"/>
                    <a:pt x="61834" y="52339"/>
                    <a:pt x="61583" y="51882"/>
                  </a:cubicBezTo>
                  <a:cubicBezTo>
                    <a:pt x="61469" y="51289"/>
                    <a:pt x="61240" y="50741"/>
                    <a:pt x="60921" y="50239"/>
                  </a:cubicBezTo>
                  <a:cubicBezTo>
                    <a:pt x="60784" y="49942"/>
                    <a:pt x="60647" y="49645"/>
                    <a:pt x="60487" y="49371"/>
                  </a:cubicBezTo>
                  <a:cubicBezTo>
                    <a:pt x="60327" y="48892"/>
                    <a:pt x="60076" y="48276"/>
                    <a:pt x="59688" y="47614"/>
                  </a:cubicBezTo>
                  <a:lnTo>
                    <a:pt x="59643" y="47545"/>
                  </a:lnTo>
                  <a:cubicBezTo>
                    <a:pt x="59551" y="47249"/>
                    <a:pt x="59414" y="46952"/>
                    <a:pt x="59255" y="46701"/>
                  </a:cubicBezTo>
                  <a:cubicBezTo>
                    <a:pt x="59209" y="46587"/>
                    <a:pt x="59163" y="46495"/>
                    <a:pt x="59118" y="46404"/>
                  </a:cubicBezTo>
                  <a:cubicBezTo>
                    <a:pt x="59026" y="46244"/>
                    <a:pt x="58935" y="46039"/>
                    <a:pt x="58798" y="45833"/>
                  </a:cubicBezTo>
                  <a:cubicBezTo>
                    <a:pt x="58684" y="45559"/>
                    <a:pt x="58524" y="45308"/>
                    <a:pt x="58342" y="45080"/>
                  </a:cubicBezTo>
                  <a:cubicBezTo>
                    <a:pt x="58250" y="44943"/>
                    <a:pt x="58159" y="44806"/>
                    <a:pt x="58068" y="44669"/>
                  </a:cubicBezTo>
                  <a:cubicBezTo>
                    <a:pt x="57771" y="44213"/>
                    <a:pt x="57451" y="43756"/>
                    <a:pt x="57063" y="43277"/>
                  </a:cubicBezTo>
                  <a:cubicBezTo>
                    <a:pt x="56858" y="42912"/>
                    <a:pt x="56607" y="42592"/>
                    <a:pt x="56333" y="42295"/>
                  </a:cubicBezTo>
                  <a:cubicBezTo>
                    <a:pt x="55580" y="41337"/>
                    <a:pt x="54712" y="40287"/>
                    <a:pt x="53594" y="39305"/>
                  </a:cubicBezTo>
                  <a:cubicBezTo>
                    <a:pt x="53343" y="39009"/>
                    <a:pt x="53046" y="38735"/>
                    <a:pt x="52704" y="38506"/>
                  </a:cubicBezTo>
                  <a:cubicBezTo>
                    <a:pt x="52498" y="38301"/>
                    <a:pt x="52270" y="38073"/>
                    <a:pt x="51996" y="37845"/>
                  </a:cubicBezTo>
                  <a:cubicBezTo>
                    <a:pt x="51768" y="37639"/>
                    <a:pt x="51540" y="37456"/>
                    <a:pt x="51289" y="37320"/>
                  </a:cubicBezTo>
                  <a:cubicBezTo>
                    <a:pt x="50832" y="36931"/>
                    <a:pt x="50376" y="36589"/>
                    <a:pt x="49896" y="36315"/>
                  </a:cubicBezTo>
                  <a:cubicBezTo>
                    <a:pt x="49508" y="35996"/>
                    <a:pt x="49120" y="35745"/>
                    <a:pt x="48755" y="35562"/>
                  </a:cubicBezTo>
                  <a:cubicBezTo>
                    <a:pt x="47796" y="34854"/>
                    <a:pt x="46815" y="34398"/>
                    <a:pt x="46016" y="34033"/>
                  </a:cubicBezTo>
                  <a:cubicBezTo>
                    <a:pt x="45856" y="33941"/>
                    <a:pt x="45696" y="33873"/>
                    <a:pt x="45559" y="33804"/>
                  </a:cubicBezTo>
                  <a:cubicBezTo>
                    <a:pt x="45308" y="33667"/>
                    <a:pt x="44875" y="33439"/>
                    <a:pt x="44281" y="33257"/>
                  </a:cubicBezTo>
                  <a:cubicBezTo>
                    <a:pt x="43688" y="32960"/>
                    <a:pt x="43117" y="32777"/>
                    <a:pt x="42683" y="32640"/>
                  </a:cubicBezTo>
                  <a:cubicBezTo>
                    <a:pt x="42090" y="32344"/>
                    <a:pt x="41451" y="32161"/>
                    <a:pt x="40766" y="32070"/>
                  </a:cubicBezTo>
                  <a:cubicBezTo>
                    <a:pt x="40515" y="31978"/>
                    <a:pt x="40264" y="31910"/>
                    <a:pt x="39990" y="31864"/>
                  </a:cubicBezTo>
                  <a:cubicBezTo>
                    <a:pt x="39648" y="31750"/>
                    <a:pt x="39305" y="31682"/>
                    <a:pt x="38917" y="31636"/>
                  </a:cubicBezTo>
                  <a:cubicBezTo>
                    <a:pt x="38643" y="31568"/>
                    <a:pt x="38347" y="31522"/>
                    <a:pt x="38050" y="31476"/>
                  </a:cubicBezTo>
                  <a:lnTo>
                    <a:pt x="37981" y="28326"/>
                  </a:lnTo>
                  <a:cubicBezTo>
                    <a:pt x="38027" y="27893"/>
                    <a:pt x="38004" y="27436"/>
                    <a:pt x="37936" y="27003"/>
                  </a:cubicBezTo>
                  <a:cubicBezTo>
                    <a:pt x="37936" y="26706"/>
                    <a:pt x="37959" y="26386"/>
                    <a:pt x="37959" y="26089"/>
                  </a:cubicBezTo>
                  <a:cubicBezTo>
                    <a:pt x="37959" y="24880"/>
                    <a:pt x="37981" y="23510"/>
                    <a:pt x="37844" y="22118"/>
                  </a:cubicBezTo>
                  <a:cubicBezTo>
                    <a:pt x="37981" y="21114"/>
                    <a:pt x="37890" y="20269"/>
                    <a:pt x="37822" y="19653"/>
                  </a:cubicBezTo>
                  <a:cubicBezTo>
                    <a:pt x="37822" y="19539"/>
                    <a:pt x="37799" y="19425"/>
                    <a:pt x="37799" y="19333"/>
                  </a:cubicBezTo>
                  <a:cubicBezTo>
                    <a:pt x="37822" y="18329"/>
                    <a:pt x="37799" y="17393"/>
                    <a:pt x="37776" y="16457"/>
                  </a:cubicBezTo>
                  <a:cubicBezTo>
                    <a:pt x="37753" y="16092"/>
                    <a:pt x="37753" y="15704"/>
                    <a:pt x="37730" y="15339"/>
                  </a:cubicBezTo>
                  <a:cubicBezTo>
                    <a:pt x="37730" y="15133"/>
                    <a:pt x="37753" y="14928"/>
                    <a:pt x="37753" y="14723"/>
                  </a:cubicBezTo>
                  <a:cubicBezTo>
                    <a:pt x="37776" y="13992"/>
                    <a:pt x="37799" y="13148"/>
                    <a:pt x="37685" y="12189"/>
                  </a:cubicBezTo>
                  <a:cubicBezTo>
                    <a:pt x="37730" y="11847"/>
                    <a:pt x="37708" y="11550"/>
                    <a:pt x="37708" y="11390"/>
                  </a:cubicBezTo>
                  <a:cubicBezTo>
                    <a:pt x="37685" y="10614"/>
                    <a:pt x="37662" y="9861"/>
                    <a:pt x="37639" y="9085"/>
                  </a:cubicBezTo>
                  <a:lnTo>
                    <a:pt x="37616" y="8331"/>
                  </a:lnTo>
                  <a:cubicBezTo>
                    <a:pt x="37616" y="8058"/>
                    <a:pt x="37616" y="7761"/>
                    <a:pt x="37616" y="7487"/>
                  </a:cubicBezTo>
                  <a:cubicBezTo>
                    <a:pt x="37616" y="6734"/>
                    <a:pt x="37616" y="5980"/>
                    <a:pt x="37593" y="5204"/>
                  </a:cubicBezTo>
                  <a:cubicBezTo>
                    <a:pt x="37502" y="1826"/>
                    <a:pt x="34923" y="0"/>
                    <a:pt x="3254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3109;p55"/>
            <p:cNvSpPr/>
            <p:nvPr/>
          </p:nvSpPr>
          <p:spPr>
            <a:xfrm rot="588520">
              <a:off x="6256680" y="2570160"/>
              <a:ext cx="1293019" cy="1619803"/>
            </a:xfrm>
            <a:custGeom>
              <a:avLst/>
              <a:gdLst/>
              <a:ahLst/>
              <a:cxnLst/>
              <a:rect l="l" t="t" r="r" b="b"/>
              <a:pathLst>
                <a:path w="45606" h="57132" extrusionOk="0">
                  <a:moveTo>
                    <a:pt x="34763" y="5410"/>
                  </a:moveTo>
                  <a:cubicBezTo>
                    <a:pt x="34763" y="5433"/>
                    <a:pt x="34763" y="5433"/>
                    <a:pt x="34763" y="5433"/>
                  </a:cubicBezTo>
                  <a:cubicBezTo>
                    <a:pt x="34740" y="5410"/>
                    <a:pt x="34717" y="5410"/>
                    <a:pt x="34695" y="5410"/>
                  </a:cubicBezTo>
                  <a:close/>
                  <a:moveTo>
                    <a:pt x="1598" y="5615"/>
                  </a:moveTo>
                  <a:cubicBezTo>
                    <a:pt x="1598" y="5615"/>
                    <a:pt x="1598" y="5615"/>
                    <a:pt x="1621" y="5638"/>
                  </a:cubicBezTo>
                  <a:lnTo>
                    <a:pt x="1598" y="5638"/>
                  </a:lnTo>
                  <a:cubicBezTo>
                    <a:pt x="1598" y="5638"/>
                    <a:pt x="1598" y="5615"/>
                    <a:pt x="1598" y="5615"/>
                  </a:cubicBezTo>
                  <a:close/>
                  <a:moveTo>
                    <a:pt x="27299" y="5638"/>
                  </a:moveTo>
                  <a:lnTo>
                    <a:pt x="27299" y="5638"/>
                  </a:lnTo>
                  <a:cubicBezTo>
                    <a:pt x="27322" y="5661"/>
                    <a:pt x="27322" y="5684"/>
                    <a:pt x="27345" y="5729"/>
                  </a:cubicBezTo>
                  <a:cubicBezTo>
                    <a:pt x="27322" y="5706"/>
                    <a:pt x="27299" y="5661"/>
                    <a:pt x="27299" y="5638"/>
                  </a:cubicBezTo>
                  <a:close/>
                  <a:moveTo>
                    <a:pt x="3909" y="6062"/>
                  </a:moveTo>
                  <a:cubicBezTo>
                    <a:pt x="3951" y="6062"/>
                    <a:pt x="3972" y="6108"/>
                    <a:pt x="3972" y="6186"/>
                  </a:cubicBezTo>
                  <a:cubicBezTo>
                    <a:pt x="3926" y="6140"/>
                    <a:pt x="3881" y="6117"/>
                    <a:pt x="3835" y="6094"/>
                  </a:cubicBezTo>
                  <a:cubicBezTo>
                    <a:pt x="3864" y="6073"/>
                    <a:pt x="3889" y="6062"/>
                    <a:pt x="3909" y="6062"/>
                  </a:cubicBezTo>
                  <a:close/>
                  <a:moveTo>
                    <a:pt x="16069" y="6368"/>
                  </a:moveTo>
                  <a:lnTo>
                    <a:pt x="16069" y="6368"/>
                  </a:lnTo>
                  <a:lnTo>
                    <a:pt x="16069" y="6368"/>
                  </a:lnTo>
                  <a:cubicBezTo>
                    <a:pt x="16069" y="6368"/>
                    <a:pt x="16092" y="6368"/>
                    <a:pt x="16092" y="6391"/>
                  </a:cubicBezTo>
                  <a:cubicBezTo>
                    <a:pt x="16092" y="6391"/>
                    <a:pt x="16069" y="6391"/>
                    <a:pt x="16069" y="6368"/>
                  </a:cubicBezTo>
                  <a:lnTo>
                    <a:pt x="16069" y="6391"/>
                  </a:lnTo>
                  <a:cubicBezTo>
                    <a:pt x="16069" y="6368"/>
                    <a:pt x="16046" y="6368"/>
                    <a:pt x="16046" y="6368"/>
                  </a:cubicBezTo>
                  <a:close/>
                  <a:moveTo>
                    <a:pt x="7921" y="6825"/>
                  </a:moveTo>
                  <a:lnTo>
                    <a:pt x="7921" y="6825"/>
                  </a:lnTo>
                  <a:cubicBezTo>
                    <a:pt x="7943" y="6848"/>
                    <a:pt x="7943" y="6871"/>
                    <a:pt x="7943" y="6893"/>
                  </a:cubicBezTo>
                  <a:cubicBezTo>
                    <a:pt x="7943" y="6871"/>
                    <a:pt x="7921" y="6848"/>
                    <a:pt x="7921" y="6825"/>
                  </a:cubicBezTo>
                  <a:close/>
                  <a:moveTo>
                    <a:pt x="36498" y="7373"/>
                  </a:moveTo>
                  <a:lnTo>
                    <a:pt x="36498" y="7373"/>
                  </a:lnTo>
                  <a:cubicBezTo>
                    <a:pt x="36566" y="7418"/>
                    <a:pt x="36612" y="7487"/>
                    <a:pt x="36680" y="7555"/>
                  </a:cubicBezTo>
                  <a:cubicBezTo>
                    <a:pt x="36589" y="7532"/>
                    <a:pt x="36544" y="7441"/>
                    <a:pt x="36498" y="7373"/>
                  </a:cubicBezTo>
                  <a:close/>
                  <a:moveTo>
                    <a:pt x="18443" y="7784"/>
                  </a:moveTo>
                  <a:cubicBezTo>
                    <a:pt x="18443" y="7784"/>
                    <a:pt x="18443" y="7806"/>
                    <a:pt x="18443" y="7829"/>
                  </a:cubicBezTo>
                  <a:cubicBezTo>
                    <a:pt x="18443" y="7829"/>
                    <a:pt x="18443" y="7829"/>
                    <a:pt x="18443" y="7852"/>
                  </a:cubicBezTo>
                  <a:cubicBezTo>
                    <a:pt x="18443" y="7852"/>
                    <a:pt x="18443" y="7852"/>
                    <a:pt x="18443" y="7875"/>
                  </a:cubicBezTo>
                  <a:cubicBezTo>
                    <a:pt x="18420" y="7852"/>
                    <a:pt x="18420" y="7852"/>
                    <a:pt x="18420" y="7829"/>
                  </a:cubicBezTo>
                  <a:lnTo>
                    <a:pt x="18443" y="7829"/>
                  </a:lnTo>
                  <a:cubicBezTo>
                    <a:pt x="18443" y="7829"/>
                    <a:pt x="18443" y="7829"/>
                    <a:pt x="18420" y="7806"/>
                  </a:cubicBezTo>
                  <a:cubicBezTo>
                    <a:pt x="18443" y="7806"/>
                    <a:pt x="18443" y="7806"/>
                    <a:pt x="18443" y="7784"/>
                  </a:cubicBezTo>
                  <a:close/>
                  <a:moveTo>
                    <a:pt x="19352" y="12599"/>
                  </a:moveTo>
                  <a:cubicBezTo>
                    <a:pt x="19361" y="12599"/>
                    <a:pt x="19370" y="12605"/>
                    <a:pt x="19379" y="12623"/>
                  </a:cubicBezTo>
                  <a:cubicBezTo>
                    <a:pt x="19379" y="12623"/>
                    <a:pt x="19379" y="12645"/>
                    <a:pt x="19379" y="12668"/>
                  </a:cubicBezTo>
                  <a:cubicBezTo>
                    <a:pt x="19356" y="12645"/>
                    <a:pt x="19356" y="12645"/>
                    <a:pt x="19356" y="12645"/>
                  </a:cubicBezTo>
                  <a:cubicBezTo>
                    <a:pt x="19339" y="12663"/>
                    <a:pt x="19327" y="12669"/>
                    <a:pt x="19320" y="12669"/>
                  </a:cubicBezTo>
                  <a:cubicBezTo>
                    <a:pt x="19297" y="12669"/>
                    <a:pt x="19322" y="12599"/>
                    <a:pt x="19352" y="12599"/>
                  </a:cubicBezTo>
                  <a:close/>
                  <a:moveTo>
                    <a:pt x="19310" y="13444"/>
                  </a:moveTo>
                  <a:cubicBezTo>
                    <a:pt x="19333" y="13444"/>
                    <a:pt x="19333" y="13444"/>
                    <a:pt x="19356" y="13467"/>
                  </a:cubicBezTo>
                  <a:lnTo>
                    <a:pt x="19356" y="13490"/>
                  </a:lnTo>
                  <a:cubicBezTo>
                    <a:pt x="19333" y="13490"/>
                    <a:pt x="19333" y="13467"/>
                    <a:pt x="19310" y="13444"/>
                  </a:cubicBezTo>
                  <a:close/>
                  <a:moveTo>
                    <a:pt x="30518" y="15316"/>
                  </a:moveTo>
                  <a:lnTo>
                    <a:pt x="30518" y="15316"/>
                  </a:lnTo>
                  <a:cubicBezTo>
                    <a:pt x="30480" y="15353"/>
                    <a:pt x="30428" y="15390"/>
                    <a:pt x="30397" y="15390"/>
                  </a:cubicBezTo>
                  <a:cubicBezTo>
                    <a:pt x="30391" y="15390"/>
                    <a:pt x="30385" y="15389"/>
                    <a:pt x="30381" y="15384"/>
                  </a:cubicBezTo>
                  <a:cubicBezTo>
                    <a:pt x="30426" y="15362"/>
                    <a:pt x="30472" y="15339"/>
                    <a:pt x="30518" y="15316"/>
                  </a:cubicBezTo>
                  <a:close/>
                  <a:moveTo>
                    <a:pt x="18238" y="15818"/>
                  </a:moveTo>
                  <a:cubicBezTo>
                    <a:pt x="18238" y="15841"/>
                    <a:pt x="18238" y="15841"/>
                    <a:pt x="18260" y="15864"/>
                  </a:cubicBezTo>
                  <a:lnTo>
                    <a:pt x="18215" y="15864"/>
                  </a:lnTo>
                  <a:cubicBezTo>
                    <a:pt x="18215" y="15841"/>
                    <a:pt x="18215" y="15818"/>
                    <a:pt x="18238" y="15818"/>
                  </a:cubicBezTo>
                  <a:close/>
                  <a:moveTo>
                    <a:pt x="32828" y="12455"/>
                  </a:moveTo>
                  <a:cubicBezTo>
                    <a:pt x="33018" y="12455"/>
                    <a:pt x="33215" y="12483"/>
                    <a:pt x="33416" y="12531"/>
                  </a:cubicBezTo>
                  <a:cubicBezTo>
                    <a:pt x="34056" y="12691"/>
                    <a:pt x="34352" y="13170"/>
                    <a:pt x="34444" y="13787"/>
                  </a:cubicBezTo>
                  <a:cubicBezTo>
                    <a:pt x="34466" y="13992"/>
                    <a:pt x="34489" y="14197"/>
                    <a:pt x="34626" y="14380"/>
                  </a:cubicBezTo>
                  <a:cubicBezTo>
                    <a:pt x="34649" y="14403"/>
                    <a:pt x="34672" y="14403"/>
                    <a:pt x="34695" y="14426"/>
                  </a:cubicBezTo>
                  <a:cubicBezTo>
                    <a:pt x="34284" y="14722"/>
                    <a:pt x="33919" y="15065"/>
                    <a:pt x="33713" y="15544"/>
                  </a:cubicBezTo>
                  <a:cubicBezTo>
                    <a:pt x="33736" y="15544"/>
                    <a:pt x="33736" y="15544"/>
                    <a:pt x="33736" y="15567"/>
                  </a:cubicBezTo>
                  <a:cubicBezTo>
                    <a:pt x="33553" y="15635"/>
                    <a:pt x="33348" y="15704"/>
                    <a:pt x="33211" y="15864"/>
                  </a:cubicBezTo>
                  <a:cubicBezTo>
                    <a:pt x="33081" y="15874"/>
                    <a:pt x="32950" y="15881"/>
                    <a:pt x="32821" y="15881"/>
                  </a:cubicBezTo>
                  <a:cubicBezTo>
                    <a:pt x="32384" y="15881"/>
                    <a:pt x="31960" y="15803"/>
                    <a:pt x="31590" y="15521"/>
                  </a:cubicBezTo>
                  <a:cubicBezTo>
                    <a:pt x="30951" y="14996"/>
                    <a:pt x="30906" y="14289"/>
                    <a:pt x="30860" y="13558"/>
                  </a:cubicBezTo>
                  <a:lnTo>
                    <a:pt x="30883" y="13558"/>
                  </a:lnTo>
                  <a:cubicBezTo>
                    <a:pt x="31271" y="13536"/>
                    <a:pt x="31431" y="13193"/>
                    <a:pt x="31659" y="12965"/>
                  </a:cubicBezTo>
                  <a:cubicBezTo>
                    <a:pt x="31993" y="12599"/>
                    <a:pt x="32393" y="12455"/>
                    <a:pt x="32828" y="12455"/>
                  </a:cubicBezTo>
                  <a:close/>
                  <a:moveTo>
                    <a:pt x="12988" y="12189"/>
                  </a:moveTo>
                  <a:cubicBezTo>
                    <a:pt x="13011" y="12212"/>
                    <a:pt x="13011" y="12212"/>
                    <a:pt x="13033" y="12212"/>
                  </a:cubicBezTo>
                  <a:cubicBezTo>
                    <a:pt x="13102" y="12257"/>
                    <a:pt x="13170" y="12280"/>
                    <a:pt x="13262" y="12303"/>
                  </a:cubicBezTo>
                  <a:cubicBezTo>
                    <a:pt x="13376" y="12303"/>
                    <a:pt x="13513" y="12257"/>
                    <a:pt x="13627" y="12212"/>
                  </a:cubicBezTo>
                  <a:lnTo>
                    <a:pt x="13695" y="12212"/>
                  </a:lnTo>
                  <a:cubicBezTo>
                    <a:pt x="13992" y="12349"/>
                    <a:pt x="14289" y="12463"/>
                    <a:pt x="14586" y="12600"/>
                  </a:cubicBezTo>
                  <a:cubicBezTo>
                    <a:pt x="14768" y="12965"/>
                    <a:pt x="14951" y="13353"/>
                    <a:pt x="15133" y="13718"/>
                  </a:cubicBezTo>
                  <a:cubicBezTo>
                    <a:pt x="15088" y="13764"/>
                    <a:pt x="15088" y="13809"/>
                    <a:pt x="15133" y="13855"/>
                  </a:cubicBezTo>
                  <a:cubicBezTo>
                    <a:pt x="14951" y="14266"/>
                    <a:pt x="15088" y="14768"/>
                    <a:pt x="14745" y="15110"/>
                  </a:cubicBezTo>
                  <a:cubicBezTo>
                    <a:pt x="14631" y="15133"/>
                    <a:pt x="14608" y="15225"/>
                    <a:pt x="14586" y="15316"/>
                  </a:cubicBezTo>
                  <a:cubicBezTo>
                    <a:pt x="14380" y="15362"/>
                    <a:pt x="14175" y="15430"/>
                    <a:pt x="14061" y="15635"/>
                  </a:cubicBezTo>
                  <a:cubicBezTo>
                    <a:pt x="13855" y="15658"/>
                    <a:pt x="13673" y="15750"/>
                    <a:pt x="13513" y="15887"/>
                  </a:cubicBezTo>
                  <a:cubicBezTo>
                    <a:pt x="13148" y="15864"/>
                    <a:pt x="12782" y="15841"/>
                    <a:pt x="12440" y="15841"/>
                  </a:cubicBezTo>
                  <a:cubicBezTo>
                    <a:pt x="11961" y="15498"/>
                    <a:pt x="11527" y="15133"/>
                    <a:pt x="11299" y="14585"/>
                  </a:cubicBezTo>
                  <a:cubicBezTo>
                    <a:pt x="11299" y="13946"/>
                    <a:pt x="11253" y="13307"/>
                    <a:pt x="11778" y="12805"/>
                  </a:cubicBezTo>
                  <a:cubicBezTo>
                    <a:pt x="12143" y="12486"/>
                    <a:pt x="12554" y="12326"/>
                    <a:pt x="12988" y="12189"/>
                  </a:cubicBezTo>
                  <a:close/>
                  <a:moveTo>
                    <a:pt x="31431" y="16914"/>
                  </a:moveTo>
                  <a:cubicBezTo>
                    <a:pt x="31431" y="16936"/>
                    <a:pt x="31431" y="16936"/>
                    <a:pt x="31431" y="16936"/>
                  </a:cubicBezTo>
                  <a:lnTo>
                    <a:pt x="31408" y="16936"/>
                  </a:lnTo>
                  <a:cubicBezTo>
                    <a:pt x="31431" y="16914"/>
                    <a:pt x="31431" y="16914"/>
                    <a:pt x="31431" y="16914"/>
                  </a:cubicBezTo>
                  <a:close/>
                  <a:moveTo>
                    <a:pt x="43825" y="18055"/>
                  </a:moveTo>
                  <a:cubicBezTo>
                    <a:pt x="43825" y="18101"/>
                    <a:pt x="43825" y="18169"/>
                    <a:pt x="43825" y="18215"/>
                  </a:cubicBezTo>
                  <a:cubicBezTo>
                    <a:pt x="43848" y="18215"/>
                    <a:pt x="43870" y="18192"/>
                    <a:pt x="43893" y="18169"/>
                  </a:cubicBezTo>
                  <a:lnTo>
                    <a:pt x="43825" y="18055"/>
                  </a:lnTo>
                  <a:close/>
                  <a:moveTo>
                    <a:pt x="26683" y="18603"/>
                  </a:moveTo>
                  <a:cubicBezTo>
                    <a:pt x="26683" y="18626"/>
                    <a:pt x="26660" y="18626"/>
                    <a:pt x="26660" y="18626"/>
                  </a:cubicBezTo>
                  <a:cubicBezTo>
                    <a:pt x="26660" y="18626"/>
                    <a:pt x="26660" y="18626"/>
                    <a:pt x="26660" y="18603"/>
                  </a:cubicBezTo>
                  <a:close/>
                  <a:moveTo>
                    <a:pt x="20292" y="12668"/>
                  </a:moveTo>
                  <a:cubicBezTo>
                    <a:pt x="20292" y="12691"/>
                    <a:pt x="20315" y="12714"/>
                    <a:pt x="20338" y="12737"/>
                  </a:cubicBezTo>
                  <a:cubicBezTo>
                    <a:pt x="20794" y="13056"/>
                    <a:pt x="20360" y="13787"/>
                    <a:pt x="20931" y="14061"/>
                  </a:cubicBezTo>
                  <a:cubicBezTo>
                    <a:pt x="20954" y="14015"/>
                    <a:pt x="20954" y="13992"/>
                    <a:pt x="20977" y="13969"/>
                  </a:cubicBezTo>
                  <a:cubicBezTo>
                    <a:pt x="20977" y="13992"/>
                    <a:pt x="20977" y="14015"/>
                    <a:pt x="20977" y="14061"/>
                  </a:cubicBezTo>
                  <a:cubicBezTo>
                    <a:pt x="20977" y="14106"/>
                    <a:pt x="20977" y="14129"/>
                    <a:pt x="20999" y="14175"/>
                  </a:cubicBezTo>
                  <a:cubicBezTo>
                    <a:pt x="20885" y="14266"/>
                    <a:pt x="20840" y="14380"/>
                    <a:pt x="20817" y="14494"/>
                  </a:cubicBezTo>
                  <a:cubicBezTo>
                    <a:pt x="20840" y="15658"/>
                    <a:pt x="21022" y="16777"/>
                    <a:pt x="21753" y="17713"/>
                  </a:cubicBezTo>
                  <a:lnTo>
                    <a:pt x="21912" y="17713"/>
                  </a:lnTo>
                  <a:cubicBezTo>
                    <a:pt x="21981" y="17758"/>
                    <a:pt x="22027" y="17849"/>
                    <a:pt x="22072" y="17918"/>
                  </a:cubicBezTo>
                  <a:cubicBezTo>
                    <a:pt x="22186" y="18329"/>
                    <a:pt x="22483" y="18466"/>
                    <a:pt x="22871" y="18489"/>
                  </a:cubicBezTo>
                  <a:cubicBezTo>
                    <a:pt x="23328" y="18489"/>
                    <a:pt x="23647" y="18329"/>
                    <a:pt x="23830" y="17941"/>
                  </a:cubicBezTo>
                  <a:cubicBezTo>
                    <a:pt x="24286" y="17005"/>
                    <a:pt x="24674" y="16046"/>
                    <a:pt x="24788" y="15019"/>
                  </a:cubicBezTo>
                  <a:cubicBezTo>
                    <a:pt x="24857" y="14996"/>
                    <a:pt x="24925" y="14928"/>
                    <a:pt x="24971" y="14859"/>
                  </a:cubicBezTo>
                  <a:cubicBezTo>
                    <a:pt x="25085" y="14540"/>
                    <a:pt x="25085" y="14197"/>
                    <a:pt x="25085" y="13855"/>
                  </a:cubicBezTo>
                  <a:cubicBezTo>
                    <a:pt x="25062" y="13558"/>
                    <a:pt x="25085" y="13262"/>
                    <a:pt x="25040" y="12965"/>
                  </a:cubicBezTo>
                  <a:cubicBezTo>
                    <a:pt x="25062" y="12919"/>
                    <a:pt x="25108" y="12851"/>
                    <a:pt x="25154" y="12828"/>
                  </a:cubicBezTo>
                  <a:cubicBezTo>
                    <a:pt x="25222" y="12851"/>
                    <a:pt x="25268" y="12874"/>
                    <a:pt x="25313" y="12896"/>
                  </a:cubicBezTo>
                  <a:cubicBezTo>
                    <a:pt x="25587" y="12965"/>
                    <a:pt x="25724" y="13307"/>
                    <a:pt x="26021" y="13307"/>
                  </a:cubicBezTo>
                  <a:cubicBezTo>
                    <a:pt x="25998" y="13353"/>
                    <a:pt x="25953" y="13399"/>
                    <a:pt x="25907" y="13444"/>
                  </a:cubicBezTo>
                  <a:cubicBezTo>
                    <a:pt x="25656" y="14243"/>
                    <a:pt x="25565" y="15088"/>
                    <a:pt x="25610" y="15932"/>
                  </a:cubicBezTo>
                  <a:cubicBezTo>
                    <a:pt x="25610" y="16001"/>
                    <a:pt x="25656" y="16023"/>
                    <a:pt x="25724" y="16069"/>
                  </a:cubicBezTo>
                  <a:cubicBezTo>
                    <a:pt x="25701" y="16092"/>
                    <a:pt x="25701" y="16138"/>
                    <a:pt x="25724" y="16160"/>
                  </a:cubicBezTo>
                  <a:cubicBezTo>
                    <a:pt x="25724" y="16252"/>
                    <a:pt x="25633" y="16320"/>
                    <a:pt x="25610" y="16412"/>
                  </a:cubicBezTo>
                  <a:cubicBezTo>
                    <a:pt x="25473" y="16731"/>
                    <a:pt x="25336" y="17051"/>
                    <a:pt x="25222" y="17393"/>
                  </a:cubicBezTo>
                  <a:cubicBezTo>
                    <a:pt x="24948" y="18192"/>
                    <a:pt x="24492" y="18877"/>
                    <a:pt x="23739" y="19287"/>
                  </a:cubicBezTo>
                  <a:cubicBezTo>
                    <a:pt x="23739" y="19310"/>
                    <a:pt x="23716" y="19310"/>
                    <a:pt x="23716" y="19310"/>
                  </a:cubicBezTo>
                  <a:cubicBezTo>
                    <a:pt x="23510" y="19082"/>
                    <a:pt x="23191" y="19128"/>
                    <a:pt x="22940" y="19082"/>
                  </a:cubicBezTo>
                  <a:cubicBezTo>
                    <a:pt x="22415" y="18945"/>
                    <a:pt x="21935" y="18808"/>
                    <a:pt x="21593" y="18352"/>
                  </a:cubicBezTo>
                  <a:cubicBezTo>
                    <a:pt x="21524" y="18260"/>
                    <a:pt x="21456" y="18169"/>
                    <a:pt x="21365" y="18078"/>
                  </a:cubicBezTo>
                  <a:cubicBezTo>
                    <a:pt x="21319" y="18032"/>
                    <a:pt x="21296" y="17964"/>
                    <a:pt x="21228" y="17918"/>
                  </a:cubicBezTo>
                  <a:cubicBezTo>
                    <a:pt x="21182" y="17849"/>
                    <a:pt x="21136" y="17804"/>
                    <a:pt x="21091" y="17758"/>
                  </a:cubicBezTo>
                  <a:cubicBezTo>
                    <a:pt x="21045" y="17735"/>
                    <a:pt x="21022" y="17713"/>
                    <a:pt x="20977" y="17713"/>
                  </a:cubicBezTo>
                  <a:cubicBezTo>
                    <a:pt x="20566" y="17370"/>
                    <a:pt x="20817" y="16777"/>
                    <a:pt x="20452" y="16412"/>
                  </a:cubicBezTo>
                  <a:cubicBezTo>
                    <a:pt x="20497" y="15841"/>
                    <a:pt x="20315" y="15293"/>
                    <a:pt x="20201" y="14745"/>
                  </a:cubicBezTo>
                  <a:lnTo>
                    <a:pt x="20178" y="14745"/>
                  </a:lnTo>
                  <a:cubicBezTo>
                    <a:pt x="20246" y="14700"/>
                    <a:pt x="20315" y="14677"/>
                    <a:pt x="20406" y="14654"/>
                  </a:cubicBezTo>
                  <a:cubicBezTo>
                    <a:pt x="20520" y="14312"/>
                    <a:pt x="20520" y="13969"/>
                    <a:pt x="20406" y="13627"/>
                  </a:cubicBezTo>
                  <a:cubicBezTo>
                    <a:pt x="20338" y="13558"/>
                    <a:pt x="20269" y="13536"/>
                    <a:pt x="20201" y="13513"/>
                  </a:cubicBezTo>
                  <a:cubicBezTo>
                    <a:pt x="20246" y="13421"/>
                    <a:pt x="20246" y="13307"/>
                    <a:pt x="20223" y="13193"/>
                  </a:cubicBezTo>
                  <a:cubicBezTo>
                    <a:pt x="20269" y="13170"/>
                    <a:pt x="20292" y="13125"/>
                    <a:pt x="20338" y="13079"/>
                  </a:cubicBezTo>
                  <a:cubicBezTo>
                    <a:pt x="20360" y="12965"/>
                    <a:pt x="20315" y="12851"/>
                    <a:pt x="20269" y="12737"/>
                  </a:cubicBezTo>
                  <a:lnTo>
                    <a:pt x="20292" y="12668"/>
                  </a:lnTo>
                  <a:close/>
                  <a:moveTo>
                    <a:pt x="11864" y="17392"/>
                  </a:moveTo>
                  <a:cubicBezTo>
                    <a:pt x="12076" y="17392"/>
                    <a:pt x="12290" y="17402"/>
                    <a:pt x="12508" y="17416"/>
                  </a:cubicBezTo>
                  <a:cubicBezTo>
                    <a:pt x="13278" y="17460"/>
                    <a:pt x="13984" y="17737"/>
                    <a:pt x="14728" y="17737"/>
                  </a:cubicBezTo>
                  <a:cubicBezTo>
                    <a:pt x="14757" y="17737"/>
                    <a:pt x="14785" y="17736"/>
                    <a:pt x="14814" y="17735"/>
                  </a:cubicBezTo>
                  <a:cubicBezTo>
                    <a:pt x="14814" y="17713"/>
                    <a:pt x="14814" y="17713"/>
                    <a:pt x="14837" y="17713"/>
                  </a:cubicBezTo>
                  <a:cubicBezTo>
                    <a:pt x="14882" y="17735"/>
                    <a:pt x="14928" y="17758"/>
                    <a:pt x="14974" y="17758"/>
                  </a:cubicBezTo>
                  <a:cubicBezTo>
                    <a:pt x="14996" y="17895"/>
                    <a:pt x="15065" y="17986"/>
                    <a:pt x="15179" y="18055"/>
                  </a:cubicBezTo>
                  <a:cubicBezTo>
                    <a:pt x="15476" y="18215"/>
                    <a:pt x="15544" y="18489"/>
                    <a:pt x="15521" y="18785"/>
                  </a:cubicBezTo>
                  <a:cubicBezTo>
                    <a:pt x="15567" y="18831"/>
                    <a:pt x="15613" y="18877"/>
                    <a:pt x="15658" y="18922"/>
                  </a:cubicBezTo>
                  <a:lnTo>
                    <a:pt x="15636" y="18922"/>
                  </a:lnTo>
                  <a:cubicBezTo>
                    <a:pt x="15521" y="19082"/>
                    <a:pt x="15453" y="19242"/>
                    <a:pt x="15453" y="19447"/>
                  </a:cubicBezTo>
                  <a:cubicBezTo>
                    <a:pt x="15476" y="19516"/>
                    <a:pt x="15499" y="19584"/>
                    <a:pt x="15544" y="19653"/>
                  </a:cubicBezTo>
                  <a:cubicBezTo>
                    <a:pt x="15681" y="19790"/>
                    <a:pt x="15681" y="19949"/>
                    <a:pt x="15636" y="20132"/>
                  </a:cubicBezTo>
                  <a:cubicBezTo>
                    <a:pt x="15613" y="20201"/>
                    <a:pt x="15613" y="20269"/>
                    <a:pt x="15613" y="20360"/>
                  </a:cubicBezTo>
                  <a:cubicBezTo>
                    <a:pt x="15636" y="20543"/>
                    <a:pt x="15658" y="20725"/>
                    <a:pt x="15636" y="20908"/>
                  </a:cubicBezTo>
                  <a:cubicBezTo>
                    <a:pt x="15362" y="21502"/>
                    <a:pt x="15111" y="22095"/>
                    <a:pt x="14814" y="22666"/>
                  </a:cubicBezTo>
                  <a:cubicBezTo>
                    <a:pt x="14745" y="22940"/>
                    <a:pt x="14517" y="23122"/>
                    <a:pt x="14471" y="23396"/>
                  </a:cubicBezTo>
                  <a:cubicBezTo>
                    <a:pt x="14471" y="23510"/>
                    <a:pt x="14517" y="23624"/>
                    <a:pt x="14426" y="23716"/>
                  </a:cubicBezTo>
                  <a:lnTo>
                    <a:pt x="14243" y="23716"/>
                  </a:lnTo>
                  <a:cubicBezTo>
                    <a:pt x="14175" y="23784"/>
                    <a:pt x="14175" y="23898"/>
                    <a:pt x="14061" y="23898"/>
                  </a:cubicBezTo>
                  <a:cubicBezTo>
                    <a:pt x="13901" y="23898"/>
                    <a:pt x="13764" y="23944"/>
                    <a:pt x="13695" y="24081"/>
                  </a:cubicBezTo>
                  <a:cubicBezTo>
                    <a:pt x="13685" y="24080"/>
                    <a:pt x="13675" y="24080"/>
                    <a:pt x="13666" y="24080"/>
                  </a:cubicBezTo>
                  <a:cubicBezTo>
                    <a:pt x="13413" y="24080"/>
                    <a:pt x="13299" y="24357"/>
                    <a:pt x="13079" y="24423"/>
                  </a:cubicBezTo>
                  <a:cubicBezTo>
                    <a:pt x="13079" y="24400"/>
                    <a:pt x="13079" y="24378"/>
                    <a:pt x="13056" y="24355"/>
                  </a:cubicBezTo>
                  <a:cubicBezTo>
                    <a:pt x="13011" y="24286"/>
                    <a:pt x="12942" y="24195"/>
                    <a:pt x="12851" y="24172"/>
                  </a:cubicBezTo>
                  <a:cubicBezTo>
                    <a:pt x="11801" y="23989"/>
                    <a:pt x="10751" y="23670"/>
                    <a:pt x="9678" y="23624"/>
                  </a:cubicBezTo>
                  <a:cubicBezTo>
                    <a:pt x="9313" y="23601"/>
                    <a:pt x="9359" y="23465"/>
                    <a:pt x="9336" y="23236"/>
                  </a:cubicBezTo>
                  <a:cubicBezTo>
                    <a:pt x="9318" y="23110"/>
                    <a:pt x="9199" y="23069"/>
                    <a:pt x="9071" y="23069"/>
                  </a:cubicBezTo>
                  <a:cubicBezTo>
                    <a:pt x="9038" y="23069"/>
                    <a:pt x="9004" y="23072"/>
                    <a:pt x="8971" y="23076"/>
                  </a:cubicBezTo>
                  <a:cubicBezTo>
                    <a:pt x="8948" y="23099"/>
                    <a:pt x="8925" y="23099"/>
                    <a:pt x="8925" y="23122"/>
                  </a:cubicBezTo>
                  <a:cubicBezTo>
                    <a:pt x="8765" y="22780"/>
                    <a:pt x="8537" y="22483"/>
                    <a:pt x="8286" y="22232"/>
                  </a:cubicBezTo>
                  <a:cubicBezTo>
                    <a:pt x="7692" y="21616"/>
                    <a:pt x="7624" y="20817"/>
                    <a:pt x="8149" y="20155"/>
                  </a:cubicBezTo>
                  <a:cubicBezTo>
                    <a:pt x="8377" y="19881"/>
                    <a:pt x="8697" y="19676"/>
                    <a:pt x="8834" y="19333"/>
                  </a:cubicBezTo>
                  <a:cubicBezTo>
                    <a:pt x="8856" y="19265"/>
                    <a:pt x="8879" y="19196"/>
                    <a:pt x="8879" y="19105"/>
                  </a:cubicBezTo>
                  <a:cubicBezTo>
                    <a:pt x="8834" y="18968"/>
                    <a:pt x="8834" y="18831"/>
                    <a:pt x="8948" y="18740"/>
                  </a:cubicBezTo>
                  <a:cubicBezTo>
                    <a:pt x="9062" y="18626"/>
                    <a:pt x="9199" y="18580"/>
                    <a:pt x="9313" y="18466"/>
                  </a:cubicBezTo>
                  <a:cubicBezTo>
                    <a:pt x="9381" y="18420"/>
                    <a:pt x="9404" y="18352"/>
                    <a:pt x="9427" y="18260"/>
                  </a:cubicBezTo>
                  <a:cubicBezTo>
                    <a:pt x="9404" y="18192"/>
                    <a:pt x="9404" y="18123"/>
                    <a:pt x="9359" y="18078"/>
                  </a:cubicBezTo>
                  <a:lnTo>
                    <a:pt x="9359" y="18078"/>
                  </a:lnTo>
                  <a:cubicBezTo>
                    <a:pt x="9430" y="18113"/>
                    <a:pt x="9494" y="18128"/>
                    <a:pt x="9554" y="18128"/>
                  </a:cubicBezTo>
                  <a:cubicBezTo>
                    <a:pt x="9836" y="18128"/>
                    <a:pt x="10004" y="17788"/>
                    <a:pt x="10249" y="17713"/>
                  </a:cubicBezTo>
                  <a:cubicBezTo>
                    <a:pt x="10317" y="17667"/>
                    <a:pt x="10386" y="17644"/>
                    <a:pt x="10454" y="17598"/>
                  </a:cubicBezTo>
                  <a:cubicBezTo>
                    <a:pt x="10927" y="17441"/>
                    <a:pt x="11390" y="17392"/>
                    <a:pt x="11864" y="17392"/>
                  </a:cubicBezTo>
                  <a:close/>
                  <a:moveTo>
                    <a:pt x="29080" y="24469"/>
                  </a:moveTo>
                  <a:cubicBezTo>
                    <a:pt x="29102" y="24651"/>
                    <a:pt x="29011" y="24743"/>
                    <a:pt x="28874" y="24788"/>
                  </a:cubicBezTo>
                  <a:cubicBezTo>
                    <a:pt x="28966" y="24697"/>
                    <a:pt x="29034" y="24583"/>
                    <a:pt x="29080" y="24469"/>
                  </a:cubicBezTo>
                  <a:close/>
                  <a:moveTo>
                    <a:pt x="33964" y="16594"/>
                  </a:moveTo>
                  <a:cubicBezTo>
                    <a:pt x="33964" y="16617"/>
                    <a:pt x="33964" y="16617"/>
                    <a:pt x="33941" y="16640"/>
                  </a:cubicBezTo>
                  <a:cubicBezTo>
                    <a:pt x="33919" y="16914"/>
                    <a:pt x="34101" y="17028"/>
                    <a:pt x="34329" y="17073"/>
                  </a:cubicBezTo>
                  <a:cubicBezTo>
                    <a:pt x="34603" y="17073"/>
                    <a:pt x="34854" y="17028"/>
                    <a:pt x="35083" y="16891"/>
                  </a:cubicBezTo>
                  <a:cubicBezTo>
                    <a:pt x="35083" y="16936"/>
                    <a:pt x="35083" y="17005"/>
                    <a:pt x="35106" y="17051"/>
                  </a:cubicBezTo>
                  <a:cubicBezTo>
                    <a:pt x="35151" y="17119"/>
                    <a:pt x="35197" y="17188"/>
                    <a:pt x="35265" y="17233"/>
                  </a:cubicBezTo>
                  <a:cubicBezTo>
                    <a:pt x="35425" y="17347"/>
                    <a:pt x="35585" y="17461"/>
                    <a:pt x="35722" y="17621"/>
                  </a:cubicBezTo>
                  <a:cubicBezTo>
                    <a:pt x="36041" y="17964"/>
                    <a:pt x="36361" y="18306"/>
                    <a:pt x="36817" y="18511"/>
                  </a:cubicBezTo>
                  <a:cubicBezTo>
                    <a:pt x="36930" y="18568"/>
                    <a:pt x="37058" y="18609"/>
                    <a:pt x="37189" y="18609"/>
                  </a:cubicBezTo>
                  <a:cubicBezTo>
                    <a:pt x="37217" y="18609"/>
                    <a:pt x="37246" y="18607"/>
                    <a:pt x="37274" y="18603"/>
                  </a:cubicBezTo>
                  <a:lnTo>
                    <a:pt x="37365" y="18603"/>
                  </a:lnTo>
                  <a:cubicBezTo>
                    <a:pt x="37457" y="19310"/>
                    <a:pt x="38233" y="20611"/>
                    <a:pt x="38872" y="21136"/>
                  </a:cubicBezTo>
                  <a:cubicBezTo>
                    <a:pt x="38849" y="21136"/>
                    <a:pt x="38849" y="21136"/>
                    <a:pt x="38849" y="21159"/>
                  </a:cubicBezTo>
                  <a:cubicBezTo>
                    <a:pt x="38803" y="21661"/>
                    <a:pt x="38187" y="21798"/>
                    <a:pt x="38096" y="22278"/>
                  </a:cubicBezTo>
                  <a:cubicBezTo>
                    <a:pt x="38050" y="22392"/>
                    <a:pt x="38027" y="22506"/>
                    <a:pt x="38027" y="22620"/>
                  </a:cubicBezTo>
                  <a:cubicBezTo>
                    <a:pt x="38027" y="22688"/>
                    <a:pt x="38050" y="22757"/>
                    <a:pt x="38073" y="22825"/>
                  </a:cubicBezTo>
                  <a:cubicBezTo>
                    <a:pt x="38096" y="22894"/>
                    <a:pt x="38096" y="22962"/>
                    <a:pt x="38118" y="23008"/>
                  </a:cubicBezTo>
                  <a:cubicBezTo>
                    <a:pt x="38141" y="23122"/>
                    <a:pt x="38118" y="23191"/>
                    <a:pt x="38050" y="23282"/>
                  </a:cubicBezTo>
                  <a:cubicBezTo>
                    <a:pt x="37982" y="23328"/>
                    <a:pt x="37890" y="23373"/>
                    <a:pt x="37799" y="23419"/>
                  </a:cubicBezTo>
                  <a:cubicBezTo>
                    <a:pt x="37730" y="23465"/>
                    <a:pt x="37662" y="23510"/>
                    <a:pt x="37593" y="23556"/>
                  </a:cubicBezTo>
                  <a:cubicBezTo>
                    <a:pt x="37457" y="23693"/>
                    <a:pt x="37342" y="23830"/>
                    <a:pt x="37251" y="24012"/>
                  </a:cubicBezTo>
                  <a:cubicBezTo>
                    <a:pt x="37184" y="24241"/>
                    <a:pt x="37093" y="24351"/>
                    <a:pt x="36973" y="24351"/>
                  </a:cubicBezTo>
                  <a:cubicBezTo>
                    <a:pt x="36890" y="24351"/>
                    <a:pt x="36793" y="24298"/>
                    <a:pt x="36680" y="24195"/>
                  </a:cubicBezTo>
                  <a:cubicBezTo>
                    <a:pt x="36632" y="24177"/>
                    <a:pt x="36584" y="24168"/>
                    <a:pt x="36539" y="24168"/>
                  </a:cubicBezTo>
                  <a:cubicBezTo>
                    <a:pt x="36416" y="24168"/>
                    <a:pt x="36308" y="24232"/>
                    <a:pt x="36224" y="24332"/>
                  </a:cubicBezTo>
                  <a:cubicBezTo>
                    <a:pt x="36201" y="24355"/>
                    <a:pt x="36178" y="24378"/>
                    <a:pt x="36155" y="24423"/>
                  </a:cubicBezTo>
                  <a:cubicBezTo>
                    <a:pt x="36110" y="24378"/>
                    <a:pt x="36041" y="24378"/>
                    <a:pt x="35973" y="24378"/>
                  </a:cubicBezTo>
                  <a:cubicBezTo>
                    <a:pt x="35813" y="24423"/>
                    <a:pt x="35676" y="24560"/>
                    <a:pt x="35516" y="24651"/>
                  </a:cubicBezTo>
                  <a:cubicBezTo>
                    <a:pt x="35471" y="24674"/>
                    <a:pt x="35425" y="24720"/>
                    <a:pt x="35379" y="24788"/>
                  </a:cubicBezTo>
                  <a:cubicBezTo>
                    <a:pt x="35334" y="24834"/>
                    <a:pt x="35357" y="24880"/>
                    <a:pt x="35334" y="24925"/>
                  </a:cubicBezTo>
                  <a:cubicBezTo>
                    <a:pt x="35311" y="24880"/>
                    <a:pt x="35288" y="24834"/>
                    <a:pt x="35265" y="24788"/>
                  </a:cubicBezTo>
                  <a:cubicBezTo>
                    <a:pt x="35220" y="24743"/>
                    <a:pt x="35151" y="24743"/>
                    <a:pt x="35083" y="24743"/>
                  </a:cubicBezTo>
                  <a:cubicBezTo>
                    <a:pt x="34946" y="24766"/>
                    <a:pt x="34809" y="24811"/>
                    <a:pt x="34672" y="24880"/>
                  </a:cubicBezTo>
                  <a:cubicBezTo>
                    <a:pt x="34632" y="24949"/>
                    <a:pt x="34588" y="24976"/>
                    <a:pt x="34543" y="24976"/>
                  </a:cubicBezTo>
                  <a:cubicBezTo>
                    <a:pt x="34486" y="24976"/>
                    <a:pt x="34427" y="24931"/>
                    <a:pt x="34375" y="24880"/>
                  </a:cubicBezTo>
                  <a:cubicBezTo>
                    <a:pt x="34261" y="24880"/>
                    <a:pt x="34193" y="24925"/>
                    <a:pt x="34101" y="24971"/>
                  </a:cubicBezTo>
                  <a:cubicBezTo>
                    <a:pt x="34023" y="24902"/>
                    <a:pt x="33935" y="24884"/>
                    <a:pt x="33847" y="24884"/>
                  </a:cubicBezTo>
                  <a:cubicBezTo>
                    <a:pt x="33750" y="24884"/>
                    <a:pt x="33652" y="24906"/>
                    <a:pt x="33562" y="24906"/>
                  </a:cubicBezTo>
                  <a:cubicBezTo>
                    <a:pt x="33544" y="24906"/>
                    <a:pt x="33526" y="24905"/>
                    <a:pt x="33508" y="24903"/>
                  </a:cubicBezTo>
                  <a:cubicBezTo>
                    <a:pt x="33365" y="24827"/>
                    <a:pt x="33232" y="24798"/>
                    <a:pt x="33104" y="24798"/>
                  </a:cubicBezTo>
                  <a:cubicBezTo>
                    <a:pt x="32885" y="24798"/>
                    <a:pt x="32683" y="24884"/>
                    <a:pt x="32481" y="24971"/>
                  </a:cubicBezTo>
                  <a:cubicBezTo>
                    <a:pt x="32435" y="24948"/>
                    <a:pt x="32389" y="24925"/>
                    <a:pt x="32321" y="24925"/>
                  </a:cubicBezTo>
                  <a:cubicBezTo>
                    <a:pt x="32272" y="24942"/>
                    <a:pt x="32227" y="24949"/>
                    <a:pt x="32184" y="24949"/>
                  </a:cubicBezTo>
                  <a:cubicBezTo>
                    <a:pt x="32049" y="24949"/>
                    <a:pt x="31940" y="24875"/>
                    <a:pt x="31819" y="24788"/>
                  </a:cubicBezTo>
                  <a:cubicBezTo>
                    <a:pt x="31752" y="24755"/>
                    <a:pt x="31685" y="24734"/>
                    <a:pt x="31609" y="24734"/>
                  </a:cubicBezTo>
                  <a:cubicBezTo>
                    <a:pt x="31581" y="24734"/>
                    <a:pt x="31553" y="24737"/>
                    <a:pt x="31522" y="24743"/>
                  </a:cubicBezTo>
                  <a:cubicBezTo>
                    <a:pt x="31423" y="24644"/>
                    <a:pt x="31305" y="24625"/>
                    <a:pt x="31181" y="24625"/>
                  </a:cubicBezTo>
                  <a:cubicBezTo>
                    <a:pt x="31104" y="24625"/>
                    <a:pt x="31026" y="24633"/>
                    <a:pt x="30948" y="24633"/>
                  </a:cubicBezTo>
                  <a:cubicBezTo>
                    <a:pt x="30919" y="24633"/>
                    <a:pt x="30889" y="24632"/>
                    <a:pt x="30860" y="24629"/>
                  </a:cubicBezTo>
                  <a:cubicBezTo>
                    <a:pt x="30700" y="24423"/>
                    <a:pt x="30723" y="24149"/>
                    <a:pt x="30563" y="23967"/>
                  </a:cubicBezTo>
                  <a:cubicBezTo>
                    <a:pt x="30540" y="23921"/>
                    <a:pt x="30540" y="23853"/>
                    <a:pt x="30518" y="23807"/>
                  </a:cubicBezTo>
                  <a:cubicBezTo>
                    <a:pt x="30038" y="23350"/>
                    <a:pt x="29764" y="22688"/>
                    <a:pt x="29217" y="22278"/>
                  </a:cubicBezTo>
                  <a:cubicBezTo>
                    <a:pt x="29217" y="22278"/>
                    <a:pt x="29217" y="22255"/>
                    <a:pt x="29217" y="22255"/>
                  </a:cubicBezTo>
                  <a:cubicBezTo>
                    <a:pt x="29194" y="22004"/>
                    <a:pt x="29102" y="21707"/>
                    <a:pt x="29171" y="21479"/>
                  </a:cubicBezTo>
                  <a:cubicBezTo>
                    <a:pt x="29331" y="21114"/>
                    <a:pt x="29285" y="20862"/>
                    <a:pt x="29125" y="20497"/>
                  </a:cubicBezTo>
                  <a:cubicBezTo>
                    <a:pt x="28943" y="20132"/>
                    <a:pt x="29627" y="19949"/>
                    <a:pt x="29582" y="19516"/>
                  </a:cubicBezTo>
                  <a:cubicBezTo>
                    <a:pt x="29559" y="19402"/>
                    <a:pt x="29582" y="19265"/>
                    <a:pt x="29582" y="19151"/>
                  </a:cubicBezTo>
                  <a:lnTo>
                    <a:pt x="29764" y="19151"/>
                  </a:lnTo>
                  <a:cubicBezTo>
                    <a:pt x="30015" y="18717"/>
                    <a:pt x="30609" y="18557"/>
                    <a:pt x="30814" y="18078"/>
                  </a:cubicBezTo>
                  <a:lnTo>
                    <a:pt x="30837" y="18078"/>
                  </a:lnTo>
                  <a:cubicBezTo>
                    <a:pt x="30906" y="18032"/>
                    <a:pt x="30974" y="18009"/>
                    <a:pt x="31043" y="17964"/>
                  </a:cubicBezTo>
                  <a:cubicBezTo>
                    <a:pt x="31065" y="17941"/>
                    <a:pt x="31088" y="17918"/>
                    <a:pt x="31111" y="17918"/>
                  </a:cubicBezTo>
                  <a:cubicBezTo>
                    <a:pt x="31203" y="17977"/>
                    <a:pt x="31279" y="18002"/>
                    <a:pt x="31344" y="18002"/>
                  </a:cubicBezTo>
                  <a:cubicBezTo>
                    <a:pt x="31555" y="18002"/>
                    <a:pt x="31651" y="17739"/>
                    <a:pt x="31773" y="17530"/>
                  </a:cubicBezTo>
                  <a:cubicBezTo>
                    <a:pt x="31887" y="17461"/>
                    <a:pt x="32001" y="17416"/>
                    <a:pt x="32138" y="17347"/>
                  </a:cubicBezTo>
                  <a:cubicBezTo>
                    <a:pt x="32184" y="17393"/>
                    <a:pt x="32230" y="17393"/>
                    <a:pt x="32298" y="17393"/>
                  </a:cubicBezTo>
                  <a:cubicBezTo>
                    <a:pt x="32389" y="17347"/>
                    <a:pt x="32458" y="17279"/>
                    <a:pt x="32526" y="17233"/>
                  </a:cubicBezTo>
                  <a:cubicBezTo>
                    <a:pt x="32595" y="17210"/>
                    <a:pt x="32640" y="17188"/>
                    <a:pt x="32686" y="17142"/>
                  </a:cubicBezTo>
                  <a:cubicBezTo>
                    <a:pt x="32732" y="17096"/>
                    <a:pt x="32755" y="17028"/>
                    <a:pt x="32755" y="16959"/>
                  </a:cubicBezTo>
                  <a:cubicBezTo>
                    <a:pt x="32869" y="16982"/>
                    <a:pt x="32983" y="17028"/>
                    <a:pt x="33051" y="17142"/>
                  </a:cubicBezTo>
                  <a:lnTo>
                    <a:pt x="33416" y="17142"/>
                  </a:lnTo>
                  <a:cubicBezTo>
                    <a:pt x="33165" y="16526"/>
                    <a:pt x="33622" y="16617"/>
                    <a:pt x="33964" y="16594"/>
                  </a:cubicBezTo>
                  <a:close/>
                  <a:moveTo>
                    <a:pt x="36772" y="25268"/>
                  </a:moveTo>
                  <a:cubicBezTo>
                    <a:pt x="36909" y="25336"/>
                    <a:pt x="37046" y="25427"/>
                    <a:pt x="37160" y="25496"/>
                  </a:cubicBezTo>
                  <a:cubicBezTo>
                    <a:pt x="36977" y="25542"/>
                    <a:pt x="36795" y="25587"/>
                    <a:pt x="36635" y="25610"/>
                  </a:cubicBezTo>
                  <a:cubicBezTo>
                    <a:pt x="36623" y="25613"/>
                    <a:pt x="36611" y="25615"/>
                    <a:pt x="36600" y="25615"/>
                  </a:cubicBezTo>
                  <a:cubicBezTo>
                    <a:pt x="36526" y="25615"/>
                    <a:pt x="36472" y="25552"/>
                    <a:pt x="36452" y="25473"/>
                  </a:cubicBezTo>
                  <a:cubicBezTo>
                    <a:pt x="36498" y="25313"/>
                    <a:pt x="36635" y="25291"/>
                    <a:pt x="36772" y="25268"/>
                  </a:cubicBezTo>
                  <a:close/>
                  <a:moveTo>
                    <a:pt x="37388" y="26774"/>
                  </a:moveTo>
                  <a:cubicBezTo>
                    <a:pt x="37434" y="26820"/>
                    <a:pt x="37502" y="26865"/>
                    <a:pt x="37616" y="26888"/>
                  </a:cubicBezTo>
                  <a:cubicBezTo>
                    <a:pt x="37568" y="26904"/>
                    <a:pt x="37519" y="26921"/>
                    <a:pt x="37463" y="26921"/>
                  </a:cubicBezTo>
                  <a:cubicBezTo>
                    <a:pt x="37440" y="26921"/>
                    <a:pt x="37415" y="26918"/>
                    <a:pt x="37388" y="26911"/>
                  </a:cubicBezTo>
                  <a:cubicBezTo>
                    <a:pt x="37388" y="26865"/>
                    <a:pt x="37388" y="26820"/>
                    <a:pt x="37388" y="26774"/>
                  </a:cubicBezTo>
                  <a:close/>
                  <a:moveTo>
                    <a:pt x="42181" y="29376"/>
                  </a:moveTo>
                  <a:cubicBezTo>
                    <a:pt x="42181" y="29399"/>
                    <a:pt x="42204" y="29399"/>
                    <a:pt x="42204" y="29399"/>
                  </a:cubicBezTo>
                  <a:lnTo>
                    <a:pt x="42181" y="29399"/>
                  </a:lnTo>
                  <a:cubicBezTo>
                    <a:pt x="42181" y="29399"/>
                    <a:pt x="42181" y="29399"/>
                    <a:pt x="42181" y="29376"/>
                  </a:cubicBezTo>
                  <a:close/>
                  <a:moveTo>
                    <a:pt x="35813" y="37274"/>
                  </a:moveTo>
                  <a:cubicBezTo>
                    <a:pt x="35745" y="37319"/>
                    <a:pt x="35676" y="37365"/>
                    <a:pt x="35631" y="37434"/>
                  </a:cubicBezTo>
                  <a:cubicBezTo>
                    <a:pt x="35653" y="37342"/>
                    <a:pt x="35722" y="37274"/>
                    <a:pt x="35813" y="37274"/>
                  </a:cubicBezTo>
                  <a:close/>
                  <a:moveTo>
                    <a:pt x="13878" y="38484"/>
                  </a:moveTo>
                  <a:cubicBezTo>
                    <a:pt x="13878" y="38484"/>
                    <a:pt x="13878" y="38506"/>
                    <a:pt x="13878" y="38506"/>
                  </a:cubicBezTo>
                  <a:lnTo>
                    <a:pt x="13855" y="38506"/>
                  </a:lnTo>
                  <a:cubicBezTo>
                    <a:pt x="13855" y="38506"/>
                    <a:pt x="13855" y="38506"/>
                    <a:pt x="13878" y="38484"/>
                  </a:cubicBezTo>
                  <a:close/>
                  <a:moveTo>
                    <a:pt x="28714" y="41748"/>
                  </a:moveTo>
                  <a:cubicBezTo>
                    <a:pt x="28646" y="41793"/>
                    <a:pt x="28600" y="41862"/>
                    <a:pt x="28509" y="41907"/>
                  </a:cubicBezTo>
                  <a:cubicBezTo>
                    <a:pt x="28577" y="41793"/>
                    <a:pt x="28646" y="41748"/>
                    <a:pt x="28714" y="41748"/>
                  </a:cubicBezTo>
                  <a:close/>
                  <a:moveTo>
                    <a:pt x="37936" y="39260"/>
                  </a:moveTo>
                  <a:cubicBezTo>
                    <a:pt x="38004" y="39648"/>
                    <a:pt x="38347" y="39648"/>
                    <a:pt x="38643" y="39693"/>
                  </a:cubicBezTo>
                  <a:lnTo>
                    <a:pt x="38803" y="39693"/>
                  </a:lnTo>
                  <a:cubicBezTo>
                    <a:pt x="38917" y="39807"/>
                    <a:pt x="39054" y="39922"/>
                    <a:pt x="39237" y="39967"/>
                  </a:cubicBezTo>
                  <a:cubicBezTo>
                    <a:pt x="39305" y="40013"/>
                    <a:pt x="39374" y="40081"/>
                    <a:pt x="39420" y="40150"/>
                  </a:cubicBezTo>
                  <a:cubicBezTo>
                    <a:pt x="39488" y="40218"/>
                    <a:pt x="39579" y="40264"/>
                    <a:pt x="39602" y="40355"/>
                  </a:cubicBezTo>
                  <a:cubicBezTo>
                    <a:pt x="39579" y="40378"/>
                    <a:pt x="39556" y="40401"/>
                    <a:pt x="39534" y="40424"/>
                  </a:cubicBezTo>
                  <a:cubicBezTo>
                    <a:pt x="39534" y="42364"/>
                    <a:pt x="38826" y="43482"/>
                    <a:pt x="37365" y="43962"/>
                  </a:cubicBezTo>
                  <a:cubicBezTo>
                    <a:pt x="37174" y="44025"/>
                    <a:pt x="36987" y="44060"/>
                    <a:pt x="36804" y="44060"/>
                  </a:cubicBezTo>
                  <a:cubicBezTo>
                    <a:pt x="36526" y="44060"/>
                    <a:pt x="36257" y="43980"/>
                    <a:pt x="35996" y="43802"/>
                  </a:cubicBezTo>
                  <a:cubicBezTo>
                    <a:pt x="35311" y="43345"/>
                    <a:pt x="34877" y="42044"/>
                    <a:pt x="35014" y="41223"/>
                  </a:cubicBezTo>
                  <a:cubicBezTo>
                    <a:pt x="35151" y="40469"/>
                    <a:pt x="35767" y="40013"/>
                    <a:pt x="36019" y="39328"/>
                  </a:cubicBezTo>
                  <a:cubicBezTo>
                    <a:pt x="36019" y="39305"/>
                    <a:pt x="35996" y="39282"/>
                    <a:pt x="35996" y="39260"/>
                  </a:cubicBezTo>
                  <a:lnTo>
                    <a:pt x="36041" y="39260"/>
                  </a:lnTo>
                  <a:cubicBezTo>
                    <a:pt x="36350" y="39431"/>
                    <a:pt x="36663" y="39516"/>
                    <a:pt x="36977" y="39516"/>
                  </a:cubicBezTo>
                  <a:cubicBezTo>
                    <a:pt x="37291" y="39516"/>
                    <a:pt x="37605" y="39431"/>
                    <a:pt x="37913" y="39260"/>
                  </a:cubicBezTo>
                  <a:close/>
                  <a:moveTo>
                    <a:pt x="20861" y="41733"/>
                  </a:moveTo>
                  <a:cubicBezTo>
                    <a:pt x="21471" y="41733"/>
                    <a:pt x="21808" y="42078"/>
                    <a:pt x="21890" y="42752"/>
                  </a:cubicBezTo>
                  <a:cubicBezTo>
                    <a:pt x="21912" y="42957"/>
                    <a:pt x="21912" y="43208"/>
                    <a:pt x="22186" y="43254"/>
                  </a:cubicBezTo>
                  <a:cubicBezTo>
                    <a:pt x="21821" y="43665"/>
                    <a:pt x="21890" y="44350"/>
                    <a:pt x="21410" y="44692"/>
                  </a:cubicBezTo>
                  <a:cubicBezTo>
                    <a:pt x="21388" y="44715"/>
                    <a:pt x="21365" y="44715"/>
                    <a:pt x="21342" y="44738"/>
                  </a:cubicBezTo>
                  <a:cubicBezTo>
                    <a:pt x="21254" y="44700"/>
                    <a:pt x="21166" y="44683"/>
                    <a:pt x="21078" y="44683"/>
                  </a:cubicBezTo>
                  <a:cubicBezTo>
                    <a:pt x="21006" y="44683"/>
                    <a:pt x="20934" y="44694"/>
                    <a:pt x="20863" y="44715"/>
                  </a:cubicBezTo>
                  <a:cubicBezTo>
                    <a:pt x="20744" y="44742"/>
                    <a:pt x="20632" y="44754"/>
                    <a:pt x="20526" y="44754"/>
                  </a:cubicBezTo>
                  <a:cubicBezTo>
                    <a:pt x="19998" y="44754"/>
                    <a:pt x="19614" y="44441"/>
                    <a:pt x="19310" y="43984"/>
                  </a:cubicBezTo>
                  <a:cubicBezTo>
                    <a:pt x="18922" y="43574"/>
                    <a:pt x="19173" y="42980"/>
                    <a:pt x="18945" y="42524"/>
                  </a:cubicBezTo>
                  <a:cubicBezTo>
                    <a:pt x="18945" y="42524"/>
                    <a:pt x="18945" y="42501"/>
                    <a:pt x="18945" y="42478"/>
                  </a:cubicBezTo>
                  <a:cubicBezTo>
                    <a:pt x="19173" y="42136"/>
                    <a:pt x="19493" y="41907"/>
                    <a:pt x="19904" y="41839"/>
                  </a:cubicBezTo>
                  <a:cubicBezTo>
                    <a:pt x="20041" y="41816"/>
                    <a:pt x="20155" y="41816"/>
                    <a:pt x="20269" y="41816"/>
                  </a:cubicBezTo>
                  <a:cubicBezTo>
                    <a:pt x="20383" y="41793"/>
                    <a:pt x="20520" y="41770"/>
                    <a:pt x="20634" y="41748"/>
                  </a:cubicBezTo>
                  <a:cubicBezTo>
                    <a:pt x="20714" y="41738"/>
                    <a:pt x="20789" y="41733"/>
                    <a:pt x="20861" y="41733"/>
                  </a:cubicBezTo>
                  <a:close/>
                  <a:moveTo>
                    <a:pt x="25542" y="39670"/>
                  </a:moveTo>
                  <a:cubicBezTo>
                    <a:pt x="25565" y="39670"/>
                    <a:pt x="25565" y="39670"/>
                    <a:pt x="25587" y="39693"/>
                  </a:cubicBezTo>
                  <a:cubicBezTo>
                    <a:pt x="25648" y="39845"/>
                    <a:pt x="25763" y="39871"/>
                    <a:pt x="25889" y="39871"/>
                  </a:cubicBezTo>
                  <a:cubicBezTo>
                    <a:pt x="25956" y="39871"/>
                    <a:pt x="26026" y="39864"/>
                    <a:pt x="26093" y="39864"/>
                  </a:cubicBezTo>
                  <a:cubicBezTo>
                    <a:pt x="26186" y="39864"/>
                    <a:pt x="26274" y="39878"/>
                    <a:pt x="26341" y="39944"/>
                  </a:cubicBezTo>
                  <a:cubicBezTo>
                    <a:pt x="27299" y="40332"/>
                    <a:pt x="28144" y="40857"/>
                    <a:pt x="28463" y="41930"/>
                  </a:cubicBezTo>
                  <a:cubicBezTo>
                    <a:pt x="28418" y="41953"/>
                    <a:pt x="28395" y="41976"/>
                    <a:pt x="28349" y="41999"/>
                  </a:cubicBezTo>
                  <a:cubicBezTo>
                    <a:pt x="28235" y="42295"/>
                    <a:pt x="28258" y="42592"/>
                    <a:pt x="28189" y="42889"/>
                  </a:cubicBezTo>
                  <a:cubicBezTo>
                    <a:pt x="27938" y="44121"/>
                    <a:pt x="27208" y="44783"/>
                    <a:pt x="25998" y="44806"/>
                  </a:cubicBezTo>
                  <a:cubicBezTo>
                    <a:pt x="25969" y="44808"/>
                    <a:pt x="25940" y="44808"/>
                    <a:pt x="25911" y="44808"/>
                  </a:cubicBezTo>
                  <a:cubicBezTo>
                    <a:pt x="24991" y="44808"/>
                    <a:pt x="24232" y="44109"/>
                    <a:pt x="23944" y="42980"/>
                  </a:cubicBezTo>
                  <a:cubicBezTo>
                    <a:pt x="23853" y="42569"/>
                    <a:pt x="23898" y="42136"/>
                    <a:pt x="23647" y="41748"/>
                  </a:cubicBezTo>
                  <a:cubicBezTo>
                    <a:pt x="23853" y="41633"/>
                    <a:pt x="23944" y="41428"/>
                    <a:pt x="24058" y="41245"/>
                  </a:cubicBezTo>
                  <a:cubicBezTo>
                    <a:pt x="24149" y="40355"/>
                    <a:pt x="24857" y="40013"/>
                    <a:pt x="25519" y="39693"/>
                  </a:cubicBezTo>
                  <a:cubicBezTo>
                    <a:pt x="25519" y="39670"/>
                    <a:pt x="25542" y="39670"/>
                    <a:pt x="25542" y="39670"/>
                  </a:cubicBezTo>
                  <a:close/>
                  <a:moveTo>
                    <a:pt x="8240" y="41428"/>
                  </a:moveTo>
                  <a:cubicBezTo>
                    <a:pt x="8560" y="41611"/>
                    <a:pt x="8902" y="41793"/>
                    <a:pt x="9244" y="41976"/>
                  </a:cubicBezTo>
                  <a:cubicBezTo>
                    <a:pt x="9244" y="41976"/>
                    <a:pt x="9222" y="41999"/>
                    <a:pt x="9222" y="41999"/>
                  </a:cubicBezTo>
                  <a:cubicBezTo>
                    <a:pt x="9176" y="42341"/>
                    <a:pt x="9267" y="42683"/>
                    <a:pt x="9244" y="43003"/>
                  </a:cubicBezTo>
                  <a:cubicBezTo>
                    <a:pt x="9176" y="43916"/>
                    <a:pt x="8491" y="44738"/>
                    <a:pt x="7715" y="44806"/>
                  </a:cubicBezTo>
                  <a:cubicBezTo>
                    <a:pt x="7659" y="44813"/>
                    <a:pt x="7603" y="44816"/>
                    <a:pt x="7548" y="44816"/>
                  </a:cubicBezTo>
                  <a:cubicBezTo>
                    <a:pt x="6839" y="44816"/>
                    <a:pt x="6210" y="44282"/>
                    <a:pt x="5935" y="43414"/>
                  </a:cubicBezTo>
                  <a:cubicBezTo>
                    <a:pt x="5889" y="43277"/>
                    <a:pt x="5866" y="43117"/>
                    <a:pt x="5843" y="42980"/>
                  </a:cubicBezTo>
                  <a:cubicBezTo>
                    <a:pt x="5684" y="42158"/>
                    <a:pt x="5958" y="41770"/>
                    <a:pt x="6779" y="41679"/>
                  </a:cubicBezTo>
                  <a:cubicBezTo>
                    <a:pt x="6889" y="41663"/>
                    <a:pt x="6999" y="41660"/>
                    <a:pt x="7110" y="41660"/>
                  </a:cubicBezTo>
                  <a:cubicBezTo>
                    <a:pt x="7212" y="41660"/>
                    <a:pt x="7315" y="41663"/>
                    <a:pt x="7418" y="41663"/>
                  </a:cubicBezTo>
                  <a:cubicBezTo>
                    <a:pt x="7690" y="41663"/>
                    <a:pt x="7961" y="41640"/>
                    <a:pt x="8217" y="41474"/>
                  </a:cubicBezTo>
                  <a:cubicBezTo>
                    <a:pt x="8217" y="41474"/>
                    <a:pt x="8217" y="41451"/>
                    <a:pt x="8240" y="41428"/>
                  </a:cubicBezTo>
                  <a:close/>
                  <a:moveTo>
                    <a:pt x="13499" y="40460"/>
                  </a:moveTo>
                  <a:cubicBezTo>
                    <a:pt x="13593" y="40460"/>
                    <a:pt x="13689" y="40463"/>
                    <a:pt x="13787" y="40469"/>
                  </a:cubicBezTo>
                  <a:cubicBezTo>
                    <a:pt x="14015" y="40469"/>
                    <a:pt x="14220" y="40492"/>
                    <a:pt x="14426" y="40492"/>
                  </a:cubicBezTo>
                  <a:cubicBezTo>
                    <a:pt x="15613" y="41017"/>
                    <a:pt x="16115" y="41953"/>
                    <a:pt x="16046" y="43231"/>
                  </a:cubicBezTo>
                  <a:cubicBezTo>
                    <a:pt x="15795" y="43437"/>
                    <a:pt x="15818" y="43779"/>
                    <a:pt x="15772" y="44053"/>
                  </a:cubicBezTo>
                  <a:cubicBezTo>
                    <a:pt x="15567" y="44920"/>
                    <a:pt x="15019" y="45400"/>
                    <a:pt x="14175" y="45559"/>
                  </a:cubicBezTo>
                  <a:cubicBezTo>
                    <a:pt x="13900" y="45603"/>
                    <a:pt x="13625" y="45619"/>
                    <a:pt x="13350" y="45619"/>
                  </a:cubicBezTo>
                  <a:cubicBezTo>
                    <a:pt x="13191" y="45619"/>
                    <a:pt x="13032" y="45613"/>
                    <a:pt x="12874" y="45605"/>
                  </a:cubicBezTo>
                  <a:cubicBezTo>
                    <a:pt x="12874" y="45605"/>
                    <a:pt x="12874" y="45582"/>
                    <a:pt x="12874" y="45582"/>
                  </a:cubicBezTo>
                  <a:cubicBezTo>
                    <a:pt x="12440" y="45080"/>
                    <a:pt x="12166" y="44441"/>
                    <a:pt x="11504" y="44167"/>
                  </a:cubicBezTo>
                  <a:cubicBezTo>
                    <a:pt x="11550" y="44144"/>
                    <a:pt x="11595" y="44076"/>
                    <a:pt x="11641" y="44007"/>
                  </a:cubicBezTo>
                  <a:cubicBezTo>
                    <a:pt x="11664" y="43391"/>
                    <a:pt x="11618" y="42798"/>
                    <a:pt x="11413" y="42227"/>
                  </a:cubicBezTo>
                  <a:cubicBezTo>
                    <a:pt x="11322" y="42250"/>
                    <a:pt x="11276" y="42250"/>
                    <a:pt x="11207" y="42273"/>
                  </a:cubicBezTo>
                  <a:cubicBezTo>
                    <a:pt x="11253" y="42227"/>
                    <a:pt x="11299" y="42204"/>
                    <a:pt x="11344" y="42158"/>
                  </a:cubicBezTo>
                  <a:cubicBezTo>
                    <a:pt x="11413" y="42090"/>
                    <a:pt x="11481" y="42021"/>
                    <a:pt x="11504" y="41953"/>
                  </a:cubicBezTo>
                  <a:cubicBezTo>
                    <a:pt x="11754" y="40807"/>
                    <a:pt x="12517" y="40460"/>
                    <a:pt x="13499" y="40460"/>
                  </a:cubicBezTo>
                  <a:close/>
                  <a:moveTo>
                    <a:pt x="37822" y="45813"/>
                  </a:moveTo>
                  <a:cubicBezTo>
                    <a:pt x="37828" y="45816"/>
                    <a:pt x="37833" y="45822"/>
                    <a:pt x="37845" y="45833"/>
                  </a:cubicBezTo>
                  <a:cubicBezTo>
                    <a:pt x="37845" y="45833"/>
                    <a:pt x="37824" y="45833"/>
                    <a:pt x="37822" y="45813"/>
                  </a:cubicBezTo>
                  <a:close/>
                  <a:moveTo>
                    <a:pt x="30700" y="42113"/>
                  </a:moveTo>
                  <a:cubicBezTo>
                    <a:pt x="31043" y="42273"/>
                    <a:pt x="31431" y="42204"/>
                    <a:pt x="31773" y="42318"/>
                  </a:cubicBezTo>
                  <a:cubicBezTo>
                    <a:pt x="32184" y="42432"/>
                    <a:pt x="32572" y="42524"/>
                    <a:pt x="32846" y="42866"/>
                  </a:cubicBezTo>
                  <a:cubicBezTo>
                    <a:pt x="33165" y="43345"/>
                    <a:pt x="33257" y="43870"/>
                    <a:pt x="33097" y="44418"/>
                  </a:cubicBezTo>
                  <a:cubicBezTo>
                    <a:pt x="33006" y="44715"/>
                    <a:pt x="32891" y="44989"/>
                    <a:pt x="32686" y="45217"/>
                  </a:cubicBezTo>
                  <a:cubicBezTo>
                    <a:pt x="32640" y="45263"/>
                    <a:pt x="32572" y="45331"/>
                    <a:pt x="32526" y="45377"/>
                  </a:cubicBezTo>
                  <a:cubicBezTo>
                    <a:pt x="32435" y="45491"/>
                    <a:pt x="32321" y="45559"/>
                    <a:pt x="32184" y="45628"/>
                  </a:cubicBezTo>
                  <a:cubicBezTo>
                    <a:pt x="32138" y="45673"/>
                    <a:pt x="32070" y="45696"/>
                    <a:pt x="32001" y="45719"/>
                  </a:cubicBezTo>
                  <a:cubicBezTo>
                    <a:pt x="31864" y="45765"/>
                    <a:pt x="31727" y="45788"/>
                    <a:pt x="31568" y="45810"/>
                  </a:cubicBezTo>
                  <a:cubicBezTo>
                    <a:pt x="31477" y="45837"/>
                    <a:pt x="31385" y="45848"/>
                    <a:pt x="31294" y="45848"/>
                  </a:cubicBezTo>
                  <a:cubicBezTo>
                    <a:pt x="30997" y="45848"/>
                    <a:pt x="30700" y="45737"/>
                    <a:pt x="30404" y="45719"/>
                  </a:cubicBezTo>
                  <a:cubicBezTo>
                    <a:pt x="30221" y="45765"/>
                    <a:pt x="30130" y="45856"/>
                    <a:pt x="30084" y="46016"/>
                  </a:cubicBezTo>
                  <a:cubicBezTo>
                    <a:pt x="30061" y="46084"/>
                    <a:pt x="30084" y="46130"/>
                    <a:pt x="30152" y="46130"/>
                  </a:cubicBezTo>
                  <a:cubicBezTo>
                    <a:pt x="30140" y="46133"/>
                    <a:pt x="30130" y="46135"/>
                    <a:pt x="30121" y="46135"/>
                  </a:cubicBezTo>
                  <a:cubicBezTo>
                    <a:pt x="30067" y="46135"/>
                    <a:pt x="30081" y="46078"/>
                    <a:pt x="30061" y="46039"/>
                  </a:cubicBezTo>
                  <a:cubicBezTo>
                    <a:pt x="30061" y="45856"/>
                    <a:pt x="30175" y="45696"/>
                    <a:pt x="30198" y="45491"/>
                  </a:cubicBezTo>
                  <a:cubicBezTo>
                    <a:pt x="30130" y="45149"/>
                    <a:pt x="30130" y="44738"/>
                    <a:pt x="29787" y="44555"/>
                  </a:cubicBezTo>
                  <a:cubicBezTo>
                    <a:pt x="29810" y="44372"/>
                    <a:pt x="29856" y="44190"/>
                    <a:pt x="29856" y="44007"/>
                  </a:cubicBezTo>
                  <a:cubicBezTo>
                    <a:pt x="29833" y="43825"/>
                    <a:pt x="29810" y="43665"/>
                    <a:pt x="29879" y="43482"/>
                  </a:cubicBezTo>
                  <a:cubicBezTo>
                    <a:pt x="29901" y="43414"/>
                    <a:pt x="29924" y="43345"/>
                    <a:pt x="29947" y="43277"/>
                  </a:cubicBezTo>
                  <a:cubicBezTo>
                    <a:pt x="30015" y="43049"/>
                    <a:pt x="30107" y="42798"/>
                    <a:pt x="30244" y="42569"/>
                  </a:cubicBezTo>
                  <a:cubicBezTo>
                    <a:pt x="30358" y="42387"/>
                    <a:pt x="30518" y="42227"/>
                    <a:pt x="30700" y="42113"/>
                  </a:cubicBezTo>
                  <a:close/>
                  <a:moveTo>
                    <a:pt x="38648" y="45597"/>
                  </a:moveTo>
                  <a:cubicBezTo>
                    <a:pt x="38953" y="45597"/>
                    <a:pt x="39181" y="45760"/>
                    <a:pt x="39283" y="46084"/>
                  </a:cubicBezTo>
                  <a:cubicBezTo>
                    <a:pt x="39397" y="46404"/>
                    <a:pt x="39260" y="46678"/>
                    <a:pt x="38940" y="46815"/>
                  </a:cubicBezTo>
                  <a:cubicBezTo>
                    <a:pt x="38867" y="46849"/>
                    <a:pt x="38799" y="46864"/>
                    <a:pt x="38738" y="46864"/>
                  </a:cubicBezTo>
                  <a:cubicBezTo>
                    <a:pt x="38513" y="46864"/>
                    <a:pt x="38363" y="46660"/>
                    <a:pt x="38255" y="46427"/>
                  </a:cubicBezTo>
                  <a:cubicBezTo>
                    <a:pt x="38141" y="46221"/>
                    <a:pt x="38096" y="45970"/>
                    <a:pt x="37845" y="45833"/>
                  </a:cubicBezTo>
                  <a:lnTo>
                    <a:pt x="37845" y="45833"/>
                  </a:lnTo>
                  <a:cubicBezTo>
                    <a:pt x="37869" y="45837"/>
                    <a:pt x="37893" y="45839"/>
                    <a:pt x="37916" y="45839"/>
                  </a:cubicBezTo>
                  <a:cubicBezTo>
                    <a:pt x="38148" y="45839"/>
                    <a:pt x="38301" y="45647"/>
                    <a:pt x="38529" y="45605"/>
                  </a:cubicBezTo>
                  <a:cubicBezTo>
                    <a:pt x="38570" y="45600"/>
                    <a:pt x="38609" y="45597"/>
                    <a:pt x="38648" y="45597"/>
                  </a:cubicBezTo>
                  <a:close/>
                  <a:moveTo>
                    <a:pt x="29536" y="47157"/>
                  </a:moveTo>
                  <a:cubicBezTo>
                    <a:pt x="29559" y="47203"/>
                    <a:pt x="29582" y="47248"/>
                    <a:pt x="29605" y="47271"/>
                  </a:cubicBezTo>
                  <a:cubicBezTo>
                    <a:pt x="29559" y="47248"/>
                    <a:pt x="29491" y="47226"/>
                    <a:pt x="29536" y="47157"/>
                  </a:cubicBezTo>
                  <a:close/>
                  <a:moveTo>
                    <a:pt x="26226" y="47089"/>
                  </a:moveTo>
                  <a:cubicBezTo>
                    <a:pt x="26226" y="47111"/>
                    <a:pt x="26249" y="47111"/>
                    <a:pt x="26249" y="47134"/>
                  </a:cubicBezTo>
                  <a:cubicBezTo>
                    <a:pt x="26318" y="47157"/>
                    <a:pt x="26363" y="47180"/>
                    <a:pt x="26455" y="47203"/>
                  </a:cubicBezTo>
                  <a:cubicBezTo>
                    <a:pt x="26478" y="47180"/>
                    <a:pt x="26500" y="47180"/>
                    <a:pt x="26546" y="47180"/>
                  </a:cubicBezTo>
                  <a:cubicBezTo>
                    <a:pt x="26546" y="47203"/>
                    <a:pt x="26546" y="47226"/>
                    <a:pt x="26546" y="47271"/>
                  </a:cubicBezTo>
                  <a:cubicBezTo>
                    <a:pt x="26660" y="47659"/>
                    <a:pt x="26934" y="48070"/>
                    <a:pt x="26569" y="48458"/>
                  </a:cubicBezTo>
                  <a:cubicBezTo>
                    <a:pt x="26450" y="48577"/>
                    <a:pt x="26331" y="48627"/>
                    <a:pt x="26212" y="48627"/>
                  </a:cubicBezTo>
                  <a:cubicBezTo>
                    <a:pt x="26057" y="48627"/>
                    <a:pt x="25902" y="48542"/>
                    <a:pt x="25747" y="48413"/>
                  </a:cubicBezTo>
                  <a:cubicBezTo>
                    <a:pt x="25428" y="47888"/>
                    <a:pt x="25656" y="47522"/>
                    <a:pt x="26090" y="47226"/>
                  </a:cubicBezTo>
                  <a:cubicBezTo>
                    <a:pt x="26135" y="47180"/>
                    <a:pt x="26181" y="47134"/>
                    <a:pt x="26226" y="47089"/>
                  </a:cubicBezTo>
                  <a:close/>
                  <a:moveTo>
                    <a:pt x="34877" y="45856"/>
                  </a:moveTo>
                  <a:cubicBezTo>
                    <a:pt x="35037" y="46062"/>
                    <a:pt x="35334" y="46107"/>
                    <a:pt x="35539" y="46267"/>
                  </a:cubicBezTo>
                  <a:cubicBezTo>
                    <a:pt x="36155" y="46769"/>
                    <a:pt x="36954" y="47157"/>
                    <a:pt x="36680" y="48184"/>
                  </a:cubicBezTo>
                  <a:cubicBezTo>
                    <a:pt x="36612" y="48504"/>
                    <a:pt x="36247" y="48686"/>
                    <a:pt x="36315" y="49052"/>
                  </a:cubicBezTo>
                  <a:cubicBezTo>
                    <a:pt x="36292" y="49029"/>
                    <a:pt x="36292" y="49006"/>
                    <a:pt x="36247" y="49006"/>
                  </a:cubicBezTo>
                  <a:cubicBezTo>
                    <a:pt x="36178" y="48983"/>
                    <a:pt x="36110" y="48960"/>
                    <a:pt x="36019" y="48960"/>
                  </a:cubicBezTo>
                  <a:cubicBezTo>
                    <a:pt x="35748" y="49045"/>
                    <a:pt x="35484" y="49098"/>
                    <a:pt x="35231" y="49098"/>
                  </a:cubicBezTo>
                  <a:cubicBezTo>
                    <a:pt x="34800" y="49098"/>
                    <a:pt x="34401" y="48944"/>
                    <a:pt x="34056" y="48527"/>
                  </a:cubicBezTo>
                  <a:cubicBezTo>
                    <a:pt x="33531" y="47865"/>
                    <a:pt x="33850" y="47248"/>
                    <a:pt x="34170" y="46609"/>
                  </a:cubicBezTo>
                  <a:cubicBezTo>
                    <a:pt x="34284" y="46427"/>
                    <a:pt x="34444" y="46244"/>
                    <a:pt x="34352" y="45993"/>
                  </a:cubicBezTo>
                  <a:lnTo>
                    <a:pt x="34352" y="45993"/>
                  </a:lnTo>
                  <a:cubicBezTo>
                    <a:pt x="34452" y="46063"/>
                    <a:pt x="34548" y="46107"/>
                    <a:pt x="34632" y="46107"/>
                  </a:cubicBezTo>
                  <a:cubicBezTo>
                    <a:pt x="34739" y="46107"/>
                    <a:pt x="34826" y="46035"/>
                    <a:pt x="34877" y="45856"/>
                  </a:cubicBezTo>
                  <a:close/>
                  <a:moveTo>
                    <a:pt x="9861" y="45993"/>
                  </a:moveTo>
                  <a:cubicBezTo>
                    <a:pt x="9884" y="46427"/>
                    <a:pt x="10272" y="46381"/>
                    <a:pt x="10523" y="46495"/>
                  </a:cubicBezTo>
                  <a:cubicBezTo>
                    <a:pt x="11869" y="47089"/>
                    <a:pt x="12006" y="48024"/>
                    <a:pt x="10934" y="49052"/>
                  </a:cubicBezTo>
                  <a:cubicBezTo>
                    <a:pt x="10705" y="49303"/>
                    <a:pt x="10363" y="49440"/>
                    <a:pt x="10249" y="49805"/>
                  </a:cubicBezTo>
                  <a:cubicBezTo>
                    <a:pt x="10135" y="49714"/>
                    <a:pt x="9998" y="49714"/>
                    <a:pt x="9861" y="49714"/>
                  </a:cubicBezTo>
                  <a:cubicBezTo>
                    <a:pt x="9773" y="49725"/>
                    <a:pt x="9688" y="49730"/>
                    <a:pt x="9606" y="49730"/>
                  </a:cubicBezTo>
                  <a:cubicBezTo>
                    <a:pt x="9000" y="49730"/>
                    <a:pt x="8528" y="49440"/>
                    <a:pt x="8126" y="48938"/>
                  </a:cubicBezTo>
                  <a:cubicBezTo>
                    <a:pt x="8058" y="48846"/>
                    <a:pt x="7966" y="48755"/>
                    <a:pt x="7852" y="48709"/>
                  </a:cubicBezTo>
                  <a:cubicBezTo>
                    <a:pt x="7852" y="48686"/>
                    <a:pt x="7852" y="48686"/>
                    <a:pt x="7875" y="48664"/>
                  </a:cubicBezTo>
                  <a:cubicBezTo>
                    <a:pt x="7761" y="47340"/>
                    <a:pt x="8263" y="46472"/>
                    <a:pt x="9632" y="46221"/>
                  </a:cubicBezTo>
                  <a:cubicBezTo>
                    <a:pt x="9724" y="46221"/>
                    <a:pt x="9792" y="46130"/>
                    <a:pt x="9838" y="46062"/>
                  </a:cubicBezTo>
                  <a:cubicBezTo>
                    <a:pt x="9838" y="46039"/>
                    <a:pt x="9838" y="46016"/>
                    <a:pt x="9838" y="45993"/>
                  </a:cubicBezTo>
                  <a:close/>
                  <a:moveTo>
                    <a:pt x="16212" y="46330"/>
                  </a:moveTo>
                  <a:cubicBezTo>
                    <a:pt x="16904" y="46330"/>
                    <a:pt x="17510" y="46572"/>
                    <a:pt x="18032" y="47111"/>
                  </a:cubicBezTo>
                  <a:cubicBezTo>
                    <a:pt x="18184" y="47242"/>
                    <a:pt x="18275" y="47455"/>
                    <a:pt x="18500" y="47455"/>
                  </a:cubicBezTo>
                  <a:cubicBezTo>
                    <a:pt x="18511" y="47455"/>
                    <a:pt x="18523" y="47455"/>
                    <a:pt x="18534" y="47454"/>
                  </a:cubicBezTo>
                  <a:cubicBezTo>
                    <a:pt x="18534" y="47477"/>
                    <a:pt x="18534" y="47477"/>
                    <a:pt x="18534" y="47500"/>
                  </a:cubicBezTo>
                  <a:cubicBezTo>
                    <a:pt x="18375" y="47751"/>
                    <a:pt x="18397" y="48047"/>
                    <a:pt x="18375" y="48321"/>
                  </a:cubicBezTo>
                  <a:cubicBezTo>
                    <a:pt x="18268" y="49617"/>
                    <a:pt x="17371" y="50458"/>
                    <a:pt x="16162" y="50458"/>
                  </a:cubicBezTo>
                  <a:cubicBezTo>
                    <a:pt x="16072" y="50458"/>
                    <a:pt x="15980" y="50453"/>
                    <a:pt x="15887" y="50444"/>
                  </a:cubicBezTo>
                  <a:cubicBezTo>
                    <a:pt x="15730" y="50430"/>
                    <a:pt x="15583" y="50398"/>
                    <a:pt x="15439" y="50398"/>
                  </a:cubicBezTo>
                  <a:cubicBezTo>
                    <a:pt x="15351" y="50398"/>
                    <a:pt x="15265" y="50410"/>
                    <a:pt x="15179" y="50444"/>
                  </a:cubicBezTo>
                  <a:lnTo>
                    <a:pt x="15156" y="50444"/>
                  </a:lnTo>
                  <a:cubicBezTo>
                    <a:pt x="14745" y="49691"/>
                    <a:pt x="14334" y="48938"/>
                    <a:pt x="13992" y="48139"/>
                  </a:cubicBezTo>
                  <a:cubicBezTo>
                    <a:pt x="13969" y="48116"/>
                    <a:pt x="13946" y="48116"/>
                    <a:pt x="13924" y="48093"/>
                  </a:cubicBezTo>
                  <a:cubicBezTo>
                    <a:pt x="13992" y="48024"/>
                    <a:pt x="14038" y="47933"/>
                    <a:pt x="14061" y="47819"/>
                  </a:cubicBezTo>
                  <a:cubicBezTo>
                    <a:pt x="14061" y="47477"/>
                    <a:pt x="14061" y="47111"/>
                    <a:pt x="14517" y="47043"/>
                  </a:cubicBezTo>
                  <a:cubicBezTo>
                    <a:pt x="14882" y="46792"/>
                    <a:pt x="15156" y="46427"/>
                    <a:pt x="15636" y="46381"/>
                  </a:cubicBezTo>
                  <a:cubicBezTo>
                    <a:pt x="15834" y="46347"/>
                    <a:pt x="16026" y="46330"/>
                    <a:pt x="16212" y="46330"/>
                  </a:cubicBezTo>
                  <a:close/>
                  <a:moveTo>
                    <a:pt x="22111" y="46571"/>
                  </a:moveTo>
                  <a:cubicBezTo>
                    <a:pt x="23022" y="46571"/>
                    <a:pt x="23511" y="47290"/>
                    <a:pt x="24035" y="47956"/>
                  </a:cubicBezTo>
                  <a:cubicBezTo>
                    <a:pt x="24378" y="48390"/>
                    <a:pt x="24195" y="48892"/>
                    <a:pt x="24195" y="49371"/>
                  </a:cubicBezTo>
                  <a:cubicBezTo>
                    <a:pt x="24195" y="49417"/>
                    <a:pt x="24195" y="49440"/>
                    <a:pt x="24195" y="49462"/>
                  </a:cubicBezTo>
                  <a:cubicBezTo>
                    <a:pt x="23784" y="49554"/>
                    <a:pt x="23716" y="49987"/>
                    <a:pt x="23487" y="50261"/>
                  </a:cubicBezTo>
                  <a:cubicBezTo>
                    <a:pt x="23064" y="50755"/>
                    <a:pt x="22580" y="51005"/>
                    <a:pt x="22056" y="51005"/>
                  </a:cubicBezTo>
                  <a:cubicBezTo>
                    <a:pt x="21732" y="51005"/>
                    <a:pt x="21394" y="50910"/>
                    <a:pt x="21045" y="50718"/>
                  </a:cubicBezTo>
                  <a:cubicBezTo>
                    <a:pt x="19950" y="50102"/>
                    <a:pt x="19539" y="48938"/>
                    <a:pt x="19995" y="47751"/>
                  </a:cubicBezTo>
                  <a:cubicBezTo>
                    <a:pt x="20064" y="47545"/>
                    <a:pt x="20223" y="47363"/>
                    <a:pt x="20292" y="47157"/>
                  </a:cubicBezTo>
                  <a:cubicBezTo>
                    <a:pt x="20794" y="47020"/>
                    <a:pt x="21228" y="46723"/>
                    <a:pt x="21730" y="46609"/>
                  </a:cubicBezTo>
                  <a:cubicBezTo>
                    <a:pt x="21865" y="46583"/>
                    <a:pt x="21991" y="46571"/>
                    <a:pt x="22111" y="46571"/>
                  </a:cubicBezTo>
                  <a:close/>
                  <a:moveTo>
                    <a:pt x="29627" y="47294"/>
                  </a:moveTo>
                  <a:cubicBezTo>
                    <a:pt x="29650" y="47317"/>
                    <a:pt x="29673" y="47363"/>
                    <a:pt x="29719" y="47363"/>
                  </a:cubicBezTo>
                  <a:cubicBezTo>
                    <a:pt x="29835" y="47427"/>
                    <a:pt x="29958" y="47455"/>
                    <a:pt x="30084" y="47455"/>
                  </a:cubicBezTo>
                  <a:cubicBezTo>
                    <a:pt x="30181" y="47455"/>
                    <a:pt x="30281" y="47438"/>
                    <a:pt x="30381" y="47408"/>
                  </a:cubicBezTo>
                  <a:cubicBezTo>
                    <a:pt x="30438" y="47393"/>
                    <a:pt x="30475" y="47387"/>
                    <a:pt x="30497" y="47387"/>
                  </a:cubicBezTo>
                  <a:cubicBezTo>
                    <a:pt x="30608" y="47387"/>
                    <a:pt x="30354" y="47545"/>
                    <a:pt x="30449" y="47545"/>
                  </a:cubicBezTo>
                  <a:cubicBezTo>
                    <a:pt x="31134" y="47910"/>
                    <a:pt x="31590" y="48572"/>
                    <a:pt x="32298" y="48915"/>
                  </a:cubicBezTo>
                  <a:cubicBezTo>
                    <a:pt x="32298" y="48915"/>
                    <a:pt x="32275" y="48938"/>
                    <a:pt x="32252" y="48938"/>
                  </a:cubicBezTo>
                  <a:cubicBezTo>
                    <a:pt x="32024" y="49508"/>
                    <a:pt x="32389" y="50147"/>
                    <a:pt x="31910" y="50741"/>
                  </a:cubicBezTo>
                  <a:cubicBezTo>
                    <a:pt x="31379" y="51408"/>
                    <a:pt x="30733" y="51588"/>
                    <a:pt x="30029" y="51588"/>
                  </a:cubicBezTo>
                  <a:cubicBezTo>
                    <a:pt x="29794" y="51588"/>
                    <a:pt x="29553" y="51568"/>
                    <a:pt x="29308" y="51540"/>
                  </a:cubicBezTo>
                  <a:cubicBezTo>
                    <a:pt x="29172" y="51561"/>
                    <a:pt x="29032" y="51585"/>
                    <a:pt x="28914" y="51585"/>
                  </a:cubicBezTo>
                  <a:cubicBezTo>
                    <a:pt x="28655" y="51585"/>
                    <a:pt x="28502" y="51471"/>
                    <a:pt x="28737" y="50969"/>
                  </a:cubicBezTo>
                  <a:cubicBezTo>
                    <a:pt x="28760" y="50421"/>
                    <a:pt x="28486" y="50010"/>
                    <a:pt x="28144" y="49622"/>
                  </a:cubicBezTo>
                  <a:cubicBezTo>
                    <a:pt x="28441" y="49280"/>
                    <a:pt x="28486" y="48846"/>
                    <a:pt x="28486" y="48413"/>
                  </a:cubicBezTo>
                  <a:cubicBezTo>
                    <a:pt x="28486" y="48413"/>
                    <a:pt x="28486" y="48413"/>
                    <a:pt x="28463" y="48390"/>
                  </a:cubicBezTo>
                  <a:cubicBezTo>
                    <a:pt x="28600" y="48367"/>
                    <a:pt x="28669" y="48253"/>
                    <a:pt x="28714" y="48116"/>
                  </a:cubicBezTo>
                  <a:cubicBezTo>
                    <a:pt x="28737" y="48047"/>
                    <a:pt x="28646" y="48047"/>
                    <a:pt x="28623" y="48002"/>
                  </a:cubicBezTo>
                  <a:cubicBezTo>
                    <a:pt x="28633" y="47999"/>
                    <a:pt x="28643" y="47998"/>
                    <a:pt x="28652" y="47998"/>
                  </a:cubicBezTo>
                  <a:cubicBezTo>
                    <a:pt x="28725" y="47998"/>
                    <a:pt x="28770" y="48070"/>
                    <a:pt x="28851" y="48070"/>
                  </a:cubicBezTo>
                  <a:cubicBezTo>
                    <a:pt x="29080" y="48047"/>
                    <a:pt x="29285" y="47979"/>
                    <a:pt x="29422" y="47773"/>
                  </a:cubicBezTo>
                  <a:cubicBezTo>
                    <a:pt x="29422" y="47738"/>
                    <a:pt x="29367" y="47661"/>
                    <a:pt x="29407" y="47661"/>
                  </a:cubicBezTo>
                  <a:cubicBezTo>
                    <a:pt x="29418" y="47661"/>
                    <a:pt x="29437" y="47667"/>
                    <a:pt x="29468" y="47682"/>
                  </a:cubicBezTo>
                  <a:cubicBezTo>
                    <a:pt x="29536" y="47682"/>
                    <a:pt x="29582" y="47659"/>
                    <a:pt x="29627" y="47614"/>
                  </a:cubicBezTo>
                  <a:cubicBezTo>
                    <a:pt x="29673" y="47522"/>
                    <a:pt x="29696" y="47431"/>
                    <a:pt x="29627" y="47317"/>
                  </a:cubicBezTo>
                  <a:cubicBezTo>
                    <a:pt x="29627" y="47317"/>
                    <a:pt x="29627" y="47317"/>
                    <a:pt x="29627" y="47294"/>
                  </a:cubicBezTo>
                  <a:close/>
                  <a:moveTo>
                    <a:pt x="12828" y="53662"/>
                  </a:moveTo>
                  <a:cubicBezTo>
                    <a:pt x="12828" y="53662"/>
                    <a:pt x="12805" y="53662"/>
                    <a:pt x="12805" y="53685"/>
                  </a:cubicBezTo>
                  <a:cubicBezTo>
                    <a:pt x="12782" y="53685"/>
                    <a:pt x="12782" y="53662"/>
                    <a:pt x="12782" y="53662"/>
                  </a:cubicBezTo>
                  <a:close/>
                  <a:moveTo>
                    <a:pt x="37959" y="50216"/>
                  </a:moveTo>
                  <a:cubicBezTo>
                    <a:pt x="37959" y="50239"/>
                    <a:pt x="37959" y="50239"/>
                    <a:pt x="37959" y="50239"/>
                  </a:cubicBezTo>
                  <a:cubicBezTo>
                    <a:pt x="37959" y="50467"/>
                    <a:pt x="38141" y="50558"/>
                    <a:pt x="38278" y="50672"/>
                  </a:cubicBezTo>
                  <a:cubicBezTo>
                    <a:pt x="38422" y="50775"/>
                    <a:pt x="38548" y="50953"/>
                    <a:pt x="38756" y="50953"/>
                  </a:cubicBezTo>
                  <a:cubicBezTo>
                    <a:pt x="38778" y="50953"/>
                    <a:pt x="38802" y="50951"/>
                    <a:pt x="38826" y="50946"/>
                  </a:cubicBezTo>
                  <a:lnTo>
                    <a:pt x="38826" y="50946"/>
                  </a:lnTo>
                  <a:cubicBezTo>
                    <a:pt x="38780" y="51060"/>
                    <a:pt x="38780" y="51197"/>
                    <a:pt x="38917" y="51289"/>
                  </a:cubicBezTo>
                  <a:cubicBezTo>
                    <a:pt x="38931" y="51306"/>
                    <a:pt x="38943" y="51313"/>
                    <a:pt x="38954" y="51313"/>
                  </a:cubicBezTo>
                  <a:cubicBezTo>
                    <a:pt x="38989" y="51313"/>
                    <a:pt x="39016" y="51253"/>
                    <a:pt x="39035" y="51253"/>
                  </a:cubicBezTo>
                  <a:cubicBezTo>
                    <a:pt x="39043" y="51253"/>
                    <a:pt x="39049" y="51262"/>
                    <a:pt x="39054" y="51289"/>
                  </a:cubicBezTo>
                  <a:cubicBezTo>
                    <a:pt x="39077" y="51334"/>
                    <a:pt x="38963" y="51403"/>
                    <a:pt x="38940" y="51471"/>
                  </a:cubicBezTo>
                  <a:cubicBezTo>
                    <a:pt x="38986" y="52316"/>
                    <a:pt x="39260" y="53251"/>
                    <a:pt x="38096" y="53640"/>
                  </a:cubicBezTo>
                  <a:cubicBezTo>
                    <a:pt x="38004" y="53662"/>
                    <a:pt x="37936" y="53685"/>
                    <a:pt x="37845" y="53731"/>
                  </a:cubicBezTo>
                  <a:cubicBezTo>
                    <a:pt x="37700" y="53774"/>
                    <a:pt x="37558" y="53797"/>
                    <a:pt x="37419" y="53797"/>
                  </a:cubicBezTo>
                  <a:cubicBezTo>
                    <a:pt x="37118" y="53797"/>
                    <a:pt x="36832" y="53691"/>
                    <a:pt x="36566" y="53457"/>
                  </a:cubicBezTo>
                  <a:cubicBezTo>
                    <a:pt x="36498" y="53388"/>
                    <a:pt x="36429" y="53343"/>
                    <a:pt x="36361" y="53274"/>
                  </a:cubicBezTo>
                  <a:cubicBezTo>
                    <a:pt x="35767" y="52749"/>
                    <a:pt x="35494" y="52133"/>
                    <a:pt x="35790" y="51334"/>
                  </a:cubicBezTo>
                  <a:cubicBezTo>
                    <a:pt x="36063" y="50599"/>
                    <a:pt x="36568" y="50347"/>
                    <a:pt x="37252" y="50347"/>
                  </a:cubicBezTo>
                  <a:cubicBezTo>
                    <a:pt x="37311" y="50347"/>
                    <a:pt x="37372" y="50349"/>
                    <a:pt x="37434" y="50353"/>
                  </a:cubicBezTo>
                  <a:cubicBezTo>
                    <a:pt x="37473" y="50358"/>
                    <a:pt x="37512" y="50360"/>
                    <a:pt x="37551" y="50360"/>
                  </a:cubicBezTo>
                  <a:cubicBezTo>
                    <a:pt x="37694" y="50360"/>
                    <a:pt x="37833" y="50323"/>
                    <a:pt x="37959" y="50216"/>
                  </a:cubicBezTo>
                  <a:close/>
                  <a:moveTo>
                    <a:pt x="14814" y="51129"/>
                  </a:moveTo>
                  <a:cubicBezTo>
                    <a:pt x="15248" y="51380"/>
                    <a:pt x="15795" y="51174"/>
                    <a:pt x="16229" y="51448"/>
                  </a:cubicBezTo>
                  <a:cubicBezTo>
                    <a:pt x="17279" y="52019"/>
                    <a:pt x="17393" y="52270"/>
                    <a:pt x="17188" y="53388"/>
                  </a:cubicBezTo>
                  <a:cubicBezTo>
                    <a:pt x="17142" y="53617"/>
                    <a:pt x="17096" y="53868"/>
                    <a:pt x="17028" y="54096"/>
                  </a:cubicBezTo>
                  <a:cubicBezTo>
                    <a:pt x="16937" y="54370"/>
                    <a:pt x="16777" y="54598"/>
                    <a:pt x="16594" y="54804"/>
                  </a:cubicBezTo>
                  <a:cubicBezTo>
                    <a:pt x="16571" y="54804"/>
                    <a:pt x="16503" y="54804"/>
                    <a:pt x="16457" y="54826"/>
                  </a:cubicBezTo>
                  <a:cubicBezTo>
                    <a:pt x="16389" y="54849"/>
                    <a:pt x="16343" y="54872"/>
                    <a:pt x="16275" y="54895"/>
                  </a:cubicBezTo>
                  <a:cubicBezTo>
                    <a:pt x="16138" y="54963"/>
                    <a:pt x="16001" y="55009"/>
                    <a:pt x="15841" y="55032"/>
                  </a:cubicBezTo>
                  <a:cubicBezTo>
                    <a:pt x="15715" y="55062"/>
                    <a:pt x="15598" y="55076"/>
                    <a:pt x="15490" y="55076"/>
                  </a:cubicBezTo>
                  <a:cubicBezTo>
                    <a:pt x="14773" y="55076"/>
                    <a:pt x="14408" y="54472"/>
                    <a:pt x="13992" y="53936"/>
                  </a:cubicBezTo>
                  <a:cubicBezTo>
                    <a:pt x="13627" y="53594"/>
                    <a:pt x="13718" y="53160"/>
                    <a:pt x="13787" y="52749"/>
                  </a:cubicBezTo>
                  <a:cubicBezTo>
                    <a:pt x="13810" y="52681"/>
                    <a:pt x="13855" y="52590"/>
                    <a:pt x="13878" y="52521"/>
                  </a:cubicBezTo>
                  <a:cubicBezTo>
                    <a:pt x="13969" y="52293"/>
                    <a:pt x="14175" y="52087"/>
                    <a:pt x="14152" y="51791"/>
                  </a:cubicBezTo>
                  <a:cubicBezTo>
                    <a:pt x="14152" y="51722"/>
                    <a:pt x="14129" y="51699"/>
                    <a:pt x="14061" y="51699"/>
                  </a:cubicBezTo>
                  <a:cubicBezTo>
                    <a:pt x="14069" y="51665"/>
                    <a:pt x="14081" y="51653"/>
                    <a:pt x="14095" y="51653"/>
                  </a:cubicBezTo>
                  <a:cubicBezTo>
                    <a:pt x="14118" y="51653"/>
                    <a:pt x="14146" y="51685"/>
                    <a:pt x="14175" y="51699"/>
                  </a:cubicBezTo>
                  <a:cubicBezTo>
                    <a:pt x="14334" y="51654"/>
                    <a:pt x="14426" y="51585"/>
                    <a:pt x="14471" y="51448"/>
                  </a:cubicBezTo>
                  <a:cubicBezTo>
                    <a:pt x="14631" y="51403"/>
                    <a:pt x="14791" y="51357"/>
                    <a:pt x="14791" y="51129"/>
                  </a:cubicBezTo>
                  <a:close/>
                  <a:moveTo>
                    <a:pt x="9750" y="51124"/>
                  </a:moveTo>
                  <a:cubicBezTo>
                    <a:pt x="9913" y="51124"/>
                    <a:pt x="10079" y="51133"/>
                    <a:pt x="10249" y="51152"/>
                  </a:cubicBezTo>
                  <a:cubicBezTo>
                    <a:pt x="10272" y="51152"/>
                    <a:pt x="10272" y="51129"/>
                    <a:pt x="10272" y="51129"/>
                  </a:cubicBezTo>
                  <a:cubicBezTo>
                    <a:pt x="10317" y="51174"/>
                    <a:pt x="10363" y="51197"/>
                    <a:pt x="10409" y="51220"/>
                  </a:cubicBezTo>
                  <a:cubicBezTo>
                    <a:pt x="10454" y="51243"/>
                    <a:pt x="10500" y="51243"/>
                    <a:pt x="10523" y="51266"/>
                  </a:cubicBezTo>
                  <a:cubicBezTo>
                    <a:pt x="10979" y="51654"/>
                    <a:pt x="11276" y="52179"/>
                    <a:pt x="11504" y="52749"/>
                  </a:cubicBezTo>
                  <a:cubicBezTo>
                    <a:pt x="11481" y="52749"/>
                    <a:pt x="11481" y="52749"/>
                    <a:pt x="11459" y="52727"/>
                  </a:cubicBezTo>
                  <a:cubicBezTo>
                    <a:pt x="11253" y="52978"/>
                    <a:pt x="11299" y="53297"/>
                    <a:pt x="11253" y="53594"/>
                  </a:cubicBezTo>
                  <a:cubicBezTo>
                    <a:pt x="11162" y="54096"/>
                    <a:pt x="10934" y="54484"/>
                    <a:pt x="10500" y="54781"/>
                  </a:cubicBezTo>
                  <a:cubicBezTo>
                    <a:pt x="10063" y="55072"/>
                    <a:pt x="9692" y="55223"/>
                    <a:pt x="9324" y="55223"/>
                  </a:cubicBezTo>
                  <a:cubicBezTo>
                    <a:pt x="8827" y="55223"/>
                    <a:pt x="8335" y="54947"/>
                    <a:pt x="7692" y="54370"/>
                  </a:cubicBezTo>
                  <a:cubicBezTo>
                    <a:pt x="7647" y="54301"/>
                    <a:pt x="7578" y="54256"/>
                    <a:pt x="7533" y="54187"/>
                  </a:cubicBezTo>
                  <a:cubicBezTo>
                    <a:pt x="7464" y="54119"/>
                    <a:pt x="7418" y="54073"/>
                    <a:pt x="7373" y="54005"/>
                  </a:cubicBezTo>
                  <a:cubicBezTo>
                    <a:pt x="7076" y="53685"/>
                    <a:pt x="7190" y="53320"/>
                    <a:pt x="7167" y="52955"/>
                  </a:cubicBezTo>
                  <a:cubicBezTo>
                    <a:pt x="7167" y="52727"/>
                    <a:pt x="7167" y="52498"/>
                    <a:pt x="7053" y="52316"/>
                  </a:cubicBezTo>
                  <a:cubicBezTo>
                    <a:pt x="7803" y="51506"/>
                    <a:pt x="8707" y="51124"/>
                    <a:pt x="9750" y="51124"/>
                  </a:cubicBezTo>
                  <a:close/>
                  <a:moveTo>
                    <a:pt x="26660" y="51220"/>
                  </a:moveTo>
                  <a:cubicBezTo>
                    <a:pt x="26683" y="51243"/>
                    <a:pt x="26729" y="51243"/>
                    <a:pt x="26751" y="51266"/>
                  </a:cubicBezTo>
                  <a:cubicBezTo>
                    <a:pt x="26984" y="51355"/>
                    <a:pt x="27189" y="51543"/>
                    <a:pt x="27442" y="51543"/>
                  </a:cubicBezTo>
                  <a:cubicBezTo>
                    <a:pt x="27512" y="51543"/>
                    <a:pt x="27586" y="51528"/>
                    <a:pt x="27664" y="51494"/>
                  </a:cubicBezTo>
                  <a:cubicBezTo>
                    <a:pt x="27664" y="51517"/>
                    <a:pt x="27664" y="51540"/>
                    <a:pt x="27664" y="51540"/>
                  </a:cubicBezTo>
                  <a:cubicBezTo>
                    <a:pt x="27710" y="51722"/>
                    <a:pt x="27801" y="51882"/>
                    <a:pt x="27916" y="52019"/>
                  </a:cubicBezTo>
                  <a:cubicBezTo>
                    <a:pt x="28692" y="53069"/>
                    <a:pt x="28692" y="53457"/>
                    <a:pt x="28030" y="54553"/>
                  </a:cubicBezTo>
                  <a:cubicBezTo>
                    <a:pt x="27893" y="54781"/>
                    <a:pt x="27710" y="54963"/>
                    <a:pt x="27664" y="55237"/>
                  </a:cubicBezTo>
                  <a:cubicBezTo>
                    <a:pt x="27585" y="55192"/>
                    <a:pt x="27493" y="55175"/>
                    <a:pt x="27402" y="55175"/>
                  </a:cubicBezTo>
                  <a:cubicBezTo>
                    <a:pt x="27311" y="55175"/>
                    <a:pt x="27219" y="55192"/>
                    <a:pt x="27139" y="55214"/>
                  </a:cubicBezTo>
                  <a:cubicBezTo>
                    <a:pt x="26955" y="55275"/>
                    <a:pt x="26773" y="55303"/>
                    <a:pt x="26595" y="55303"/>
                  </a:cubicBezTo>
                  <a:cubicBezTo>
                    <a:pt x="25427" y="55303"/>
                    <a:pt x="24455" y="54095"/>
                    <a:pt x="24515" y="52886"/>
                  </a:cubicBezTo>
                  <a:cubicBezTo>
                    <a:pt x="24537" y="52156"/>
                    <a:pt x="24811" y="51768"/>
                    <a:pt x="25473" y="51517"/>
                  </a:cubicBezTo>
                  <a:cubicBezTo>
                    <a:pt x="25861" y="51380"/>
                    <a:pt x="26295" y="51425"/>
                    <a:pt x="26660" y="51220"/>
                  </a:cubicBezTo>
                  <a:close/>
                  <a:moveTo>
                    <a:pt x="20960" y="52849"/>
                  </a:moveTo>
                  <a:cubicBezTo>
                    <a:pt x="21157" y="52849"/>
                    <a:pt x="21361" y="52889"/>
                    <a:pt x="21570" y="52978"/>
                  </a:cubicBezTo>
                  <a:cubicBezTo>
                    <a:pt x="21821" y="53092"/>
                    <a:pt x="22049" y="53229"/>
                    <a:pt x="22255" y="53434"/>
                  </a:cubicBezTo>
                  <a:cubicBezTo>
                    <a:pt x="22597" y="54530"/>
                    <a:pt x="22506" y="54758"/>
                    <a:pt x="21524" y="55488"/>
                  </a:cubicBezTo>
                  <a:cubicBezTo>
                    <a:pt x="21336" y="55627"/>
                    <a:pt x="21144" y="55671"/>
                    <a:pt x="20951" y="55671"/>
                  </a:cubicBezTo>
                  <a:cubicBezTo>
                    <a:pt x="20699" y="55671"/>
                    <a:pt x="20446" y="55596"/>
                    <a:pt x="20201" y="55557"/>
                  </a:cubicBezTo>
                  <a:cubicBezTo>
                    <a:pt x="20140" y="55557"/>
                    <a:pt x="20089" y="55547"/>
                    <a:pt x="20035" y="55547"/>
                  </a:cubicBezTo>
                  <a:cubicBezTo>
                    <a:pt x="20008" y="55547"/>
                    <a:pt x="19980" y="55549"/>
                    <a:pt x="19950" y="55557"/>
                  </a:cubicBezTo>
                  <a:cubicBezTo>
                    <a:pt x="19858" y="55557"/>
                    <a:pt x="19767" y="55602"/>
                    <a:pt x="19721" y="55671"/>
                  </a:cubicBezTo>
                  <a:cubicBezTo>
                    <a:pt x="19744" y="55625"/>
                    <a:pt x="19767" y="55602"/>
                    <a:pt x="19790" y="55580"/>
                  </a:cubicBezTo>
                  <a:cubicBezTo>
                    <a:pt x="19858" y="55466"/>
                    <a:pt x="19881" y="55351"/>
                    <a:pt x="19858" y="55214"/>
                  </a:cubicBezTo>
                  <a:cubicBezTo>
                    <a:pt x="19813" y="55009"/>
                    <a:pt x="19676" y="54826"/>
                    <a:pt x="19630" y="54621"/>
                  </a:cubicBezTo>
                  <a:cubicBezTo>
                    <a:pt x="19561" y="54119"/>
                    <a:pt x="19447" y="53571"/>
                    <a:pt x="19950" y="53206"/>
                  </a:cubicBezTo>
                  <a:cubicBezTo>
                    <a:pt x="20260" y="52984"/>
                    <a:pt x="20599" y="52849"/>
                    <a:pt x="20960" y="52849"/>
                  </a:cubicBezTo>
                  <a:close/>
                  <a:moveTo>
                    <a:pt x="45012" y="0"/>
                  </a:moveTo>
                  <a:cubicBezTo>
                    <a:pt x="44966" y="0"/>
                    <a:pt x="44898" y="0"/>
                    <a:pt x="44852" y="23"/>
                  </a:cubicBezTo>
                  <a:cubicBezTo>
                    <a:pt x="44783" y="46"/>
                    <a:pt x="44715" y="69"/>
                    <a:pt x="44669" y="91"/>
                  </a:cubicBezTo>
                  <a:cubicBezTo>
                    <a:pt x="44647" y="91"/>
                    <a:pt x="44601" y="114"/>
                    <a:pt x="44578" y="114"/>
                  </a:cubicBezTo>
                  <a:cubicBezTo>
                    <a:pt x="44532" y="137"/>
                    <a:pt x="44464" y="137"/>
                    <a:pt x="44395" y="160"/>
                  </a:cubicBezTo>
                  <a:cubicBezTo>
                    <a:pt x="44304" y="183"/>
                    <a:pt x="44190" y="183"/>
                    <a:pt x="44099" y="206"/>
                  </a:cubicBezTo>
                  <a:cubicBezTo>
                    <a:pt x="44030" y="228"/>
                    <a:pt x="43962" y="251"/>
                    <a:pt x="43893" y="274"/>
                  </a:cubicBezTo>
                  <a:cubicBezTo>
                    <a:pt x="43665" y="388"/>
                    <a:pt x="43414" y="479"/>
                    <a:pt x="43163" y="548"/>
                  </a:cubicBezTo>
                  <a:cubicBezTo>
                    <a:pt x="43072" y="571"/>
                    <a:pt x="43003" y="571"/>
                    <a:pt x="42935" y="616"/>
                  </a:cubicBezTo>
                  <a:cubicBezTo>
                    <a:pt x="42432" y="776"/>
                    <a:pt x="41907" y="799"/>
                    <a:pt x="41428" y="1004"/>
                  </a:cubicBezTo>
                  <a:cubicBezTo>
                    <a:pt x="41291" y="1096"/>
                    <a:pt x="41200" y="1233"/>
                    <a:pt x="41223" y="1415"/>
                  </a:cubicBezTo>
                  <a:cubicBezTo>
                    <a:pt x="41074" y="1280"/>
                    <a:pt x="40910" y="1241"/>
                    <a:pt x="40743" y="1241"/>
                  </a:cubicBezTo>
                  <a:cubicBezTo>
                    <a:pt x="40628" y="1241"/>
                    <a:pt x="40513" y="1260"/>
                    <a:pt x="40401" y="1278"/>
                  </a:cubicBezTo>
                  <a:cubicBezTo>
                    <a:pt x="39693" y="1598"/>
                    <a:pt x="38849" y="1529"/>
                    <a:pt x="38187" y="1963"/>
                  </a:cubicBezTo>
                  <a:cubicBezTo>
                    <a:pt x="38096" y="2077"/>
                    <a:pt x="38164" y="2146"/>
                    <a:pt x="38255" y="2214"/>
                  </a:cubicBezTo>
                  <a:cubicBezTo>
                    <a:pt x="38118" y="2214"/>
                    <a:pt x="38096" y="2054"/>
                    <a:pt x="37959" y="2032"/>
                  </a:cubicBezTo>
                  <a:cubicBezTo>
                    <a:pt x="37850" y="2015"/>
                    <a:pt x="37736" y="1992"/>
                    <a:pt x="37630" y="1992"/>
                  </a:cubicBezTo>
                  <a:cubicBezTo>
                    <a:pt x="37446" y="1992"/>
                    <a:pt x="37286" y="2061"/>
                    <a:pt x="37228" y="2351"/>
                  </a:cubicBezTo>
                  <a:cubicBezTo>
                    <a:pt x="37077" y="2269"/>
                    <a:pt x="36930" y="2239"/>
                    <a:pt x="36787" y="2239"/>
                  </a:cubicBezTo>
                  <a:cubicBezTo>
                    <a:pt x="36412" y="2239"/>
                    <a:pt x="36056" y="2442"/>
                    <a:pt x="35676" y="2442"/>
                  </a:cubicBezTo>
                  <a:cubicBezTo>
                    <a:pt x="35536" y="2500"/>
                    <a:pt x="35384" y="2504"/>
                    <a:pt x="35233" y="2504"/>
                  </a:cubicBezTo>
                  <a:cubicBezTo>
                    <a:pt x="35207" y="2504"/>
                    <a:pt x="35181" y="2504"/>
                    <a:pt x="35155" y="2504"/>
                  </a:cubicBezTo>
                  <a:cubicBezTo>
                    <a:pt x="34912" y="2504"/>
                    <a:pt x="34674" y="2515"/>
                    <a:pt x="34489" y="2739"/>
                  </a:cubicBezTo>
                  <a:cubicBezTo>
                    <a:pt x="34489" y="2808"/>
                    <a:pt x="34512" y="2876"/>
                    <a:pt x="34512" y="2922"/>
                  </a:cubicBezTo>
                  <a:cubicBezTo>
                    <a:pt x="34512" y="2922"/>
                    <a:pt x="34489" y="2899"/>
                    <a:pt x="34489" y="2899"/>
                  </a:cubicBezTo>
                  <a:lnTo>
                    <a:pt x="34329" y="2899"/>
                  </a:lnTo>
                  <a:cubicBezTo>
                    <a:pt x="34010" y="2899"/>
                    <a:pt x="33713" y="2922"/>
                    <a:pt x="33416" y="2922"/>
                  </a:cubicBezTo>
                  <a:cubicBezTo>
                    <a:pt x="33322" y="2813"/>
                    <a:pt x="33219" y="2785"/>
                    <a:pt x="33107" y="2785"/>
                  </a:cubicBezTo>
                  <a:cubicBezTo>
                    <a:pt x="33032" y="2785"/>
                    <a:pt x="32952" y="2798"/>
                    <a:pt x="32869" y="2808"/>
                  </a:cubicBezTo>
                  <a:cubicBezTo>
                    <a:pt x="32252" y="3059"/>
                    <a:pt x="31590" y="3013"/>
                    <a:pt x="30951" y="3173"/>
                  </a:cubicBezTo>
                  <a:cubicBezTo>
                    <a:pt x="30792" y="3173"/>
                    <a:pt x="30700" y="3219"/>
                    <a:pt x="30655" y="3378"/>
                  </a:cubicBezTo>
                  <a:cubicBezTo>
                    <a:pt x="30655" y="3401"/>
                    <a:pt x="30677" y="3424"/>
                    <a:pt x="30700" y="3447"/>
                  </a:cubicBezTo>
                  <a:lnTo>
                    <a:pt x="30563" y="3447"/>
                  </a:lnTo>
                  <a:cubicBezTo>
                    <a:pt x="30518" y="3401"/>
                    <a:pt x="30472" y="3378"/>
                    <a:pt x="30404" y="3355"/>
                  </a:cubicBezTo>
                  <a:cubicBezTo>
                    <a:pt x="30371" y="3339"/>
                    <a:pt x="30328" y="3323"/>
                    <a:pt x="30281" y="3323"/>
                  </a:cubicBezTo>
                  <a:cubicBezTo>
                    <a:pt x="30261" y="3323"/>
                    <a:pt x="30241" y="3326"/>
                    <a:pt x="30221" y="3333"/>
                  </a:cubicBezTo>
                  <a:cubicBezTo>
                    <a:pt x="30152" y="3355"/>
                    <a:pt x="30078" y="3361"/>
                    <a:pt x="30004" y="3361"/>
                  </a:cubicBezTo>
                  <a:cubicBezTo>
                    <a:pt x="29930" y="3361"/>
                    <a:pt x="29856" y="3355"/>
                    <a:pt x="29787" y="3355"/>
                  </a:cubicBezTo>
                  <a:cubicBezTo>
                    <a:pt x="29755" y="3359"/>
                    <a:pt x="29722" y="3361"/>
                    <a:pt x="29688" y="3361"/>
                  </a:cubicBezTo>
                  <a:cubicBezTo>
                    <a:pt x="29636" y="3361"/>
                    <a:pt x="29582" y="3358"/>
                    <a:pt x="29529" y="3358"/>
                  </a:cubicBezTo>
                  <a:cubicBezTo>
                    <a:pt x="29417" y="3358"/>
                    <a:pt x="29306" y="3370"/>
                    <a:pt x="29217" y="3447"/>
                  </a:cubicBezTo>
                  <a:cubicBezTo>
                    <a:pt x="29125" y="3607"/>
                    <a:pt x="28966" y="3561"/>
                    <a:pt x="28851" y="3607"/>
                  </a:cubicBezTo>
                  <a:cubicBezTo>
                    <a:pt x="28715" y="3598"/>
                    <a:pt x="28580" y="3594"/>
                    <a:pt x="28444" y="3594"/>
                  </a:cubicBezTo>
                  <a:cubicBezTo>
                    <a:pt x="27535" y="3594"/>
                    <a:pt x="26641" y="3769"/>
                    <a:pt x="25747" y="3789"/>
                  </a:cubicBezTo>
                  <a:cubicBezTo>
                    <a:pt x="25679" y="3721"/>
                    <a:pt x="25587" y="3675"/>
                    <a:pt x="25496" y="3629"/>
                  </a:cubicBezTo>
                  <a:cubicBezTo>
                    <a:pt x="25313" y="3584"/>
                    <a:pt x="25108" y="3584"/>
                    <a:pt x="24925" y="3584"/>
                  </a:cubicBezTo>
                  <a:cubicBezTo>
                    <a:pt x="24872" y="3590"/>
                    <a:pt x="24817" y="3592"/>
                    <a:pt x="24763" y="3592"/>
                  </a:cubicBezTo>
                  <a:cubicBezTo>
                    <a:pt x="24674" y="3592"/>
                    <a:pt x="24585" y="3587"/>
                    <a:pt x="24498" y="3587"/>
                  </a:cubicBezTo>
                  <a:cubicBezTo>
                    <a:pt x="24250" y="3587"/>
                    <a:pt x="24021" y="3628"/>
                    <a:pt x="23875" y="3949"/>
                  </a:cubicBezTo>
                  <a:cubicBezTo>
                    <a:pt x="23853" y="3949"/>
                    <a:pt x="23853" y="3926"/>
                    <a:pt x="23830" y="3903"/>
                  </a:cubicBezTo>
                  <a:cubicBezTo>
                    <a:pt x="23548" y="3773"/>
                    <a:pt x="23256" y="3746"/>
                    <a:pt x="22962" y="3746"/>
                  </a:cubicBezTo>
                  <a:cubicBezTo>
                    <a:pt x="22749" y="3746"/>
                    <a:pt x="22536" y="3760"/>
                    <a:pt x="22323" y="3760"/>
                  </a:cubicBezTo>
                  <a:cubicBezTo>
                    <a:pt x="22209" y="3760"/>
                    <a:pt x="22094" y="3756"/>
                    <a:pt x="21981" y="3743"/>
                  </a:cubicBezTo>
                  <a:lnTo>
                    <a:pt x="21524" y="3743"/>
                  </a:lnTo>
                  <a:cubicBezTo>
                    <a:pt x="21415" y="3754"/>
                    <a:pt x="21305" y="3758"/>
                    <a:pt x="21195" y="3758"/>
                  </a:cubicBezTo>
                  <a:cubicBezTo>
                    <a:pt x="20765" y="3758"/>
                    <a:pt x="20336" y="3695"/>
                    <a:pt x="19906" y="3695"/>
                  </a:cubicBezTo>
                  <a:cubicBezTo>
                    <a:pt x="19715" y="3695"/>
                    <a:pt x="19524" y="3708"/>
                    <a:pt x="19333" y="3743"/>
                  </a:cubicBezTo>
                  <a:lnTo>
                    <a:pt x="19037" y="3743"/>
                  </a:lnTo>
                  <a:cubicBezTo>
                    <a:pt x="18928" y="3751"/>
                    <a:pt x="18820" y="3754"/>
                    <a:pt x="18712" y="3754"/>
                  </a:cubicBezTo>
                  <a:cubicBezTo>
                    <a:pt x="18468" y="3754"/>
                    <a:pt x="18224" y="3740"/>
                    <a:pt x="17979" y="3740"/>
                  </a:cubicBezTo>
                  <a:cubicBezTo>
                    <a:pt x="17670" y="3740"/>
                    <a:pt x="17360" y="3762"/>
                    <a:pt x="17051" y="3858"/>
                  </a:cubicBezTo>
                  <a:cubicBezTo>
                    <a:pt x="17028" y="3903"/>
                    <a:pt x="16982" y="3949"/>
                    <a:pt x="16937" y="3972"/>
                  </a:cubicBezTo>
                  <a:cubicBezTo>
                    <a:pt x="16891" y="3926"/>
                    <a:pt x="16845" y="3880"/>
                    <a:pt x="16777" y="3858"/>
                  </a:cubicBezTo>
                  <a:cubicBezTo>
                    <a:pt x="16686" y="3812"/>
                    <a:pt x="16594" y="3789"/>
                    <a:pt x="16503" y="3789"/>
                  </a:cubicBezTo>
                  <a:cubicBezTo>
                    <a:pt x="16424" y="3775"/>
                    <a:pt x="16345" y="3770"/>
                    <a:pt x="16266" y="3770"/>
                  </a:cubicBezTo>
                  <a:cubicBezTo>
                    <a:pt x="15987" y="3770"/>
                    <a:pt x="15705" y="3837"/>
                    <a:pt x="15412" y="3837"/>
                  </a:cubicBezTo>
                  <a:cubicBezTo>
                    <a:pt x="15380" y="3837"/>
                    <a:pt x="15348" y="3837"/>
                    <a:pt x="15316" y="3835"/>
                  </a:cubicBezTo>
                  <a:cubicBezTo>
                    <a:pt x="15293" y="3846"/>
                    <a:pt x="15270" y="3852"/>
                    <a:pt x="15248" y="3852"/>
                  </a:cubicBezTo>
                  <a:cubicBezTo>
                    <a:pt x="15225" y="3852"/>
                    <a:pt x="15202" y="3846"/>
                    <a:pt x="15179" y="3835"/>
                  </a:cubicBezTo>
                  <a:cubicBezTo>
                    <a:pt x="15179" y="3880"/>
                    <a:pt x="15156" y="3926"/>
                    <a:pt x="15156" y="3972"/>
                  </a:cubicBezTo>
                  <a:cubicBezTo>
                    <a:pt x="15133" y="3949"/>
                    <a:pt x="15133" y="3926"/>
                    <a:pt x="15111" y="3926"/>
                  </a:cubicBezTo>
                  <a:cubicBezTo>
                    <a:pt x="15038" y="3890"/>
                    <a:pt x="14968" y="3871"/>
                    <a:pt x="14902" y="3871"/>
                  </a:cubicBezTo>
                  <a:cubicBezTo>
                    <a:pt x="14804" y="3871"/>
                    <a:pt x="14713" y="3912"/>
                    <a:pt x="14631" y="3995"/>
                  </a:cubicBezTo>
                  <a:cubicBezTo>
                    <a:pt x="14654" y="3926"/>
                    <a:pt x="14654" y="3858"/>
                    <a:pt x="14631" y="3789"/>
                  </a:cubicBezTo>
                  <a:cubicBezTo>
                    <a:pt x="14586" y="3743"/>
                    <a:pt x="14563" y="3721"/>
                    <a:pt x="14517" y="3698"/>
                  </a:cubicBezTo>
                  <a:cubicBezTo>
                    <a:pt x="14449" y="3652"/>
                    <a:pt x="14357" y="3629"/>
                    <a:pt x="14266" y="3607"/>
                  </a:cubicBezTo>
                  <a:cubicBezTo>
                    <a:pt x="14081" y="3586"/>
                    <a:pt x="13897" y="3575"/>
                    <a:pt x="13712" y="3575"/>
                  </a:cubicBezTo>
                  <a:cubicBezTo>
                    <a:pt x="13486" y="3575"/>
                    <a:pt x="13260" y="3592"/>
                    <a:pt x="13033" y="3629"/>
                  </a:cubicBezTo>
                  <a:cubicBezTo>
                    <a:pt x="12965" y="3652"/>
                    <a:pt x="12896" y="3698"/>
                    <a:pt x="12828" y="3743"/>
                  </a:cubicBezTo>
                  <a:cubicBezTo>
                    <a:pt x="12601" y="3646"/>
                    <a:pt x="12363" y="3618"/>
                    <a:pt x="12121" y="3618"/>
                  </a:cubicBezTo>
                  <a:cubicBezTo>
                    <a:pt x="12022" y="3618"/>
                    <a:pt x="11923" y="3623"/>
                    <a:pt x="11824" y="3629"/>
                  </a:cubicBezTo>
                  <a:cubicBezTo>
                    <a:pt x="11732" y="3561"/>
                    <a:pt x="11527" y="3561"/>
                    <a:pt x="11390" y="3561"/>
                  </a:cubicBezTo>
                  <a:cubicBezTo>
                    <a:pt x="11373" y="3557"/>
                    <a:pt x="11357" y="3555"/>
                    <a:pt x="11340" y="3555"/>
                  </a:cubicBezTo>
                  <a:cubicBezTo>
                    <a:pt x="11266" y="3555"/>
                    <a:pt x="11195" y="3592"/>
                    <a:pt x="11139" y="3629"/>
                  </a:cubicBezTo>
                  <a:cubicBezTo>
                    <a:pt x="11162" y="3607"/>
                    <a:pt x="11162" y="3584"/>
                    <a:pt x="11207" y="3561"/>
                  </a:cubicBezTo>
                  <a:cubicBezTo>
                    <a:pt x="11185" y="3470"/>
                    <a:pt x="11139" y="3401"/>
                    <a:pt x="11070" y="3355"/>
                  </a:cubicBezTo>
                  <a:cubicBezTo>
                    <a:pt x="10956" y="3287"/>
                    <a:pt x="10842" y="3241"/>
                    <a:pt x="10705" y="3219"/>
                  </a:cubicBezTo>
                  <a:cubicBezTo>
                    <a:pt x="10272" y="3196"/>
                    <a:pt x="9861" y="3241"/>
                    <a:pt x="9450" y="3104"/>
                  </a:cubicBezTo>
                  <a:cubicBezTo>
                    <a:pt x="8263" y="3036"/>
                    <a:pt x="7145" y="2716"/>
                    <a:pt x="5980" y="2511"/>
                  </a:cubicBezTo>
                  <a:cubicBezTo>
                    <a:pt x="5866" y="2488"/>
                    <a:pt x="5729" y="2465"/>
                    <a:pt x="5592" y="2442"/>
                  </a:cubicBezTo>
                  <a:cubicBezTo>
                    <a:pt x="5524" y="2420"/>
                    <a:pt x="5455" y="2397"/>
                    <a:pt x="5364" y="2374"/>
                  </a:cubicBezTo>
                  <a:cubicBezTo>
                    <a:pt x="5182" y="2351"/>
                    <a:pt x="4976" y="2305"/>
                    <a:pt x="4794" y="2237"/>
                  </a:cubicBezTo>
                  <a:cubicBezTo>
                    <a:pt x="4725" y="2214"/>
                    <a:pt x="4634" y="2191"/>
                    <a:pt x="4565" y="2191"/>
                  </a:cubicBezTo>
                  <a:cubicBezTo>
                    <a:pt x="4246" y="2146"/>
                    <a:pt x="3926" y="2146"/>
                    <a:pt x="3652" y="2009"/>
                  </a:cubicBezTo>
                  <a:cubicBezTo>
                    <a:pt x="3495" y="1952"/>
                    <a:pt x="3347" y="1903"/>
                    <a:pt x="3196" y="1903"/>
                  </a:cubicBezTo>
                  <a:cubicBezTo>
                    <a:pt x="3106" y="1903"/>
                    <a:pt x="3016" y="1920"/>
                    <a:pt x="2922" y="1963"/>
                  </a:cubicBezTo>
                  <a:lnTo>
                    <a:pt x="206" y="1119"/>
                  </a:lnTo>
                  <a:lnTo>
                    <a:pt x="206" y="1119"/>
                  </a:lnTo>
                  <a:cubicBezTo>
                    <a:pt x="0" y="2146"/>
                    <a:pt x="434" y="3127"/>
                    <a:pt x="388" y="4154"/>
                  </a:cubicBezTo>
                  <a:cubicBezTo>
                    <a:pt x="411" y="4542"/>
                    <a:pt x="228" y="4930"/>
                    <a:pt x="548" y="5273"/>
                  </a:cubicBezTo>
                  <a:lnTo>
                    <a:pt x="548" y="5455"/>
                  </a:lnTo>
                  <a:cubicBezTo>
                    <a:pt x="525" y="5478"/>
                    <a:pt x="480" y="5501"/>
                    <a:pt x="480" y="5524"/>
                  </a:cubicBezTo>
                  <a:cubicBezTo>
                    <a:pt x="457" y="5570"/>
                    <a:pt x="480" y="5615"/>
                    <a:pt x="548" y="5638"/>
                  </a:cubicBezTo>
                  <a:cubicBezTo>
                    <a:pt x="548" y="5821"/>
                    <a:pt x="571" y="5980"/>
                    <a:pt x="571" y="6140"/>
                  </a:cubicBezTo>
                  <a:cubicBezTo>
                    <a:pt x="616" y="6163"/>
                    <a:pt x="662" y="6209"/>
                    <a:pt x="708" y="6231"/>
                  </a:cubicBezTo>
                  <a:cubicBezTo>
                    <a:pt x="731" y="6574"/>
                    <a:pt x="731" y="6916"/>
                    <a:pt x="731" y="7259"/>
                  </a:cubicBezTo>
                  <a:cubicBezTo>
                    <a:pt x="799" y="7327"/>
                    <a:pt x="822" y="7373"/>
                    <a:pt x="822" y="7441"/>
                  </a:cubicBezTo>
                  <a:cubicBezTo>
                    <a:pt x="845" y="7578"/>
                    <a:pt x="845" y="7715"/>
                    <a:pt x="868" y="7852"/>
                  </a:cubicBezTo>
                  <a:cubicBezTo>
                    <a:pt x="845" y="7852"/>
                    <a:pt x="822" y="7875"/>
                    <a:pt x="822" y="7898"/>
                  </a:cubicBezTo>
                  <a:cubicBezTo>
                    <a:pt x="822" y="7943"/>
                    <a:pt x="845" y="7966"/>
                    <a:pt x="868" y="8012"/>
                  </a:cubicBezTo>
                  <a:cubicBezTo>
                    <a:pt x="868" y="8080"/>
                    <a:pt x="868" y="8149"/>
                    <a:pt x="868" y="8217"/>
                  </a:cubicBezTo>
                  <a:cubicBezTo>
                    <a:pt x="845" y="8217"/>
                    <a:pt x="822" y="8240"/>
                    <a:pt x="822" y="8263"/>
                  </a:cubicBezTo>
                  <a:cubicBezTo>
                    <a:pt x="845" y="8309"/>
                    <a:pt x="868" y="8331"/>
                    <a:pt x="890" y="8377"/>
                  </a:cubicBezTo>
                  <a:cubicBezTo>
                    <a:pt x="890" y="8674"/>
                    <a:pt x="1210" y="8970"/>
                    <a:pt x="936" y="9290"/>
                  </a:cubicBezTo>
                  <a:cubicBezTo>
                    <a:pt x="913" y="9427"/>
                    <a:pt x="913" y="9541"/>
                    <a:pt x="913" y="9655"/>
                  </a:cubicBezTo>
                  <a:cubicBezTo>
                    <a:pt x="1256" y="9975"/>
                    <a:pt x="1073" y="10386"/>
                    <a:pt x="1119" y="10751"/>
                  </a:cubicBezTo>
                  <a:cubicBezTo>
                    <a:pt x="1164" y="10751"/>
                    <a:pt x="1210" y="10774"/>
                    <a:pt x="1256" y="10774"/>
                  </a:cubicBezTo>
                  <a:cubicBezTo>
                    <a:pt x="1256" y="10842"/>
                    <a:pt x="1256" y="10888"/>
                    <a:pt x="1278" y="10933"/>
                  </a:cubicBezTo>
                  <a:cubicBezTo>
                    <a:pt x="1187" y="11938"/>
                    <a:pt x="1415" y="12919"/>
                    <a:pt x="1644" y="13878"/>
                  </a:cubicBezTo>
                  <a:cubicBezTo>
                    <a:pt x="1529" y="15042"/>
                    <a:pt x="1918" y="16160"/>
                    <a:pt x="1826" y="17325"/>
                  </a:cubicBezTo>
                  <a:cubicBezTo>
                    <a:pt x="1689" y="17530"/>
                    <a:pt x="1712" y="17667"/>
                    <a:pt x="1963" y="17735"/>
                  </a:cubicBezTo>
                  <a:cubicBezTo>
                    <a:pt x="1963" y="17735"/>
                    <a:pt x="1986" y="17713"/>
                    <a:pt x="1986" y="17713"/>
                  </a:cubicBezTo>
                  <a:lnTo>
                    <a:pt x="1986" y="17735"/>
                  </a:lnTo>
                  <a:cubicBezTo>
                    <a:pt x="1986" y="18101"/>
                    <a:pt x="1940" y="18466"/>
                    <a:pt x="2169" y="18785"/>
                  </a:cubicBezTo>
                  <a:cubicBezTo>
                    <a:pt x="2146" y="19402"/>
                    <a:pt x="2146" y="20018"/>
                    <a:pt x="2328" y="20634"/>
                  </a:cubicBezTo>
                  <a:lnTo>
                    <a:pt x="2397" y="22049"/>
                  </a:lnTo>
                  <a:cubicBezTo>
                    <a:pt x="2306" y="22300"/>
                    <a:pt x="2465" y="22597"/>
                    <a:pt x="2191" y="22803"/>
                  </a:cubicBezTo>
                  <a:cubicBezTo>
                    <a:pt x="2191" y="23076"/>
                    <a:pt x="2328" y="23236"/>
                    <a:pt x="2557" y="23350"/>
                  </a:cubicBezTo>
                  <a:cubicBezTo>
                    <a:pt x="2557" y="23647"/>
                    <a:pt x="2579" y="23967"/>
                    <a:pt x="2579" y="24263"/>
                  </a:cubicBezTo>
                  <a:lnTo>
                    <a:pt x="2739" y="24469"/>
                  </a:lnTo>
                  <a:cubicBezTo>
                    <a:pt x="2694" y="25131"/>
                    <a:pt x="2876" y="25793"/>
                    <a:pt x="2739" y="26455"/>
                  </a:cubicBezTo>
                  <a:cubicBezTo>
                    <a:pt x="2785" y="26500"/>
                    <a:pt x="2785" y="26546"/>
                    <a:pt x="2762" y="26592"/>
                  </a:cubicBezTo>
                  <a:cubicBezTo>
                    <a:pt x="2739" y="26751"/>
                    <a:pt x="2762" y="26911"/>
                    <a:pt x="2922" y="27002"/>
                  </a:cubicBezTo>
                  <a:cubicBezTo>
                    <a:pt x="2922" y="27071"/>
                    <a:pt x="2899" y="27117"/>
                    <a:pt x="2899" y="27185"/>
                  </a:cubicBezTo>
                  <a:cubicBezTo>
                    <a:pt x="2716" y="27322"/>
                    <a:pt x="2739" y="27436"/>
                    <a:pt x="2922" y="27550"/>
                  </a:cubicBezTo>
                  <a:cubicBezTo>
                    <a:pt x="3127" y="27893"/>
                    <a:pt x="3104" y="28258"/>
                    <a:pt x="3104" y="28623"/>
                  </a:cubicBezTo>
                  <a:cubicBezTo>
                    <a:pt x="3378" y="28897"/>
                    <a:pt x="3264" y="29262"/>
                    <a:pt x="3287" y="29559"/>
                  </a:cubicBezTo>
                  <a:cubicBezTo>
                    <a:pt x="3356" y="30038"/>
                    <a:pt x="3356" y="30518"/>
                    <a:pt x="3401" y="30997"/>
                  </a:cubicBezTo>
                  <a:cubicBezTo>
                    <a:pt x="3424" y="31864"/>
                    <a:pt x="3698" y="32709"/>
                    <a:pt x="3652" y="33576"/>
                  </a:cubicBezTo>
                  <a:cubicBezTo>
                    <a:pt x="3424" y="33439"/>
                    <a:pt x="3470" y="33234"/>
                    <a:pt x="3447" y="33028"/>
                  </a:cubicBezTo>
                  <a:cubicBezTo>
                    <a:pt x="3447" y="32854"/>
                    <a:pt x="3447" y="32616"/>
                    <a:pt x="3247" y="32616"/>
                  </a:cubicBezTo>
                  <a:cubicBezTo>
                    <a:pt x="3238" y="32616"/>
                    <a:pt x="3228" y="32616"/>
                    <a:pt x="3219" y="32617"/>
                  </a:cubicBezTo>
                  <a:cubicBezTo>
                    <a:pt x="3036" y="32640"/>
                    <a:pt x="3127" y="32869"/>
                    <a:pt x="3104" y="33005"/>
                  </a:cubicBezTo>
                  <a:cubicBezTo>
                    <a:pt x="3104" y="33074"/>
                    <a:pt x="3127" y="33142"/>
                    <a:pt x="3127" y="33188"/>
                  </a:cubicBezTo>
                  <a:cubicBezTo>
                    <a:pt x="3104" y="33599"/>
                    <a:pt x="3173" y="33918"/>
                    <a:pt x="3675" y="33941"/>
                  </a:cubicBezTo>
                  <a:cubicBezTo>
                    <a:pt x="3858" y="34147"/>
                    <a:pt x="3766" y="34443"/>
                    <a:pt x="3858" y="34672"/>
                  </a:cubicBezTo>
                  <a:cubicBezTo>
                    <a:pt x="3835" y="34786"/>
                    <a:pt x="3835" y="34923"/>
                    <a:pt x="3812" y="35037"/>
                  </a:cubicBezTo>
                  <a:cubicBezTo>
                    <a:pt x="3835" y="35265"/>
                    <a:pt x="3835" y="35493"/>
                    <a:pt x="3858" y="35722"/>
                  </a:cubicBezTo>
                  <a:cubicBezTo>
                    <a:pt x="3835" y="35927"/>
                    <a:pt x="3789" y="36155"/>
                    <a:pt x="3995" y="36315"/>
                  </a:cubicBezTo>
                  <a:cubicBezTo>
                    <a:pt x="3995" y="36429"/>
                    <a:pt x="3995" y="36543"/>
                    <a:pt x="3995" y="36680"/>
                  </a:cubicBezTo>
                  <a:cubicBezTo>
                    <a:pt x="4132" y="37023"/>
                    <a:pt x="3903" y="37456"/>
                    <a:pt x="4200" y="37776"/>
                  </a:cubicBezTo>
                  <a:cubicBezTo>
                    <a:pt x="4200" y="37890"/>
                    <a:pt x="4223" y="38004"/>
                    <a:pt x="4246" y="38141"/>
                  </a:cubicBezTo>
                  <a:cubicBezTo>
                    <a:pt x="4246" y="38506"/>
                    <a:pt x="4132" y="38917"/>
                    <a:pt x="4360" y="39260"/>
                  </a:cubicBezTo>
                  <a:cubicBezTo>
                    <a:pt x="4360" y="39328"/>
                    <a:pt x="4360" y="39374"/>
                    <a:pt x="4383" y="39419"/>
                  </a:cubicBezTo>
                  <a:cubicBezTo>
                    <a:pt x="4476" y="39382"/>
                    <a:pt x="4554" y="39345"/>
                    <a:pt x="4641" y="39345"/>
                  </a:cubicBezTo>
                  <a:cubicBezTo>
                    <a:pt x="4661" y="39345"/>
                    <a:pt x="4681" y="39347"/>
                    <a:pt x="4702" y="39351"/>
                  </a:cubicBezTo>
                  <a:cubicBezTo>
                    <a:pt x="4588" y="39351"/>
                    <a:pt x="4497" y="39374"/>
                    <a:pt x="4383" y="39419"/>
                  </a:cubicBezTo>
                  <a:cubicBezTo>
                    <a:pt x="4383" y="39648"/>
                    <a:pt x="4383" y="39899"/>
                    <a:pt x="4360" y="40150"/>
                  </a:cubicBezTo>
                  <a:cubicBezTo>
                    <a:pt x="4497" y="41245"/>
                    <a:pt x="4725" y="42318"/>
                    <a:pt x="4725" y="43437"/>
                  </a:cubicBezTo>
                  <a:cubicBezTo>
                    <a:pt x="4725" y="43551"/>
                    <a:pt x="4748" y="43665"/>
                    <a:pt x="4748" y="43802"/>
                  </a:cubicBezTo>
                  <a:cubicBezTo>
                    <a:pt x="4816" y="44030"/>
                    <a:pt x="4771" y="44304"/>
                    <a:pt x="4908" y="44532"/>
                  </a:cubicBezTo>
                  <a:cubicBezTo>
                    <a:pt x="4930" y="45012"/>
                    <a:pt x="4930" y="45491"/>
                    <a:pt x="4930" y="45993"/>
                  </a:cubicBezTo>
                  <a:cubicBezTo>
                    <a:pt x="4816" y="46039"/>
                    <a:pt x="4816" y="46107"/>
                    <a:pt x="4930" y="46153"/>
                  </a:cubicBezTo>
                  <a:cubicBezTo>
                    <a:pt x="4930" y="46381"/>
                    <a:pt x="4930" y="46587"/>
                    <a:pt x="4885" y="46792"/>
                  </a:cubicBezTo>
                  <a:cubicBezTo>
                    <a:pt x="4839" y="46997"/>
                    <a:pt x="4930" y="47066"/>
                    <a:pt x="5090" y="47089"/>
                  </a:cubicBezTo>
                  <a:cubicBezTo>
                    <a:pt x="5113" y="47203"/>
                    <a:pt x="5136" y="47294"/>
                    <a:pt x="5136" y="47408"/>
                  </a:cubicBezTo>
                  <a:cubicBezTo>
                    <a:pt x="5318" y="47728"/>
                    <a:pt x="5045" y="48024"/>
                    <a:pt x="5136" y="48321"/>
                  </a:cubicBezTo>
                  <a:cubicBezTo>
                    <a:pt x="5159" y="48413"/>
                    <a:pt x="5204" y="48481"/>
                    <a:pt x="5273" y="48549"/>
                  </a:cubicBezTo>
                  <a:cubicBezTo>
                    <a:pt x="5364" y="48755"/>
                    <a:pt x="5341" y="48983"/>
                    <a:pt x="5318" y="49211"/>
                  </a:cubicBezTo>
                  <a:cubicBezTo>
                    <a:pt x="5547" y="49645"/>
                    <a:pt x="5387" y="50102"/>
                    <a:pt x="5501" y="50535"/>
                  </a:cubicBezTo>
                  <a:cubicBezTo>
                    <a:pt x="5798" y="50946"/>
                    <a:pt x="5524" y="51403"/>
                    <a:pt x="5661" y="51836"/>
                  </a:cubicBezTo>
                  <a:cubicBezTo>
                    <a:pt x="5661" y="52019"/>
                    <a:pt x="5661" y="52202"/>
                    <a:pt x="5661" y="52384"/>
                  </a:cubicBezTo>
                  <a:cubicBezTo>
                    <a:pt x="5798" y="53092"/>
                    <a:pt x="5912" y="53822"/>
                    <a:pt x="5866" y="54553"/>
                  </a:cubicBezTo>
                  <a:cubicBezTo>
                    <a:pt x="6117" y="54895"/>
                    <a:pt x="5912" y="55306"/>
                    <a:pt x="6049" y="55648"/>
                  </a:cubicBezTo>
                  <a:cubicBezTo>
                    <a:pt x="6756" y="55831"/>
                    <a:pt x="7487" y="56013"/>
                    <a:pt x="8217" y="56219"/>
                  </a:cubicBezTo>
                  <a:cubicBezTo>
                    <a:pt x="8788" y="56652"/>
                    <a:pt x="9473" y="56447"/>
                    <a:pt x="10089" y="56607"/>
                  </a:cubicBezTo>
                  <a:cubicBezTo>
                    <a:pt x="10218" y="56623"/>
                    <a:pt x="10359" y="56639"/>
                    <a:pt x="10494" y="56639"/>
                  </a:cubicBezTo>
                  <a:cubicBezTo>
                    <a:pt x="10551" y="56639"/>
                    <a:pt x="10606" y="56636"/>
                    <a:pt x="10660" y="56630"/>
                  </a:cubicBezTo>
                  <a:cubicBezTo>
                    <a:pt x="10783" y="56639"/>
                    <a:pt x="10907" y="56642"/>
                    <a:pt x="11031" y="56642"/>
                  </a:cubicBezTo>
                  <a:cubicBezTo>
                    <a:pt x="11182" y="56642"/>
                    <a:pt x="11334" y="56638"/>
                    <a:pt x="11485" y="56638"/>
                  </a:cubicBezTo>
                  <a:cubicBezTo>
                    <a:pt x="11810" y="56638"/>
                    <a:pt x="12131" y="56656"/>
                    <a:pt x="12440" y="56767"/>
                  </a:cubicBezTo>
                  <a:cubicBezTo>
                    <a:pt x="12691" y="56812"/>
                    <a:pt x="12942" y="56835"/>
                    <a:pt x="13216" y="56835"/>
                  </a:cubicBezTo>
                  <a:cubicBezTo>
                    <a:pt x="13335" y="56826"/>
                    <a:pt x="13454" y="56823"/>
                    <a:pt x="13575" y="56823"/>
                  </a:cubicBezTo>
                  <a:cubicBezTo>
                    <a:pt x="13755" y="56823"/>
                    <a:pt x="13936" y="56829"/>
                    <a:pt x="14118" y="56829"/>
                  </a:cubicBezTo>
                  <a:cubicBezTo>
                    <a:pt x="14420" y="56829"/>
                    <a:pt x="14723" y="56812"/>
                    <a:pt x="15019" y="56721"/>
                  </a:cubicBezTo>
                  <a:cubicBezTo>
                    <a:pt x="15088" y="56675"/>
                    <a:pt x="15156" y="56630"/>
                    <a:pt x="15202" y="56584"/>
                  </a:cubicBezTo>
                  <a:lnTo>
                    <a:pt x="15316" y="56584"/>
                  </a:lnTo>
                  <a:cubicBezTo>
                    <a:pt x="15316" y="56630"/>
                    <a:pt x="15339" y="56675"/>
                    <a:pt x="15362" y="56721"/>
                  </a:cubicBezTo>
                  <a:cubicBezTo>
                    <a:pt x="15544" y="56744"/>
                    <a:pt x="15704" y="56744"/>
                    <a:pt x="15887" y="56767"/>
                  </a:cubicBezTo>
                  <a:cubicBezTo>
                    <a:pt x="16434" y="56767"/>
                    <a:pt x="16982" y="56789"/>
                    <a:pt x="17530" y="56789"/>
                  </a:cubicBezTo>
                  <a:cubicBezTo>
                    <a:pt x="17576" y="56767"/>
                    <a:pt x="17644" y="56744"/>
                    <a:pt x="17713" y="56721"/>
                  </a:cubicBezTo>
                  <a:cubicBezTo>
                    <a:pt x="17952" y="56767"/>
                    <a:pt x="18192" y="56784"/>
                    <a:pt x="18434" y="56784"/>
                  </a:cubicBezTo>
                  <a:cubicBezTo>
                    <a:pt x="18677" y="56784"/>
                    <a:pt x="18922" y="56767"/>
                    <a:pt x="19173" y="56744"/>
                  </a:cubicBezTo>
                  <a:cubicBezTo>
                    <a:pt x="19356" y="56744"/>
                    <a:pt x="19539" y="56721"/>
                    <a:pt x="19698" y="56721"/>
                  </a:cubicBezTo>
                  <a:cubicBezTo>
                    <a:pt x="19950" y="56812"/>
                    <a:pt x="20246" y="56721"/>
                    <a:pt x="20475" y="56904"/>
                  </a:cubicBezTo>
                  <a:cubicBezTo>
                    <a:pt x="20501" y="56957"/>
                    <a:pt x="20528" y="56979"/>
                    <a:pt x="20559" y="56979"/>
                  </a:cubicBezTo>
                  <a:cubicBezTo>
                    <a:pt x="20581" y="56979"/>
                    <a:pt x="20606" y="56968"/>
                    <a:pt x="20634" y="56949"/>
                  </a:cubicBezTo>
                  <a:cubicBezTo>
                    <a:pt x="21219" y="56949"/>
                    <a:pt x="21803" y="56978"/>
                    <a:pt x="22376" y="56978"/>
                  </a:cubicBezTo>
                  <a:cubicBezTo>
                    <a:pt x="22519" y="56978"/>
                    <a:pt x="22661" y="56977"/>
                    <a:pt x="22803" y="56972"/>
                  </a:cubicBezTo>
                  <a:cubicBezTo>
                    <a:pt x="22902" y="56967"/>
                    <a:pt x="23001" y="56965"/>
                    <a:pt x="23099" y="56965"/>
                  </a:cubicBezTo>
                  <a:cubicBezTo>
                    <a:pt x="23445" y="56965"/>
                    <a:pt x="23791" y="56989"/>
                    <a:pt x="24132" y="56989"/>
                  </a:cubicBezTo>
                  <a:cubicBezTo>
                    <a:pt x="24572" y="56989"/>
                    <a:pt x="25005" y="56949"/>
                    <a:pt x="25428" y="56767"/>
                  </a:cubicBezTo>
                  <a:lnTo>
                    <a:pt x="26615" y="56767"/>
                  </a:lnTo>
                  <a:cubicBezTo>
                    <a:pt x="26663" y="56815"/>
                    <a:pt x="26704" y="56844"/>
                    <a:pt x="26743" y="56844"/>
                  </a:cubicBezTo>
                  <a:cubicBezTo>
                    <a:pt x="26778" y="56844"/>
                    <a:pt x="26810" y="56820"/>
                    <a:pt x="26843" y="56767"/>
                  </a:cubicBezTo>
                  <a:lnTo>
                    <a:pt x="27938" y="56767"/>
                  </a:lnTo>
                  <a:cubicBezTo>
                    <a:pt x="27938" y="56835"/>
                    <a:pt x="27938" y="56881"/>
                    <a:pt x="27938" y="56949"/>
                  </a:cubicBezTo>
                  <a:cubicBezTo>
                    <a:pt x="27984" y="56995"/>
                    <a:pt x="28053" y="57063"/>
                    <a:pt x="28121" y="57132"/>
                  </a:cubicBezTo>
                  <a:lnTo>
                    <a:pt x="28121" y="56767"/>
                  </a:lnTo>
                  <a:cubicBezTo>
                    <a:pt x="28281" y="56744"/>
                    <a:pt x="28463" y="56744"/>
                    <a:pt x="28623" y="56744"/>
                  </a:cubicBezTo>
                  <a:cubicBezTo>
                    <a:pt x="28692" y="56698"/>
                    <a:pt x="28783" y="56675"/>
                    <a:pt x="28851" y="56630"/>
                  </a:cubicBezTo>
                  <a:cubicBezTo>
                    <a:pt x="28966" y="56675"/>
                    <a:pt x="29057" y="56698"/>
                    <a:pt x="29148" y="56744"/>
                  </a:cubicBezTo>
                  <a:cubicBezTo>
                    <a:pt x="29375" y="56794"/>
                    <a:pt x="29595" y="56810"/>
                    <a:pt x="29816" y="56810"/>
                  </a:cubicBezTo>
                  <a:cubicBezTo>
                    <a:pt x="29995" y="56810"/>
                    <a:pt x="30174" y="56800"/>
                    <a:pt x="30358" y="56789"/>
                  </a:cubicBezTo>
                  <a:cubicBezTo>
                    <a:pt x="30632" y="56789"/>
                    <a:pt x="30891" y="56673"/>
                    <a:pt x="31159" y="56673"/>
                  </a:cubicBezTo>
                  <a:cubicBezTo>
                    <a:pt x="31226" y="56673"/>
                    <a:pt x="31294" y="56680"/>
                    <a:pt x="31362" y="56698"/>
                  </a:cubicBezTo>
                  <a:cubicBezTo>
                    <a:pt x="31453" y="56698"/>
                    <a:pt x="31545" y="56698"/>
                    <a:pt x="31613" y="56675"/>
                  </a:cubicBezTo>
                  <a:cubicBezTo>
                    <a:pt x="31978" y="56584"/>
                    <a:pt x="32366" y="56630"/>
                    <a:pt x="32732" y="56561"/>
                  </a:cubicBezTo>
                  <a:cubicBezTo>
                    <a:pt x="32823" y="56538"/>
                    <a:pt x="32891" y="56538"/>
                    <a:pt x="32983" y="56493"/>
                  </a:cubicBezTo>
                  <a:cubicBezTo>
                    <a:pt x="33234" y="56424"/>
                    <a:pt x="33485" y="56447"/>
                    <a:pt x="33736" y="56424"/>
                  </a:cubicBezTo>
                  <a:cubicBezTo>
                    <a:pt x="34193" y="56424"/>
                    <a:pt x="34603" y="56264"/>
                    <a:pt x="35060" y="56196"/>
                  </a:cubicBezTo>
                  <a:cubicBezTo>
                    <a:pt x="35448" y="56036"/>
                    <a:pt x="35859" y="56105"/>
                    <a:pt x="36270" y="56059"/>
                  </a:cubicBezTo>
                  <a:cubicBezTo>
                    <a:pt x="36361" y="56036"/>
                    <a:pt x="36452" y="56013"/>
                    <a:pt x="36521" y="55991"/>
                  </a:cubicBezTo>
                  <a:cubicBezTo>
                    <a:pt x="36817" y="55876"/>
                    <a:pt x="37183" y="55945"/>
                    <a:pt x="37388" y="55625"/>
                  </a:cubicBezTo>
                  <a:cubicBezTo>
                    <a:pt x="37479" y="55602"/>
                    <a:pt x="37548" y="55557"/>
                    <a:pt x="37616" y="55511"/>
                  </a:cubicBezTo>
                  <a:cubicBezTo>
                    <a:pt x="37730" y="55488"/>
                    <a:pt x="37845" y="55488"/>
                    <a:pt x="37959" y="55466"/>
                  </a:cubicBezTo>
                  <a:cubicBezTo>
                    <a:pt x="38153" y="55339"/>
                    <a:pt x="38360" y="55312"/>
                    <a:pt x="38570" y="55312"/>
                  </a:cubicBezTo>
                  <a:cubicBezTo>
                    <a:pt x="38728" y="55312"/>
                    <a:pt x="38888" y="55328"/>
                    <a:pt x="39046" y="55328"/>
                  </a:cubicBezTo>
                  <a:cubicBezTo>
                    <a:pt x="39172" y="55328"/>
                    <a:pt x="39297" y="55318"/>
                    <a:pt x="39420" y="55283"/>
                  </a:cubicBezTo>
                  <a:cubicBezTo>
                    <a:pt x="39442" y="55169"/>
                    <a:pt x="39511" y="55123"/>
                    <a:pt x="39602" y="55123"/>
                  </a:cubicBezTo>
                  <a:cubicBezTo>
                    <a:pt x="39671" y="54986"/>
                    <a:pt x="39716" y="54872"/>
                    <a:pt x="39785" y="54758"/>
                  </a:cubicBezTo>
                  <a:cubicBezTo>
                    <a:pt x="39716" y="53891"/>
                    <a:pt x="39876" y="53046"/>
                    <a:pt x="39990" y="52202"/>
                  </a:cubicBezTo>
                  <a:cubicBezTo>
                    <a:pt x="39990" y="51768"/>
                    <a:pt x="39967" y="51334"/>
                    <a:pt x="39967" y="50923"/>
                  </a:cubicBezTo>
                  <a:cubicBezTo>
                    <a:pt x="39990" y="50878"/>
                    <a:pt x="40013" y="50809"/>
                    <a:pt x="39990" y="50764"/>
                  </a:cubicBezTo>
                  <a:cubicBezTo>
                    <a:pt x="40241" y="50490"/>
                    <a:pt x="40081" y="50124"/>
                    <a:pt x="40218" y="49828"/>
                  </a:cubicBezTo>
                  <a:lnTo>
                    <a:pt x="40218" y="49828"/>
                  </a:lnTo>
                  <a:cubicBezTo>
                    <a:pt x="40264" y="49896"/>
                    <a:pt x="40310" y="49942"/>
                    <a:pt x="40355" y="50010"/>
                  </a:cubicBezTo>
                  <a:cubicBezTo>
                    <a:pt x="40675" y="49736"/>
                    <a:pt x="40264" y="49485"/>
                    <a:pt x="40333" y="49234"/>
                  </a:cubicBezTo>
                  <a:cubicBezTo>
                    <a:pt x="40310" y="48618"/>
                    <a:pt x="40333" y="48024"/>
                    <a:pt x="40401" y="47431"/>
                  </a:cubicBezTo>
                  <a:cubicBezTo>
                    <a:pt x="40584" y="47271"/>
                    <a:pt x="40538" y="47066"/>
                    <a:pt x="40515" y="46883"/>
                  </a:cubicBezTo>
                  <a:cubicBezTo>
                    <a:pt x="40515" y="46815"/>
                    <a:pt x="40515" y="46769"/>
                    <a:pt x="40561" y="46723"/>
                  </a:cubicBezTo>
                  <a:cubicBezTo>
                    <a:pt x="40492" y="46221"/>
                    <a:pt x="40469" y="45719"/>
                    <a:pt x="40675" y="45240"/>
                  </a:cubicBezTo>
                  <a:cubicBezTo>
                    <a:pt x="40675" y="45171"/>
                    <a:pt x="40698" y="45126"/>
                    <a:pt x="40721" y="45080"/>
                  </a:cubicBezTo>
                  <a:cubicBezTo>
                    <a:pt x="40926" y="44578"/>
                    <a:pt x="40675" y="44053"/>
                    <a:pt x="40880" y="43574"/>
                  </a:cubicBezTo>
                  <a:cubicBezTo>
                    <a:pt x="40835" y="43391"/>
                    <a:pt x="40835" y="43231"/>
                    <a:pt x="40903" y="43071"/>
                  </a:cubicBezTo>
                  <a:cubicBezTo>
                    <a:pt x="40903" y="43003"/>
                    <a:pt x="40903" y="42934"/>
                    <a:pt x="40903" y="42889"/>
                  </a:cubicBezTo>
                  <a:cubicBezTo>
                    <a:pt x="41131" y="42546"/>
                    <a:pt x="41177" y="42181"/>
                    <a:pt x="41063" y="41793"/>
                  </a:cubicBezTo>
                  <a:cubicBezTo>
                    <a:pt x="40994" y="40971"/>
                    <a:pt x="41154" y="40195"/>
                    <a:pt x="41268" y="39419"/>
                  </a:cubicBezTo>
                  <a:cubicBezTo>
                    <a:pt x="41565" y="39123"/>
                    <a:pt x="41451" y="38780"/>
                    <a:pt x="41405" y="38461"/>
                  </a:cubicBezTo>
                  <a:cubicBezTo>
                    <a:pt x="41405" y="38415"/>
                    <a:pt x="41405" y="38369"/>
                    <a:pt x="41451" y="38324"/>
                  </a:cubicBezTo>
                  <a:lnTo>
                    <a:pt x="41816" y="38324"/>
                  </a:lnTo>
                  <a:cubicBezTo>
                    <a:pt x="41793" y="38096"/>
                    <a:pt x="41862" y="37799"/>
                    <a:pt x="41497" y="37753"/>
                  </a:cubicBezTo>
                  <a:cubicBezTo>
                    <a:pt x="41497" y="37411"/>
                    <a:pt x="41474" y="37046"/>
                    <a:pt x="41474" y="36703"/>
                  </a:cubicBezTo>
                  <a:cubicBezTo>
                    <a:pt x="41862" y="35379"/>
                    <a:pt x="41679" y="33987"/>
                    <a:pt x="42022" y="32663"/>
                  </a:cubicBezTo>
                  <a:cubicBezTo>
                    <a:pt x="42090" y="32321"/>
                    <a:pt x="42250" y="31978"/>
                    <a:pt x="42113" y="31613"/>
                  </a:cubicBezTo>
                  <a:cubicBezTo>
                    <a:pt x="42113" y="31590"/>
                    <a:pt x="42113" y="31567"/>
                    <a:pt x="42113" y="31567"/>
                  </a:cubicBezTo>
                  <a:cubicBezTo>
                    <a:pt x="42113" y="31545"/>
                    <a:pt x="42136" y="31545"/>
                    <a:pt x="42136" y="31545"/>
                  </a:cubicBezTo>
                  <a:cubicBezTo>
                    <a:pt x="42159" y="31248"/>
                    <a:pt x="42181" y="30951"/>
                    <a:pt x="42181" y="30654"/>
                  </a:cubicBezTo>
                  <a:cubicBezTo>
                    <a:pt x="42204" y="30518"/>
                    <a:pt x="42227" y="30403"/>
                    <a:pt x="42227" y="30266"/>
                  </a:cubicBezTo>
                  <a:cubicBezTo>
                    <a:pt x="42410" y="29993"/>
                    <a:pt x="42501" y="29719"/>
                    <a:pt x="42364" y="29399"/>
                  </a:cubicBezTo>
                  <a:cubicBezTo>
                    <a:pt x="42387" y="29376"/>
                    <a:pt x="42432" y="29353"/>
                    <a:pt x="42455" y="29308"/>
                  </a:cubicBezTo>
                  <a:cubicBezTo>
                    <a:pt x="42547" y="28851"/>
                    <a:pt x="42615" y="28372"/>
                    <a:pt x="42524" y="27915"/>
                  </a:cubicBezTo>
                  <a:cubicBezTo>
                    <a:pt x="42547" y="27299"/>
                    <a:pt x="42478" y="26683"/>
                    <a:pt x="42706" y="26089"/>
                  </a:cubicBezTo>
                  <a:lnTo>
                    <a:pt x="42912" y="26089"/>
                  </a:lnTo>
                  <a:cubicBezTo>
                    <a:pt x="42935" y="26067"/>
                    <a:pt x="42957" y="26067"/>
                    <a:pt x="42980" y="26044"/>
                  </a:cubicBezTo>
                  <a:cubicBezTo>
                    <a:pt x="43003" y="25975"/>
                    <a:pt x="42980" y="25930"/>
                    <a:pt x="42912" y="25907"/>
                  </a:cubicBezTo>
                  <a:cubicBezTo>
                    <a:pt x="42820" y="25542"/>
                    <a:pt x="43072" y="25154"/>
                    <a:pt x="42866" y="24788"/>
                  </a:cubicBezTo>
                  <a:cubicBezTo>
                    <a:pt x="42866" y="24743"/>
                    <a:pt x="42866" y="24674"/>
                    <a:pt x="42889" y="24629"/>
                  </a:cubicBezTo>
                  <a:cubicBezTo>
                    <a:pt x="43049" y="24560"/>
                    <a:pt x="43072" y="24423"/>
                    <a:pt x="43094" y="24263"/>
                  </a:cubicBezTo>
                  <a:cubicBezTo>
                    <a:pt x="43094" y="24195"/>
                    <a:pt x="43094" y="24149"/>
                    <a:pt x="43094" y="24081"/>
                  </a:cubicBezTo>
                  <a:cubicBezTo>
                    <a:pt x="43231" y="23784"/>
                    <a:pt x="43277" y="23487"/>
                    <a:pt x="43277" y="23168"/>
                  </a:cubicBezTo>
                  <a:cubicBezTo>
                    <a:pt x="43277" y="23099"/>
                    <a:pt x="43277" y="23054"/>
                    <a:pt x="43277" y="22985"/>
                  </a:cubicBezTo>
                  <a:cubicBezTo>
                    <a:pt x="43368" y="22848"/>
                    <a:pt x="43368" y="22734"/>
                    <a:pt x="43277" y="22620"/>
                  </a:cubicBezTo>
                  <a:cubicBezTo>
                    <a:pt x="43277" y="22552"/>
                    <a:pt x="43277" y="22506"/>
                    <a:pt x="43277" y="22437"/>
                  </a:cubicBezTo>
                  <a:cubicBezTo>
                    <a:pt x="43460" y="21570"/>
                    <a:pt x="43505" y="20703"/>
                    <a:pt x="43414" y="19812"/>
                  </a:cubicBezTo>
                  <a:cubicBezTo>
                    <a:pt x="43437" y="19584"/>
                    <a:pt x="43460" y="19356"/>
                    <a:pt x="43482" y="19151"/>
                  </a:cubicBezTo>
                  <a:cubicBezTo>
                    <a:pt x="43574" y="18899"/>
                    <a:pt x="43574" y="18648"/>
                    <a:pt x="43528" y="18397"/>
                  </a:cubicBezTo>
                  <a:cubicBezTo>
                    <a:pt x="43574" y="18306"/>
                    <a:pt x="43642" y="18215"/>
                    <a:pt x="43688" y="18101"/>
                  </a:cubicBezTo>
                  <a:cubicBezTo>
                    <a:pt x="43688" y="18101"/>
                    <a:pt x="43688" y="18078"/>
                    <a:pt x="43688" y="18055"/>
                  </a:cubicBezTo>
                  <a:lnTo>
                    <a:pt x="43825" y="18055"/>
                  </a:lnTo>
                  <a:cubicBezTo>
                    <a:pt x="43756" y="17986"/>
                    <a:pt x="43688" y="17941"/>
                    <a:pt x="43619" y="17872"/>
                  </a:cubicBezTo>
                  <a:cubicBezTo>
                    <a:pt x="43642" y="17758"/>
                    <a:pt x="43642" y="17644"/>
                    <a:pt x="43642" y="17530"/>
                  </a:cubicBezTo>
                  <a:cubicBezTo>
                    <a:pt x="43711" y="17461"/>
                    <a:pt x="43756" y="17370"/>
                    <a:pt x="43756" y="17279"/>
                  </a:cubicBezTo>
                  <a:cubicBezTo>
                    <a:pt x="43733" y="17210"/>
                    <a:pt x="43733" y="17119"/>
                    <a:pt x="43733" y="17028"/>
                  </a:cubicBezTo>
                  <a:cubicBezTo>
                    <a:pt x="43711" y="16868"/>
                    <a:pt x="43733" y="16708"/>
                    <a:pt x="43642" y="16571"/>
                  </a:cubicBezTo>
                  <a:cubicBezTo>
                    <a:pt x="43802" y="16434"/>
                    <a:pt x="43870" y="16275"/>
                    <a:pt x="43893" y="16069"/>
                  </a:cubicBezTo>
                  <a:cubicBezTo>
                    <a:pt x="43916" y="15932"/>
                    <a:pt x="43916" y="15818"/>
                    <a:pt x="43848" y="15704"/>
                  </a:cubicBezTo>
                  <a:cubicBezTo>
                    <a:pt x="43825" y="15567"/>
                    <a:pt x="43802" y="15453"/>
                    <a:pt x="43779" y="15316"/>
                  </a:cubicBezTo>
                  <a:cubicBezTo>
                    <a:pt x="43762" y="15282"/>
                    <a:pt x="43746" y="15261"/>
                    <a:pt x="43720" y="15261"/>
                  </a:cubicBezTo>
                  <a:cubicBezTo>
                    <a:pt x="43711" y="15261"/>
                    <a:pt x="43700" y="15264"/>
                    <a:pt x="43688" y="15270"/>
                  </a:cubicBezTo>
                  <a:cubicBezTo>
                    <a:pt x="43711" y="15225"/>
                    <a:pt x="43711" y="15202"/>
                    <a:pt x="43711" y="15156"/>
                  </a:cubicBezTo>
                  <a:cubicBezTo>
                    <a:pt x="43756" y="14380"/>
                    <a:pt x="44167" y="13650"/>
                    <a:pt x="43870" y="12851"/>
                  </a:cubicBezTo>
                  <a:cubicBezTo>
                    <a:pt x="43802" y="12668"/>
                    <a:pt x="44030" y="12531"/>
                    <a:pt x="44144" y="12394"/>
                  </a:cubicBezTo>
                  <a:cubicBezTo>
                    <a:pt x="44213" y="11664"/>
                    <a:pt x="44304" y="10933"/>
                    <a:pt x="44395" y="10203"/>
                  </a:cubicBezTo>
                  <a:cubicBezTo>
                    <a:pt x="44989" y="9404"/>
                    <a:pt x="44669" y="8491"/>
                    <a:pt x="44692" y="7624"/>
                  </a:cubicBezTo>
                  <a:cubicBezTo>
                    <a:pt x="44692" y="7578"/>
                    <a:pt x="44692" y="7532"/>
                    <a:pt x="44715" y="7464"/>
                  </a:cubicBezTo>
                  <a:cubicBezTo>
                    <a:pt x="44875" y="7418"/>
                    <a:pt x="44852" y="7350"/>
                    <a:pt x="44715" y="7281"/>
                  </a:cubicBezTo>
                  <a:cubicBezTo>
                    <a:pt x="44738" y="6848"/>
                    <a:pt x="44738" y="6414"/>
                    <a:pt x="44898" y="6026"/>
                  </a:cubicBezTo>
                  <a:cubicBezTo>
                    <a:pt x="44920" y="5524"/>
                    <a:pt x="44920" y="5045"/>
                    <a:pt x="44943" y="4565"/>
                  </a:cubicBezTo>
                  <a:cubicBezTo>
                    <a:pt x="44920" y="4565"/>
                    <a:pt x="44898" y="4542"/>
                    <a:pt x="44898" y="4542"/>
                  </a:cubicBezTo>
                  <a:lnTo>
                    <a:pt x="44898" y="4542"/>
                  </a:lnTo>
                  <a:cubicBezTo>
                    <a:pt x="44898" y="4542"/>
                    <a:pt x="44943" y="4565"/>
                    <a:pt x="44943" y="4565"/>
                  </a:cubicBezTo>
                  <a:cubicBezTo>
                    <a:pt x="45194" y="3652"/>
                    <a:pt x="45149" y="2716"/>
                    <a:pt x="45308" y="1803"/>
                  </a:cubicBezTo>
                  <a:cubicBezTo>
                    <a:pt x="45308" y="1484"/>
                    <a:pt x="45194" y="1164"/>
                    <a:pt x="45445" y="868"/>
                  </a:cubicBezTo>
                  <a:cubicBezTo>
                    <a:pt x="45445" y="868"/>
                    <a:pt x="45468" y="868"/>
                    <a:pt x="45491" y="822"/>
                  </a:cubicBezTo>
                  <a:cubicBezTo>
                    <a:pt x="45514" y="799"/>
                    <a:pt x="45514" y="753"/>
                    <a:pt x="45468" y="708"/>
                  </a:cubicBezTo>
                  <a:cubicBezTo>
                    <a:pt x="45377" y="457"/>
                    <a:pt x="45605" y="46"/>
                    <a:pt x="451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3110;p55"/>
            <p:cNvSpPr/>
            <p:nvPr/>
          </p:nvSpPr>
          <p:spPr>
            <a:xfrm rot="588520">
              <a:off x="6379447" y="2636288"/>
              <a:ext cx="5869" cy="9725"/>
            </a:xfrm>
            <a:custGeom>
              <a:avLst/>
              <a:gdLst/>
              <a:ahLst/>
              <a:cxnLst/>
              <a:rect l="l" t="t" r="r" b="b"/>
              <a:pathLst>
                <a:path w="207" h="343" extrusionOk="0">
                  <a:moveTo>
                    <a:pt x="1" y="0"/>
                  </a:moveTo>
                  <a:cubicBezTo>
                    <a:pt x="1" y="115"/>
                    <a:pt x="24" y="229"/>
                    <a:pt x="24" y="343"/>
                  </a:cubicBezTo>
                  <a:cubicBezTo>
                    <a:pt x="206" y="206"/>
                    <a:pt x="206" y="92"/>
                    <a:pt x="1" y="0"/>
                  </a:cubicBezTo>
                  <a:close/>
                </a:path>
              </a:pathLst>
            </a:custGeom>
            <a:solidFill>
              <a:srgbClr val="A7F2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3111;p55"/>
            <p:cNvSpPr/>
            <p:nvPr/>
          </p:nvSpPr>
          <p:spPr>
            <a:xfrm rot="588520">
              <a:off x="6822246" y="27273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7F2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3112;p55"/>
            <p:cNvSpPr/>
            <p:nvPr/>
          </p:nvSpPr>
          <p:spPr>
            <a:xfrm rot="588520">
              <a:off x="7637370" y="290512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3113;p55"/>
            <p:cNvSpPr/>
            <p:nvPr/>
          </p:nvSpPr>
          <p:spPr>
            <a:xfrm rot="588520">
              <a:off x="7627379" y="2893372"/>
              <a:ext cx="13609" cy="11142"/>
            </a:xfrm>
            <a:custGeom>
              <a:avLst/>
              <a:gdLst/>
              <a:ahLst/>
              <a:cxnLst/>
              <a:rect l="l" t="t" r="r" b="b"/>
              <a:pathLst>
                <a:path w="480" h="393" extrusionOk="0">
                  <a:moveTo>
                    <a:pt x="209" y="0"/>
                  </a:moveTo>
                  <a:cubicBezTo>
                    <a:pt x="165" y="0"/>
                    <a:pt x="111" y="56"/>
                    <a:pt x="91" y="96"/>
                  </a:cubicBezTo>
                  <a:cubicBezTo>
                    <a:pt x="0" y="370"/>
                    <a:pt x="228" y="370"/>
                    <a:pt x="388" y="393"/>
                  </a:cubicBezTo>
                  <a:cubicBezTo>
                    <a:pt x="320" y="278"/>
                    <a:pt x="480" y="50"/>
                    <a:pt x="228" y="5"/>
                  </a:cubicBezTo>
                  <a:cubicBezTo>
                    <a:pt x="222" y="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3114;p55"/>
            <p:cNvSpPr/>
            <p:nvPr/>
          </p:nvSpPr>
          <p:spPr>
            <a:xfrm rot="588520">
              <a:off x="7544619" y="3179443"/>
              <a:ext cx="12305" cy="46639"/>
            </a:xfrm>
            <a:custGeom>
              <a:avLst/>
              <a:gdLst/>
              <a:ahLst/>
              <a:cxnLst/>
              <a:rect l="l" t="t" r="r" b="b"/>
              <a:pathLst>
                <a:path w="434" h="1645" extrusionOk="0">
                  <a:moveTo>
                    <a:pt x="320" y="1"/>
                  </a:moveTo>
                  <a:lnTo>
                    <a:pt x="320" y="1"/>
                  </a:lnTo>
                  <a:cubicBezTo>
                    <a:pt x="0" y="526"/>
                    <a:pt x="160" y="1096"/>
                    <a:pt x="160" y="1644"/>
                  </a:cubicBezTo>
                  <a:cubicBezTo>
                    <a:pt x="434" y="1119"/>
                    <a:pt x="320" y="549"/>
                    <a:pt x="3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3115;p55"/>
            <p:cNvSpPr/>
            <p:nvPr/>
          </p:nvSpPr>
          <p:spPr>
            <a:xfrm rot="588520">
              <a:off x="7428752" y="3559327"/>
              <a:ext cx="14261" cy="19449"/>
            </a:xfrm>
            <a:custGeom>
              <a:avLst/>
              <a:gdLst/>
              <a:ahLst/>
              <a:cxnLst/>
              <a:rect l="l" t="t" r="r" b="b"/>
              <a:pathLst>
                <a:path w="503" h="686" extrusionOk="0">
                  <a:moveTo>
                    <a:pt x="0" y="0"/>
                  </a:moveTo>
                  <a:cubicBezTo>
                    <a:pt x="0" y="229"/>
                    <a:pt x="0" y="457"/>
                    <a:pt x="0" y="685"/>
                  </a:cubicBezTo>
                  <a:cubicBezTo>
                    <a:pt x="46" y="639"/>
                    <a:pt x="91" y="571"/>
                    <a:pt x="160" y="525"/>
                  </a:cubicBezTo>
                  <a:cubicBezTo>
                    <a:pt x="206" y="320"/>
                    <a:pt x="502" y="46"/>
                    <a:pt x="0" y="0"/>
                  </a:cubicBezTo>
                  <a:close/>
                </a:path>
              </a:pathLst>
            </a:custGeom>
            <a:solidFill>
              <a:srgbClr val="A7F2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3116;p55"/>
            <p:cNvSpPr/>
            <p:nvPr/>
          </p:nvSpPr>
          <p:spPr>
            <a:xfrm rot="588520">
              <a:off x="6334511" y="3365156"/>
              <a:ext cx="5841" cy="6039"/>
            </a:xfrm>
            <a:custGeom>
              <a:avLst/>
              <a:gdLst/>
              <a:ahLst/>
              <a:cxnLst/>
              <a:rect l="l" t="t" r="r" b="b"/>
              <a:pathLst>
                <a:path w="206" h="213" extrusionOk="0">
                  <a:moveTo>
                    <a:pt x="87" y="0"/>
                  </a:moveTo>
                  <a:cubicBezTo>
                    <a:pt x="79" y="0"/>
                    <a:pt x="73" y="2"/>
                    <a:pt x="69" y="6"/>
                  </a:cubicBezTo>
                  <a:cubicBezTo>
                    <a:pt x="23" y="29"/>
                    <a:pt x="0" y="98"/>
                    <a:pt x="0" y="143"/>
                  </a:cubicBezTo>
                  <a:cubicBezTo>
                    <a:pt x="15" y="188"/>
                    <a:pt x="39" y="213"/>
                    <a:pt x="73" y="213"/>
                  </a:cubicBezTo>
                  <a:cubicBezTo>
                    <a:pt x="92" y="213"/>
                    <a:pt x="113" y="205"/>
                    <a:pt x="137" y="189"/>
                  </a:cubicBezTo>
                  <a:cubicBezTo>
                    <a:pt x="160" y="143"/>
                    <a:pt x="183" y="98"/>
                    <a:pt x="206" y="52"/>
                  </a:cubicBezTo>
                  <a:cubicBezTo>
                    <a:pt x="169" y="34"/>
                    <a:pt x="117" y="0"/>
                    <a:pt x="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3117;p55"/>
            <p:cNvSpPr/>
            <p:nvPr/>
          </p:nvSpPr>
          <p:spPr>
            <a:xfrm rot="588520">
              <a:off x="7311358" y="378390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3118;p55"/>
            <p:cNvSpPr/>
            <p:nvPr/>
          </p:nvSpPr>
          <p:spPr>
            <a:xfrm rot="588520">
              <a:off x="7170148" y="1191836"/>
              <a:ext cx="62800" cy="701285"/>
            </a:xfrm>
            <a:custGeom>
              <a:avLst/>
              <a:gdLst/>
              <a:ahLst/>
              <a:cxnLst/>
              <a:rect l="l" t="t" r="r" b="b"/>
              <a:pathLst>
                <a:path w="2215" h="24735" extrusionOk="0">
                  <a:moveTo>
                    <a:pt x="1461" y="1"/>
                  </a:moveTo>
                  <a:cubicBezTo>
                    <a:pt x="1050" y="161"/>
                    <a:pt x="845" y="503"/>
                    <a:pt x="685" y="891"/>
                  </a:cubicBezTo>
                  <a:cubicBezTo>
                    <a:pt x="617" y="1028"/>
                    <a:pt x="502" y="1074"/>
                    <a:pt x="366" y="1074"/>
                  </a:cubicBezTo>
                  <a:cubicBezTo>
                    <a:pt x="343" y="1188"/>
                    <a:pt x="320" y="1325"/>
                    <a:pt x="320" y="1439"/>
                  </a:cubicBezTo>
                  <a:cubicBezTo>
                    <a:pt x="274" y="1507"/>
                    <a:pt x="274" y="1553"/>
                    <a:pt x="320" y="1621"/>
                  </a:cubicBezTo>
                  <a:cubicBezTo>
                    <a:pt x="320" y="1918"/>
                    <a:pt x="320" y="2238"/>
                    <a:pt x="297" y="2534"/>
                  </a:cubicBezTo>
                  <a:cubicBezTo>
                    <a:pt x="388" y="3265"/>
                    <a:pt x="366" y="3995"/>
                    <a:pt x="320" y="4726"/>
                  </a:cubicBezTo>
                  <a:cubicBezTo>
                    <a:pt x="69" y="5753"/>
                    <a:pt x="0" y="6803"/>
                    <a:pt x="366" y="7830"/>
                  </a:cubicBezTo>
                  <a:cubicBezTo>
                    <a:pt x="366" y="7967"/>
                    <a:pt x="343" y="8081"/>
                    <a:pt x="320" y="8195"/>
                  </a:cubicBezTo>
                  <a:cubicBezTo>
                    <a:pt x="343" y="8264"/>
                    <a:pt x="366" y="8309"/>
                    <a:pt x="343" y="8378"/>
                  </a:cubicBezTo>
                  <a:cubicBezTo>
                    <a:pt x="343" y="8560"/>
                    <a:pt x="343" y="8743"/>
                    <a:pt x="343" y="8903"/>
                  </a:cubicBezTo>
                  <a:cubicBezTo>
                    <a:pt x="343" y="8948"/>
                    <a:pt x="343" y="8971"/>
                    <a:pt x="343" y="9017"/>
                  </a:cubicBezTo>
                  <a:cubicBezTo>
                    <a:pt x="320" y="9062"/>
                    <a:pt x="320" y="9131"/>
                    <a:pt x="343" y="9199"/>
                  </a:cubicBezTo>
                  <a:cubicBezTo>
                    <a:pt x="343" y="9245"/>
                    <a:pt x="343" y="9268"/>
                    <a:pt x="366" y="9291"/>
                  </a:cubicBezTo>
                  <a:cubicBezTo>
                    <a:pt x="548" y="10386"/>
                    <a:pt x="480" y="11482"/>
                    <a:pt x="480" y="12578"/>
                  </a:cubicBezTo>
                  <a:cubicBezTo>
                    <a:pt x="457" y="13422"/>
                    <a:pt x="571" y="14267"/>
                    <a:pt x="480" y="15134"/>
                  </a:cubicBezTo>
                  <a:cubicBezTo>
                    <a:pt x="525" y="15796"/>
                    <a:pt x="571" y="16458"/>
                    <a:pt x="480" y="17143"/>
                  </a:cubicBezTo>
                  <a:cubicBezTo>
                    <a:pt x="411" y="17257"/>
                    <a:pt x="411" y="17371"/>
                    <a:pt x="480" y="17508"/>
                  </a:cubicBezTo>
                  <a:cubicBezTo>
                    <a:pt x="525" y="17873"/>
                    <a:pt x="617" y="18238"/>
                    <a:pt x="457" y="18603"/>
                  </a:cubicBezTo>
                  <a:lnTo>
                    <a:pt x="480" y="18786"/>
                  </a:lnTo>
                  <a:cubicBezTo>
                    <a:pt x="251" y="19265"/>
                    <a:pt x="411" y="19767"/>
                    <a:pt x="502" y="20247"/>
                  </a:cubicBezTo>
                  <a:cubicBezTo>
                    <a:pt x="502" y="20429"/>
                    <a:pt x="525" y="20612"/>
                    <a:pt x="525" y="20795"/>
                  </a:cubicBezTo>
                  <a:cubicBezTo>
                    <a:pt x="388" y="21525"/>
                    <a:pt x="685" y="22278"/>
                    <a:pt x="548" y="23009"/>
                  </a:cubicBezTo>
                  <a:cubicBezTo>
                    <a:pt x="548" y="23123"/>
                    <a:pt x="548" y="23237"/>
                    <a:pt x="548" y="23351"/>
                  </a:cubicBezTo>
                  <a:cubicBezTo>
                    <a:pt x="525" y="23351"/>
                    <a:pt x="502" y="23351"/>
                    <a:pt x="480" y="23397"/>
                  </a:cubicBezTo>
                  <a:cubicBezTo>
                    <a:pt x="480" y="23442"/>
                    <a:pt x="480" y="23488"/>
                    <a:pt x="548" y="23511"/>
                  </a:cubicBezTo>
                  <a:lnTo>
                    <a:pt x="525" y="23511"/>
                  </a:lnTo>
                  <a:cubicBezTo>
                    <a:pt x="639" y="23830"/>
                    <a:pt x="617" y="24150"/>
                    <a:pt x="548" y="24469"/>
                  </a:cubicBezTo>
                  <a:lnTo>
                    <a:pt x="548" y="24561"/>
                  </a:lnTo>
                  <a:cubicBezTo>
                    <a:pt x="619" y="24691"/>
                    <a:pt x="708" y="24735"/>
                    <a:pt x="803" y="24735"/>
                  </a:cubicBezTo>
                  <a:cubicBezTo>
                    <a:pt x="891" y="24735"/>
                    <a:pt x="985" y="24696"/>
                    <a:pt x="1073" y="24652"/>
                  </a:cubicBezTo>
                  <a:cubicBezTo>
                    <a:pt x="1347" y="24629"/>
                    <a:pt x="1621" y="24629"/>
                    <a:pt x="1895" y="24606"/>
                  </a:cubicBezTo>
                  <a:cubicBezTo>
                    <a:pt x="2214" y="24310"/>
                    <a:pt x="2077" y="23899"/>
                    <a:pt x="2146" y="23534"/>
                  </a:cubicBezTo>
                  <a:cubicBezTo>
                    <a:pt x="2100" y="23442"/>
                    <a:pt x="2009" y="23328"/>
                    <a:pt x="2009" y="23214"/>
                  </a:cubicBezTo>
                  <a:cubicBezTo>
                    <a:pt x="1986" y="21183"/>
                    <a:pt x="1872" y="19174"/>
                    <a:pt x="1963" y="17143"/>
                  </a:cubicBezTo>
                  <a:cubicBezTo>
                    <a:pt x="1781" y="16732"/>
                    <a:pt x="1804" y="16298"/>
                    <a:pt x="1826" y="15864"/>
                  </a:cubicBezTo>
                  <a:cubicBezTo>
                    <a:pt x="1826" y="14152"/>
                    <a:pt x="1826" y="12463"/>
                    <a:pt x="1826" y="10752"/>
                  </a:cubicBezTo>
                  <a:cubicBezTo>
                    <a:pt x="1758" y="9428"/>
                    <a:pt x="1667" y="8081"/>
                    <a:pt x="1781" y="6757"/>
                  </a:cubicBezTo>
                  <a:cubicBezTo>
                    <a:pt x="1667" y="6095"/>
                    <a:pt x="1598" y="5410"/>
                    <a:pt x="1781" y="4748"/>
                  </a:cubicBezTo>
                  <a:lnTo>
                    <a:pt x="1758" y="4748"/>
                  </a:lnTo>
                  <a:cubicBezTo>
                    <a:pt x="1507" y="4246"/>
                    <a:pt x="1804" y="3767"/>
                    <a:pt x="1781" y="3265"/>
                  </a:cubicBezTo>
                  <a:cubicBezTo>
                    <a:pt x="1758" y="2808"/>
                    <a:pt x="1689" y="2352"/>
                    <a:pt x="1667" y="1872"/>
                  </a:cubicBezTo>
                  <a:cubicBezTo>
                    <a:pt x="1667" y="1256"/>
                    <a:pt x="1940" y="571"/>
                    <a:pt x="1461" y="1"/>
                  </a:cubicBezTo>
                  <a:close/>
                </a:path>
              </a:pathLst>
            </a:custGeom>
            <a:solidFill>
              <a:srgbClr val="DCA96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119;p55"/>
            <p:cNvSpPr/>
            <p:nvPr/>
          </p:nvSpPr>
          <p:spPr>
            <a:xfrm rot="588520">
              <a:off x="7217289" y="1032153"/>
              <a:ext cx="64727" cy="95801"/>
            </a:xfrm>
            <a:custGeom>
              <a:avLst/>
              <a:gdLst/>
              <a:ahLst/>
              <a:cxnLst/>
              <a:rect l="l" t="t" r="r" b="b"/>
              <a:pathLst>
                <a:path w="2283" h="3379" extrusionOk="0">
                  <a:moveTo>
                    <a:pt x="2031" y="0"/>
                  </a:moveTo>
                  <a:cubicBezTo>
                    <a:pt x="1529" y="411"/>
                    <a:pt x="936" y="708"/>
                    <a:pt x="571" y="1279"/>
                  </a:cubicBezTo>
                  <a:cubicBezTo>
                    <a:pt x="479" y="1735"/>
                    <a:pt x="251" y="2146"/>
                    <a:pt x="69" y="2580"/>
                  </a:cubicBezTo>
                  <a:cubicBezTo>
                    <a:pt x="0" y="2785"/>
                    <a:pt x="0" y="3013"/>
                    <a:pt x="91" y="3219"/>
                  </a:cubicBezTo>
                  <a:cubicBezTo>
                    <a:pt x="137" y="3287"/>
                    <a:pt x="205" y="3356"/>
                    <a:pt x="274" y="3378"/>
                  </a:cubicBezTo>
                  <a:cubicBezTo>
                    <a:pt x="365" y="3378"/>
                    <a:pt x="457" y="3378"/>
                    <a:pt x="525" y="3356"/>
                  </a:cubicBezTo>
                  <a:cubicBezTo>
                    <a:pt x="571" y="3356"/>
                    <a:pt x="616" y="3333"/>
                    <a:pt x="662" y="3333"/>
                  </a:cubicBezTo>
                  <a:cubicBezTo>
                    <a:pt x="730" y="3287"/>
                    <a:pt x="799" y="3242"/>
                    <a:pt x="845" y="3173"/>
                  </a:cubicBezTo>
                  <a:cubicBezTo>
                    <a:pt x="1027" y="2990"/>
                    <a:pt x="1141" y="2762"/>
                    <a:pt x="1278" y="2580"/>
                  </a:cubicBezTo>
                  <a:cubicBezTo>
                    <a:pt x="1621" y="1918"/>
                    <a:pt x="1826" y="1210"/>
                    <a:pt x="2260" y="594"/>
                  </a:cubicBezTo>
                  <a:cubicBezTo>
                    <a:pt x="2260" y="594"/>
                    <a:pt x="2260" y="571"/>
                    <a:pt x="2283" y="502"/>
                  </a:cubicBezTo>
                  <a:cubicBezTo>
                    <a:pt x="2283" y="457"/>
                    <a:pt x="2260" y="411"/>
                    <a:pt x="2214" y="366"/>
                  </a:cubicBezTo>
                  <a:cubicBezTo>
                    <a:pt x="2191" y="229"/>
                    <a:pt x="2168" y="92"/>
                    <a:pt x="2031" y="0"/>
                  </a:cubicBezTo>
                  <a:close/>
                </a:path>
              </a:pathLst>
            </a:custGeom>
            <a:solidFill>
              <a:srgbClr val="DCA96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120;p55"/>
            <p:cNvSpPr/>
            <p:nvPr/>
          </p:nvSpPr>
          <p:spPr>
            <a:xfrm rot="588520">
              <a:off x="6884872" y="1041495"/>
              <a:ext cx="331349" cy="245641"/>
            </a:xfrm>
            <a:custGeom>
              <a:avLst/>
              <a:gdLst/>
              <a:ahLst/>
              <a:cxnLst/>
              <a:rect l="l" t="t" r="r" b="b"/>
              <a:pathLst>
                <a:path w="11687" h="8664" extrusionOk="0">
                  <a:moveTo>
                    <a:pt x="11139" y="1"/>
                  </a:moveTo>
                  <a:cubicBezTo>
                    <a:pt x="10705" y="298"/>
                    <a:pt x="10226" y="503"/>
                    <a:pt x="9883" y="937"/>
                  </a:cubicBezTo>
                  <a:cubicBezTo>
                    <a:pt x="9747" y="1028"/>
                    <a:pt x="9701" y="1165"/>
                    <a:pt x="9678" y="1325"/>
                  </a:cubicBezTo>
                  <a:cubicBezTo>
                    <a:pt x="9632" y="1348"/>
                    <a:pt x="9564" y="1370"/>
                    <a:pt x="9518" y="1393"/>
                  </a:cubicBezTo>
                  <a:cubicBezTo>
                    <a:pt x="9473" y="1462"/>
                    <a:pt x="9427" y="1530"/>
                    <a:pt x="9381" y="1599"/>
                  </a:cubicBezTo>
                  <a:cubicBezTo>
                    <a:pt x="9339" y="1456"/>
                    <a:pt x="9278" y="1385"/>
                    <a:pt x="9188" y="1385"/>
                  </a:cubicBezTo>
                  <a:cubicBezTo>
                    <a:pt x="9135" y="1385"/>
                    <a:pt x="9070" y="1410"/>
                    <a:pt x="8993" y="1462"/>
                  </a:cubicBezTo>
                  <a:cubicBezTo>
                    <a:pt x="8879" y="1553"/>
                    <a:pt x="8719" y="1576"/>
                    <a:pt x="8582" y="1644"/>
                  </a:cubicBezTo>
                  <a:cubicBezTo>
                    <a:pt x="8286" y="1736"/>
                    <a:pt x="8057" y="1941"/>
                    <a:pt x="7852" y="2169"/>
                  </a:cubicBezTo>
                  <a:cubicBezTo>
                    <a:pt x="7784" y="2306"/>
                    <a:pt x="7669" y="2352"/>
                    <a:pt x="7532" y="2352"/>
                  </a:cubicBezTo>
                  <a:cubicBezTo>
                    <a:pt x="7236" y="2443"/>
                    <a:pt x="7076" y="2694"/>
                    <a:pt x="6871" y="2854"/>
                  </a:cubicBezTo>
                  <a:cubicBezTo>
                    <a:pt x="6855" y="2851"/>
                    <a:pt x="6840" y="2850"/>
                    <a:pt x="6825" y="2850"/>
                  </a:cubicBezTo>
                  <a:cubicBezTo>
                    <a:pt x="6731" y="2850"/>
                    <a:pt x="6653" y="2906"/>
                    <a:pt x="6574" y="2945"/>
                  </a:cubicBezTo>
                  <a:cubicBezTo>
                    <a:pt x="6551" y="2968"/>
                    <a:pt x="6505" y="2991"/>
                    <a:pt x="6483" y="2991"/>
                  </a:cubicBezTo>
                  <a:cubicBezTo>
                    <a:pt x="6437" y="3037"/>
                    <a:pt x="6368" y="3082"/>
                    <a:pt x="6323" y="3128"/>
                  </a:cubicBezTo>
                  <a:cubicBezTo>
                    <a:pt x="6277" y="3174"/>
                    <a:pt x="6231" y="3219"/>
                    <a:pt x="6231" y="3288"/>
                  </a:cubicBezTo>
                  <a:cubicBezTo>
                    <a:pt x="5935" y="3493"/>
                    <a:pt x="5684" y="3767"/>
                    <a:pt x="5318" y="3836"/>
                  </a:cubicBezTo>
                  <a:cubicBezTo>
                    <a:pt x="5204" y="3836"/>
                    <a:pt x="5113" y="3904"/>
                    <a:pt x="5136" y="4041"/>
                  </a:cubicBezTo>
                  <a:cubicBezTo>
                    <a:pt x="4930" y="4292"/>
                    <a:pt x="4634" y="4406"/>
                    <a:pt x="4360" y="4520"/>
                  </a:cubicBezTo>
                  <a:cubicBezTo>
                    <a:pt x="4337" y="4520"/>
                    <a:pt x="4291" y="4520"/>
                    <a:pt x="4268" y="4543"/>
                  </a:cubicBezTo>
                  <a:cubicBezTo>
                    <a:pt x="4200" y="4543"/>
                    <a:pt x="4131" y="4589"/>
                    <a:pt x="4086" y="4612"/>
                  </a:cubicBezTo>
                  <a:cubicBezTo>
                    <a:pt x="3972" y="4680"/>
                    <a:pt x="3858" y="4771"/>
                    <a:pt x="3835" y="4908"/>
                  </a:cubicBezTo>
                  <a:cubicBezTo>
                    <a:pt x="3447" y="5205"/>
                    <a:pt x="3082" y="5547"/>
                    <a:pt x="2579" y="5639"/>
                  </a:cubicBezTo>
                  <a:cubicBezTo>
                    <a:pt x="2511" y="5707"/>
                    <a:pt x="2442" y="5753"/>
                    <a:pt x="2374" y="5821"/>
                  </a:cubicBezTo>
                  <a:cubicBezTo>
                    <a:pt x="2260" y="5913"/>
                    <a:pt x="2123" y="5981"/>
                    <a:pt x="2054" y="6095"/>
                  </a:cubicBezTo>
                  <a:cubicBezTo>
                    <a:pt x="1963" y="6095"/>
                    <a:pt x="1895" y="6141"/>
                    <a:pt x="1849" y="6209"/>
                  </a:cubicBezTo>
                  <a:cubicBezTo>
                    <a:pt x="1735" y="6255"/>
                    <a:pt x="1598" y="6324"/>
                    <a:pt x="1529" y="6438"/>
                  </a:cubicBezTo>
                  <a:cubicBezTo>
                    <a:pt x="1461" y="6552"/>
                    <a:pt x="1370" y="6643"/>
                    <a:pt x="1278" y="6734"/>
                  </a:cubicBezTo>
                  <a:cubicBezTo>
                    <a:pt x="1119" y="6871"/>
                    <a:pt x="913" y="6985"/>
                    <a:pt x="731" y="7077"/>
                  </a:cubicBezTo>
                  <a:cubicBezTo>
                    <a:pt x="571" y="7191"/>
                    <a:pt x="479" y="7328"/>
                    <a:pt x="342" y="7442"/>
                  </a:cubicBezTo>
                  <a:lnTo>
                    <a:pt x="342" y="7419"/>
                  </a:lnTo>
                  <a:cubicBezTo>
                    <a:pt x="183" y="7579"/>
                    <a:pt x="0" y="7762"/>
                    <a:pt x="160" y="8013"/>
                  </a:cubicBezTo>
                  <a:cubicBezTo>
                    <a:pt x="183" y="8172"/>
                    <a:pt x="228" y="8309"/>
                    <a:pt x="365" y="8378"/>
                  </a:cubicBezTo>
                  <a:cubicBezTo>
                    <a:pt x="434" y="8423"/>
                    <a:pt x="502" y="8492"/>
                    <a:pt x="548" y="8560"/>
                  </a:cubicBezTo>
                  <a:lnTo>
                    <a:pt x="525" y="8560"/>
                  </a:lnTo>
                  <a:cubicBezTo>
                    <a:pt x="651" y="8629"/>
                    <a:pt x="776" y="8663"/>
                    <a:pt x="902" y="8663"/>
                  </a:cubicBezTo>
                  <a:cubicBezTo>
                    <a:pt x="1027" y="8663"/>
                    <a:pt x="1153" y="8629"/>
                    <a:pt x="1278" y="8560"/>
                  </a:cubicBezTo>
                  <a:cubicBezTo>
                    <a:pt x="1347" y="8492"/>
                    <a:pt x="1415" y="8423"/>
                    <a:pt x="1484" y="8378"/>
                  </a:cubicBezTo>
                  <a:cubicBezTo>
                    <a:pt x="1986" y="8287"/>
                    <a:pt x="2237" y="7784"/>
                    <a:pt x="2716" y="7647"/>
                  </a:cubicBezTo>
                  <a:cubicBezTo>
                    <a:pt x="2876" y="7488"/>
                    <a:pt x="3059" y="7351"/>
                    <a:pt x="3264" y="7282"/>
                  </a:cubicBezTo>
                  <a:cubicBezTo>
                    <a:pt x="3378" y="7145"/>
                    <a:pt x="3492" y="7008"/>
                    <a:pt x="3652" y="6963"/>
                  </a:cubicBezTo>
                  <a:cubicBezTo>
                    <a:pt x="3685" y="6971"/>
                    <a:pt x="3715" y="6975"/>
                    <a:pt x="3743" y="6975"/>
                  </a:cubicBezTo>
                  <a:cubicBezTo>
                    <a:pt x="3874" y="6975"/>
                    <a:pt x="3961" y="6893"/>
                    <a:pt x="4017" y="6780"/>
                  </a:cubicBezTo>
                  <a:cubicBezTo>
                    <a:pt x="4405" y="6301"/>
                    <a:pt x="5022" y="6164"/>
                    <a:pt x="5478" y="5799"/>
                  </a:cubicBezTo>
                  <a:cubicBezTo>
                    <a:pt x="5821" y="5274"/>
                    <a:pt x="6483" y="5137"/>
                    <a:pt x="6939" y="4726"/>
                  </a:cubicBezTo>
                  <a:cubicBezTo>
                    <a:pt x="7669" y="4246"/>
                    <a:pt x="8400" y="3744"/>
                    <a:pt x="9130" y="3265"/>
                  </a:cubicBezTo>
                  <a:cubicBezTo>
                    <a:pt x="9313" y="3128"/>
                    <a:pt x="9427" y="2877"/>
                    <a:pt x="9701" y="2877"/>
                  </a:cubicBezTo>
                  <a:cubicBezTo>
                    <a:pt x="9769" y="2877"/>
                    <a:pt x="9815" y="2877"/>
                    <a:pt x="9861" y="2900"/>
                  </a:cubicBezTo>
                  <a:cubicBezTo>
                    <a:pt x="9975" y="2580"/>
                    <a:pt x="10294" y="2489"/>
                    <a:pt x="10568" y="2329"/>
                  </a:cubicBezTo>
                  <a:lnTo>
                    <a:pt x="10682" y="2329"/>
                  </a:lnTo>
                  <a:cubicBezTo>
                    <a:pt x="10751" y="2283"/>
                    <a:pt x="10796" y="2238"/>
                    <a:pt x="10842" y="2192"/>
                  </a:cubicBezTo>
                  <a:cubicBezTo>
                    <a:pt x="10888" y="2124"/>
                    <a:pt x="10911" y="2055"/>
                    <a:pt x="10933" y="1987"/>
                  </a:cubicBezTo>
                  <a:cubicBezTo>
                    <a:pt x="10956" y="1918"/>
                    <a:pt x="10956" y="1827"/>
                    <a:pt x="10979" y="1759"/>
                  </a:cubicBezTo>
                  <a:cubicBezTo>
                    <a:pt x="11025" y="1416"/>
                    <a:pt x="11139" y="1097"/>
                    <a:pt x="11299" y="777"/>
                  </a:cubicBezTo>
                  <a:cubicBezTo>
                    <a:pt x="11299" y="503"/>
                    <a:pt x="11687" y="161"/>
                    <a:pt x="11139" y="1"/>
                  </a:cubicBezTo>
                  <a:close/>
                </a:path>
              </a:pathLst>
            </a:custGeom>
            <a:solidFill>
              <a:srgbClr val="DCA96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121;p55"/>
            <p:cNvSpPr/>
            <p:nvPr/>
          </p:nvSpPr>
          <p:spPr>
            <a:xfrm rot="588520">
              <a:off x="7232787" y="1058400"/>
              <a:ext cx="57611" cy="151966"/>
            </a:xfrm>
            <a:custGeom>
              <a:avLst/>
              <a:gdLst/>
              <a:ahLst/>
              <a:cxnLst/>
              <a:rect l="l" t="t" r="r" b="b"/>
              <a:pathLst>
                <a:path w="2032" h="5360" extrusionOk="0">
                  <a:moveTo>
                    <a:pt x="1672" y="0"/>
                  </a:moveTo>
                  <a:cubicBezTo>
                    <a:pt x="1619" y="0"/>
                    <a:pt x="1563" y="10"/>
                    <a:pt x="1507" y="19"/>
                  </a:cubicBezTo>
                  <a:cubicBezTo>
                    <a:pt x="1073" y="270"/>
                    <a:pt x="1028" y="772"/>
                    <a:pt x="822" y="1183"/>
                  </a:cubicBezTo>
                  <a:cubicBezTo>
                    <a:pt x="776" y="1297"/>
                    <a:pt x="708" y="1411"/>
                    <a:pt x="640" y="1502"/>
                  </a:cubicBezTo>
                  <a:cubicBezTo>
                    <a:pt x="503" y="1708"/>
                    <a:pt x="366" y="1936"/>
                    <a:pt x="251" y="2142"/>
                  </a:cubicBezTo>
                  <a:cubicBezTo>
                    <a:pt x="137" y="2438"/>
                    <a:pt x="0" y="2735"/>
                    <a:pt x="274" y="3009"/>
                  </a:cubicBezTo>
                  <a:cubicBezTo>
                    <a:pt x="343" y="3055"/>
                    <a:pt x="388" y="3123"/>
                    <a:pt x="457" y="3192"/>
                  </a:cubicBezTo>
                  <a:cubicBezTo>
                    <a:pt x="594" y="3511"/>
                    <a:pt x="708" y="3808"/>
                    <a:pt x="617" y="4196"/>
                  </a:cubicBezTo>
                  <a:cubicBezTo>
                    <a:pt x="548" y="4561"/>
                    <a:pt x="411" y="5040"/>
                    <a:pt x="799" y="5360"/>
                  </a:cubicBezTo>
                  <a:cubicBezTo>
                    <a:pt x="1187" y="5291"/>
                    <a:pt x="1370" y="4995"/>
                    <a:pt x="1530" y="4652"/>
                  </a:cubicBezTo>
                  <a:cubicBezTo>
                    <a:pt x="1530" y="4630"/>
                    <a:pt x="1530" y="4607"/>
                    <a:pt x="1530" y="4561"/>
                  </a:cubicBezTo>
                  <a:cubicBezTo>
                    <a:pt x="1598" y="4561"/>
                    <a:pt x="1644" y="4538"/>
                    <a:pt x="1689" y="4470"/>
                  </a:cubicBezTo>
                  <a:cubicBezTo>
                    <a:pt x="1735" y="4424"/>
                    <a:pt x="1735" y="4378"/>
                    <a:pt x="1758" y="4333"/>
                  </a:cubicBezTo>
                  <a:cubicBezTo>
                    <a:pt x="1872" y="4219"/>
                    <a:pt x="1872" y="4082"/>
                    <a:pt x="1918" y="3922"/>
                  </a:cubicBezTo>
                  <a:cubicBezTo>
                    <a:pt x="2032" y="3625"/>
                    <a:pt x="1986" y="3306"/>
                    <a:pt x="1941" y="3009"/>
                  </a:cubicBezTo>
                  <a:cubicBezTo>
                    <a:pt x="1918" y="2940"/>
                    <a:pt x="1918" y="2895"/>
                    <a:pt x="1918" y="2826"/>
                  </a:cubicBezTo>
                  <a:cubicBezTo>
                    <a:pt x="1939" y="2722"/>
                    <a:pt x="1921" y="2618"/>
                    <a:pt x="1797" y="2618"/>
                  </a:cubicBezTo>
                  <a:cubicBezTo>
                    <a:pt x="1785" y="2618"/>
                    <a:pt x="1772" y="2619"/>
                    <a:pt x="1758" y="2621"/>
                  </a:cubicBezTo>
                  <a:cubicBezTo>
                    <a:pt x="1575" y="2667"/>
                    <a:pt x="1507" y="2781"/>
                    <a:pt x="1507" y="2963"/>
                  </a:cubicBezTo>
                  <a:cubicBezTo>
                    <a:pt x="1484" y="2940"/>
                    <a:pt x="1461" y="2940"/>
                    <a:pt x="1461" y="2940"/>
                  </a:cubicBezTo>
                  <a:lnTo>
                    <a:pt x="1324" y="2940"/>
                  </a:lnTo>
                  <a:cubicBezTo>
                    <a:pt x="1187" y="2986"/>
                    <a:pt x="1073" y="3032"/>
                    <a:pt x="959" y="3100"/>
                  </a:cubicBezTo>
                  <a:cubicBezTo>
                    <a:pt x="982" y="3055"/>
                    <a:pt x="1028" y="3009"/>
                    <a:pt x="1073" y="2963"/>
                  </a:cubicBezTo>
                  <a:cubicBezTo>
                    <a:pt x="1119" y="2895"/>
                    <a:pt x="1164" y="2849"/>
                    <a:pt x="1210" y="2781"/>
                  </a:cubicBezTo>
                  <a:cubicBezTo>
                    <a:pt x="1438" y="2621"/>
                    <a:pt x="1370" y="2301"/>
                    <a:pt x="1530" y="2096"/>
                  </a:cubicBezTo>
                  <a:cubicBezTo>
                    <a:pt x="1963" y="1754"/>
                    <a:pt x="1872" y="1274"/>
                    <a:pt x="1895" y="818"/>
                  </a:cubicBezTo>
                  <a:lnTo>
                    <a:pt x="1872" y="87"/>
                  </a:lnTo>
                  <a:cubicBezTo>
                    <a:pt x="1818" y="20"/>
                    <a:pt x="1748" y="0"/>
                    <a:pt x="1672" y="0"/>
                  </a:cubicBezTo>
                  <a:close/>
                </a:path>
              </a:pathLst>
            </a:custGeom>
            <a:solidFill>
              <a:srgbClr val="DCA96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3122;p55"/>
            <p:cNvSpPr/>
            <p:nvPr/>
          </p:nvSpPr>
          <p:spPr>
            <a:xfrm rot="588520">
              <a:off x="6893776" y="1216216"/>
              <a:ext cx="680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4" y="1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DCA96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3123;p55"/>
            <p:cNvSpPr/>
            <p:nvPr/>
          </p:nvSpPr>
          <p:spPr>
            <a:xfrm rot="588520">
              <a:off x="7086921" y="1900475"/>
              <a:ext cx="71220" cy="262114"/>
            </a:xfrm>
            <a:custGeom>
              <a:avLst/>
              <a:gdLst/>
              <a:ahLst/>
              <a:cxnLst/>
              <a:rect l="l" t="t" r="r" b="b"/>
              <a:pathLst>
                <a:path w="2512" h="9245" extrusionOk="0">
                  <a:moveTo>
                    <a:pt x="1078" y="0"/>
                  </a:moveTo>
                  <a:cubicBezTo>
                    <a:pt x="878" y="0"/>
                    <a:pt x="679" y="38"/>
                    <a:pt x="480" y="142"/>
                  </a:cubicBezTo>
                  <a:cubicBezTo>
                    <a:pt x="1" y="416"/>
                    <a:pt x="47" y="826"/>
                    <a:pt x="138" y="1283"/>
                  </a:cubicBezTo>
                  <a:cubicBezTo>
                    <a:pt x="617" y="2379"/>
                    <a:pt x="298" y="3543"/>
                    <a:pt x="412" y="4661"/>
                  </a:cubicBezTo>
                  <a:cubicBezTo>
                    <a:pt x="412" y="5026"/>
                    <a:pt x="412" y="5369"/>
                    <a:pt x="412" y="5734"/>
                  </a:cubicBezTo>
                  <a:cubicBezTo>
                    <a:pt x="412" y="5825"/>
                    <a:pt x="412" y="5939"/>
                    <a:pt x="412" y="6031"/>
                  </a:cubicBezTo>
                  <a:cubicBezTo>
                    <a:pt x="412" y="6487"/>
                    <a:pt x="412" y="6944"/>
                    <a:pt x="412" y="7377"/>
                  </a:cubicBezTo>
                  <a:cubicBezTo>
                    <a:pt x="412" y="7628"/>
                    <a:pt x="435" y="7879"/>
                    <a:pt x="480" y="8108"/>
                  </a:cubicBezTo>
                  <a:cubicBezTo>
                    <a:pt x="572" y="8313"/>
                    <a:pt x="594" y="8564"/>
                    <a:pt x="663" y="8792"/>
                  </a:cubicBezTo>
                  <a:cubicBezTo>
                    <a:pt x="663" y="8952"/>
                    <a:pt x="640" y="9135"/>
                    <a:pt x="845" y="9226"/>
                  </a:cubicBezTo>
                  <a:cubicBezTo>
                    <a:pt x="890" y="9239"/>
                    <a:pt x="931" y="9245"/>
                    <a:pt x="969" y="9245"/>
                  </a:cubicBezTo>
                  <a:cubicBezTo>
                    <a:pt x="1067" y="9245"/>
                    <a:pt x="1145" y="9207"/>
                    <a:pt x="1211" y="9158"/>
                  </a:cubicBezTo>
                  <a:cubicBezTo>
                    <a:pt x="1256" y="9158"/>
                    <a:pt x="1302" y="9158"/>
                    <a:pt x="1348" y="9135"/>
                  </a:cubicBezTo>
                  <a:cubicBezTo>
                    <a:pt x="1462" y="9135"/>
                    <a:pt x="1553" y="9135"/>
                    <a:pt x="1644" y="9112"/>
                  </a:cubicBezTo>
                  <a:cubicBezTo>
                    <a:pt x="1736" y="9112"/>
                    <a:pt x="1827" y="9089"/>
                    <a:pt x="1941" y="9044"/>
                  </a:cubicBezTo>
                  <a:cubicBezTo>
                    <a:pt x="2032" y="8998"/>
                    <a:pt x="2101" y="8952"/>
                    <a:pt x="2169" y="8884"/>
                  </a:cubicBezTo>
                  <a:cubicBezTo>
                    <a:pt x="2512" y="7925"/>
                    <a:pt x="2032" y="6989"/>
                    <a:pt x="2192" y="6053"/>
                  </a:cubicBezTo>
                  <a:cubicBezTo>
                    <a:pt x="2192" y="5894"/>
                    <a:pt x="2192" y="5734"/>
                    <a:pt x="2192" y="5597"/>
                  </a:cubicBezTo>
                  <a:cubicBezTo>
                    <a:pt x="2215" y="5437"/>
                    <a:pt x="2192" y="5277"/>
                    <a:pt x="2192" y="5118"/>
                  </a:cubicBezTo>
                  <a:cubicBezTo>
                    <a:pt x="2306" y="3817"/>
                    <a:pt x="2124" y="2515"/>
                    <a:pt x="1941" y="1237"/>
                  </a:cubicBezTo>
                  <a:cubicBezTo>
                    <a:pt x="1941" y="872"/>
                    <a:pt x="1941" y="507"/>
                    <a:pt x="1941" y="142"/>
                  </a:cubicBezTo>
                  <a:cubicBezTo>
                    <a:pt x="1647" y="75"/>
                    <a:pt x="1361" y="0"/>
                    <a:pt x="1078" y="0"/>
                  </a:cubicBezTo>
                  <a:close/>
                </a:path>
              </a:pathLst>
            </a:custGeom>
            <a:solidFill>
              <a:srgbClr val="DCA96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3124;p55"/>
            <p:cNvSpPr/>
            <p:nvPr/>
          </p:nvSpPr>
          <p:spPr>
            <a:xfrm rot="588520">
              <a:off x="7042078" y="2258440"/>
              <a:ext cx="55683" cy="238156"/>
            </a:xfrm>
            <a:custGeom>
              <a:avLst/>
              <a:gdLst/>
              <a:ahLst/>
              <a:cxnLst/>
              <a:rect l="l" t="t" r="r" b="b"/>
              <a:pathLst>
                <a:path w="1964" h="8400" extrusionOk="0">
                  <a:moveTo>
                    <a:pt x="1553" y="0"/>
                  </a:moveTo>
                  <a:cubicBezTo>
                    <a:pt x="343" y="0"/>
                    <a:pt x="206" y="137"/>
                    <a:pt x="275" y="1301"/>
                  </a:cubicBezTo>
                  <a:cubicBezTo>
                    <a:pt x="275" y="1392"/>
                    <a:pt x="298" y="1484"/>
                    <a:pt x="298" y="1575"/>
                  </a:cubicBezTo>
                  <a:cubicBezTo>
                    <a:pt x="229" y="2374"/>
                    <a:pt x="457" y="3196"/>
                    <a:pt x="184" y="3994"/>
                  </a:cubicBezTo>
                  <a:cubicBezTo>
                    <a:pt x="366" y="4634"/>
                    <a:pt x="320" y="5296"/>
                    <a:pt x="252" y="5957"/>
                  </a:cubicBezTo>
                  <a:cubicBezTo>
                    <a:pt x="1" y="6437"/>
                    <a:pt x="92" y="6962"/>
                    <a:pt x="47" y="7464"/>
                  </a:cubicBezTo>
                  <a:cubicBezTo>
                    <a:pt x="1" y="8057"/>
                    <a:pt x="252" y="8377"/>
                    <a:pt x="845" y="8400"/>
                  </a:cubicBezTo>
                  <a:cubicBezTo>
                    <a:pt x="982" y="8400"/>
                    <a:pt x="1142" y="8377"/>
                    <a:pt x="1279" y="8331"/>
                  </a:cubicBezTo>
                  <a:cubicBezTo>
                    <a:pt x="1485" y="8263"/>
                    <a:pt x="1622" y="8080"/>
                    <a:pt x="1781" y="7920"/>
                  </a:cubicBezTo>
                  <a:cubicBezTo>
                    <a:pt x="1827" y="7875"/>
                    <a:pt x="1873" y="7783"/>
                    <a:pt x="1918" y="7715"/>
                  </a:cubicBezTo>
                  <a:cubicBezTo>
                    <a:pt x="1941" y="7624"/>
                    <a:pt x="1964" y="7555"/>
                    <a:pt x="1964" y="7464"/>
                  </a:cubicBezTo>
                  <a:cubicBezTo>
                    <a:pt x="1964" y="7258"/>
                    <a:pt x="1964" y="7053"/>
                    <a:pt x="1781" y="6893"/>
                  </a:cubicBezTo>
                  <a:cubicBezTo>
                    <a:pt x="1667" y="5912"/>
                    <a:pt x="1644" y="4907"/>
                    <a:pt x="1667" y="3903"/>
                  </a:cubicBezTo>
                  <a:cubicBezTo>
                    <a:pt x="1690" y="3424"/>
                    <a:pt x="1530" y="2967"/>
                    <a:pt x="1736" y="2511"/>
                  </a:cubicBezTo>
                  <a:cubicBezTo>
                    <a:pt x="1827" y="2465"/>
                    <a:pt x="1873" y="2374"/>
                    <a:pt x="1827" y="2283"/>
                  </a:cubicBezTo>
                  <a:cubicBezTo>
                    <a:pt x="1827" y="1803"/>
                    <a:pt x="1918" y="1324"/>
                    <a:pt x="1644" y="890"/>
                  </a:cubicBezTo>
                  <a:cubicBezTo>
                    <a:pt x="1622" y="593"/>
                    <a:pt x="1599" y="297"/>
                    <a:pt x="1553" y="0"/>
                  </a:cubicBezTo>
                  <a:close/>
                </a:path>
              </a:pathLst>
            </a:custGeom>
            <a:solidFill>
              <a:srgbClr val="DCA96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3125;p55"/>
            <p:cNvSpPr/>
            <p:nvPr/>
          </p:nvSpPr>
          <p:spPr>
            <a:xfrm rot="588520">
              <a:off x="7070247" y="2206812"/>
              <a:ext cx="43378" cy="37481"/>
            </a:xfrm>
            <a:custGeom>
              <a:avLst/>
              <a:gdLst/>
              <a:ahLst/>
              <a:cxnLst/>
              <a:rect l="l" t="t" r="r" b="b"/>
              <a:pathLst>
                <a:path w="1530" h="1322" extrusionOk="0">
                  <a:moveTo>
                    <a:pt x="622" y="0"/>
                  </a:moveTo>
                  <a:cubicBezTo>
                    <a:pt x="482" y="0"/>
                    <a:pt x="340" y="23"/>
                    <a:pt x="206" y="72"/>
                  </a:cubicBezTo>
                  <a:cubicBezTo>
                    <a:pt x="92" y="140"/>
                    <a:pt x="0" y="232"/>
                    <a:pt x="69" y="391"/>
                  </a:cubicBezTo>
                  <a:lnTo>
                    <a:pt x="69" y="1282"/>
                  </a:lnTo>
                  <a:cubicBezTo>
                    <a:pt x="247" y="1306"/>
                    <a:pt x="424" y="1321"/>
                    <a:pt x="600" y="1321"/>
                  </a:cubicBezTo>
                  <a:cubicBezTo>
                    <a:pt x="921" y="1321"/>
                    <a:pt x="1235" y="1269"/>
                    <a:pt x="1530" y="1122"/>
                  </a:cubicBezTo>
                  <a:cubicBezTo>
                    <a:pt x="1507" y="757"/>
                    <a:pt x="1507" y="414"/>
                    <a:pt x="1484" y="49"/>
                  </a:cubicBezTo>
                  <a:lnTo>
                    <a:pt x="982" y="49"/>
                  </a:lnTo>
                  <a:cubicBezTo>
                    <a:pt x="865" y="17"/>
                    <a:pt x="744" y="0"/>
                    <a:pt x="622" y="0"/>
                  </a:cubicBezTo>
                  <a:close/>
                </a:path>
              </a:pathLst>
            </a:custGeom>
            <a:solidFill>
              <a:srgbClr val="DCA96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3126;p55"/>
            <p:cNvSpPr/>
            <p:nvPr/>
          </p:nvSpPr>
          <p:spPr>
            <a:xfrm rot="588520">
              <a:off x="7075215" y="2160771"/>
              <a:ext cx="46611" cy="42103"/>
            </a:xfrm>
            <a:custGeom>
              <a:avLst/>
              <a:gdLst/>
              <a:ahLst/>
              <a:cxnLst/>
              <a:rect l="l" t="t" r="r" b="b"/>
              <a:pathLst>
                <a:path w="1644" h="1485" extrusionOk="0">
                  <a:moveTo>
                    <a:pt x="1073" y="138"/>
                  </a:moveTo>
                  <a:cubicBezTo>
                    <a:pt x="708" y="229"/>
                    <a:pt x="114" y="1"/>
                    <a:pt x="137" y="731"/>
                  </a:cubicBezTo>
                  <a:cubicBezTo>
                    <a:pt x="46" y="868"/>
                    <a:pt x="0" y="1028"/>
                    <a:pt x="69" y="1188"/>
                  </a:cubicBezTo>
                  <a:cubicBezTo>
                    <a:pt x="222" y="1401"/>
                    <a:pt x="388" y="1485"/>
                    <a:pt x="563" y="1485"/>
                  </a:cubicBezTo>
                  <a:cubicBezTo>
                    <a:pt x="726" y="1485"/>
                    <a:pt x="897" y="1412"/>
                    <a:pt x="1073" y="1302"/>
                  </a:cubicBezTo>
                  <a:cubicBezTo>
                    <a:pt x="1644" y="1074"/>
                    <a:pt x="1644" y="1074"/>
                    <a:pt x="1575" y="229"/>
                  </a:cubicBezTo>
                  <a:cubicBezTo>
                    <a:pt x="1392" y="206"/>
                    <a:pt x="1233" y="161"/>
                    <a:pt x="1073" y="138"/>
                  </a:cubicBezTo>
                  <a:close/>
                </a:path>
              </a:pathLst>
            </a:custGeom>
            <a:solidFill>
              <a:srgbClr val="DCA96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3127;p55"/>
            <p:cNvSpPr/>
            <p:nvPr/>
          </p:nvSpPr>
          <p:spPr>
            <a:xfrm rot="588520">
              <a:off x="7105789" y="190035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3128;p55"/>
            <p:cNvSpPr/>
            <p:nvPr/>
          </p:nvSpPr>
          <p:spPr>
            <a:xfrm rot="588520">
              <a:off x="6406799" y="1838735"/>
              <a:ext cx="669815" cy="601628"/>
            </a:xfrm>
            <a:custGeom>
              <a:avLst/>
              <a:gdLst/>
              <a:ahLst/>
              <a:cxnLst/>
              <a:rect l="l" t="t" r="r" b="b"/>
              <a:pathLst>
                <a:path w="23625" h="21220" extrusionOk="0">
                  <a:moveTo>
                    <a:pt x="21242" y="0"/>
                  </a:moveTo>
                  <a:cubicBezTo>
                    <a:pt x="21182" y="0"/>
                    <a:pt x="21125" y="29"/>
                    <a:pt x="21068" y="86"/>
                  </a:cubicBezTo>
                  <a:cubicBezTo>
                    <a:pt x="20429" y="108"/>
                    <a:pt x="19767" y="108"/>
                    <a:pt x="19128" y="108"/>
                  </a:cubicBezTo>
                  <a:cubicBezTo>
                    <a:pt x="18580" y="565"/>
                    <a:pt x="17781" y="337"/>
                    <a:pt x="17233" y="816"/>
                  </a:cubicBezTo>
                  <a:lnTo>
                    <a:pt x="17256" y="816"/>
                  </a:lnTo>
                  <a:cubicBezTo>
                    <a:pt x="16571" y="885"/>
                    <a:pt x="15932" y="1067"/>
                    <a:pt x="15407" y="1546"/>
                  </a:cubicBezTo>
                  <a:cubicBezTo>
                    <a:pt x="15225" y="1775"/>
                    <a:pt x="14951" y="1866"/>
                    <a:pt x="14677" y="1912"/>
                  </a:cubicBezTo>
                  <a:cubicBezTo>
                    <a:pt x="14608" y="1957"/>
                    <a:pt x="14517" y="2003"/>
                    <a:pt x="14449" y="2071"/>
                  </a:cubicBezTo>
                  <a:cubicBezTo>
                    <a:pt x="14379" y="2048"/>
                    <a:pt x="14314" y="2038"/>
                    <a:pt x="14252" y="2038"/>
                  </a:cubicBezTo>
                  <a:cubicBezTo>
                    <a:pt x="14012" y="2038"/>
                    <a:pt x="13827" y="2191"/>
                    <a:pt x="13627" y="2300"/>
                  </a:cubicBezTo>
                  <a:cubicBezTo>
                    <a:pt x="13513" y="2323"/>
                    <a:pt x="13467" y="2391"/>
                    <a:pt x="13421" y="2482"/>
                  </a:cubicBezTo>
                  <a:cubicBezTo>
                    <a:pt x="12988" y="2711"/>
                    <a:pt x="12554" y="2962"/>
                    <a:pt x="12120" y="3190"/>
                  </a:cubicBezTo>
                  <a:cubicBezTo>
                    <a:pt x="11641" y="3509"/>
                    <a:pt x="11162" y="3806"/>
                    <a:pt x="10660" y="4126"/>
                  </a:cubicBezTo>
                  <a:cubicBezTo>
                    <a:pt x="10591" y="4149"/>
                    <a:pt x="10523" y="4194"/>
                    <a:pt x="10477" y="4286"/>
                  </a:cubicBezTo>
                  <a:cubicBezTo>
                    <a:pt x="10294" y="4582"/>
                    <a:pt x="9838" y="4628"/>
                    <a:pt x="9724" y="4993"/>
                  </a:cubicBezTo>
                  <a:cubicBezTo>
                    <a:pt x="9541" y="5062"/>
                    <a:pt x="9358" y="5107"/>
                    <a:pt x="9199" y="5176"/>
                  </a:cubicBezTo>
                  <a:cubicBezTo>
                    <a:pt x="9085" y="5221"/>
                    <a:pt x="9039" y="5267"/>
                    <a:pt x="9039" y="5381"/>
                  </a:cubicBezTo>
                  <a:cubicBezTo>
                    <a:pt x="8902" y="5587"/>
                    <a:pt x="8742" y="5746"/>
                    <a:pt x="8491" y="5769"/>
                  </a:cubicBezTo>
                  <a:cubicBezTo>
                    <a:pt x="8481" y="5767"/>
                    <a:pt x="8471" y="5767"/>
                    <a:pt x="8462" y="5767"/>
                  </a:cubicBezTo>
                  <a:cubicBezTo>
                    <a:pt x="8354" y="5767"/>
                    <a:pt x="8351" y="5888"/>
                    <a:pt x="8309" y="5952"/>
                  </a:cubicBezTo>
                  <a:cubicBezTo>
                    <a:pt x="7578" y="6637"/>
                    <a:pt x="6871" y="7298"/>
                    <a:pt x="6163" y="7960"/>
                  </a:cubicBezTo>
                  <a:lnTo>
                    <a:pt x="6140" y="7960"/>
                  </a:lnTo>
                  <a:cubicBezTo>
                    <a:pt x="5912" y="8143"/>
                    <a:pt x="5706" y="8394"/>
                    <a:pt x="5547" y="8668"/>
                  </a:cubicBezTo>
                  <a:cubicBezTo>
                    <a:pt x="5410" y="8759"/>
                    <a:pt x="5250" y="8851"/>
                    <a:pt x="5227" y="9056"/>
                  </a:cubicBezTo>
                  <a:cubicBezTo>
                    <a:pt x="5067" y="9102"/>
                    <a:pt x="5113" y="9307"/>
                    <a:pt x="4999" y="9353"/>
                  </a:cubicBezTo>
                  <a:lnTo>
                    <a:pt x="4976" y="9376"/>
                  </a:lnTo>
                  <a:lnTo>
                    <a:pt x="3675" y="11042"/>
                  </a:lnTo>
                  <a:cubicBezTo>
                    <a:pt x="3652" y="11110"/>
                    <a:pt x="3606" y="11156"/>
                    <a:pt x="3538" y="11179"/>
                  </a:cubicBezTo>
                  <a:lnTo>
                    <a:pt x="3515" y="11202"/>
                  </a:lnTo>
                  <a:cubicBezTo>
                    <a:pt x="3470" y="11270"/>
                    <a:pt x="3424" y="11339"/>
                    <a:pt x="3355" y="11384"/>
                  </a:cubicBezTo>
                  <a:cubicBezTo>
                    <a:pt x="3287" y="11453"/>
                    <a:pt x="3218" y="11521"/>
                    <a:pt x="3196" y="11612"/>
                  </a:cubicBezTo>
                  <a:cubicBezTo>
                    <a:pt x="3173" y="11749"/>
                    <a:pt x="3173" y="11886"/>
                    <a:pt x="3036" y="11955"/>
                  </a:cubicBezTo>
                  <a:cubicBezTo>
                    <a:pt x="2922" y="12000"/>
                    <a:pt x="2853" y="12092"/>
                    <a:pt x="2830" y="12206"/>
                  </a:cubicBezTo>
                  <a:cubicBezTo>
                    <a:pt x="2853" y="12252"/>
                    <a:pt x="2830" y="12297"/>
                    <a:pt x="2785" y="12297"/>
                  </a:cubicBezTo>
                  <a:cubicBezTo>
                    <a:pt x="2305" y="13165"/>
                    <a:pt x="1826" y="14009"/>
                    <a:pt x="1324" y="14854"/>
                  </a:cubicBezTo>
                  <a:cubicBezTo>
                    <a:pt x="1278" y="14922"/>
                    <a:pt x="1210" y="14991"/>
                    <a:pt x="1187" y="15082"/>
                  </a:cubicBezTo>
                  <a:cubicBezTo>
                    <a:pt x="1187" y="15150"/>
                    <a:pt x="1187" y="15196"/>
                    <a:pt x="1141" y="15219"/>
                  </a:cubicBezTo>
                  <a:cubicBezTo>
                    <a:pt x="959" y="15584"/>
                    <a:pt x="799" y="15949"/>
                    <a:pt x="616" y="16314"/>
                  </a:cubicBezTo>
                  <a:cubicBezTo>
                    <a:pt x="525" y="16566"/>
                    <a:pt x="525" y="16862"/>
                    <a:pt x="297" y="17068"/>
                  </a:cubicBezTo>
                  <a:cubicBezTo>
                    <a:pt x="0" y="17524"/>
                    <a:pt x="297" y="17752"/>
                    <a:pt x="662" y="17912"/>
                  </a:cubicBezTo>
                  <a:cubicBezTo>
                    <a:pt x="982" y="18072"/>
                    <a:pt x="1324" y="18140"/>
                    <a:pt x="1644" y="18277"/>
                  </a:cubicBezTo>
                  <a:cubicBezTo>
                    <a:pt x="2465" y="18597"/>
                    <a:pt x="3333" y="18780"/>
                    <a:pt x="4177" y="19008"/>
                  </a:cubicBezTo>
                  <a:cubicBezTo>
                    <a:pt x="4268" y="19031"/>
                    <a:pt x="4337" y="19053"/>
                    <a:pt x="4428" y="19076"/>
                  </a:cubicBezTo>
                  <a:cubicBezTo>
                    <a:pt x="4656" y="19099"/>
                    <a:pt x="4885" y="19168"/>
                    <a:pt x="5113" y="19236"/>
                  </a:cubicBezTo>
                  <a:cubicBezTo>
                    <a:pt x="5226" y="19252"/>
                    <a:pt x="5339" y="19268"/>
                    <a:pt x="5452" y="19268"/>
                  </a:cubicBezTo>
                  <a:cubicBezTo>
                    <a:pt x="5499" y="19268"/>
                    <a:pt x="5546" y="19266"/>
                    <a:pt x="5592" y="19259"/>
                  </a:cubicBezTo>
                  <a:cubicBezTo>
                    <a:pt x="5729" y="19464"/>
                    <a:pt x="5980" y="19464"/>
                    <a:pt x="6186" y="19533"/>
                  </a:cubicBezTo>
                  <a:cubicBezTo>
                    <a:pt x="6756" y="19693"/>
                    <a:pt x="7350" y="19807"/>
                    <a:pt x="7920" y="19966"/>
                  </a:cubicBezTo>
                  <a:cubicBezTo>
                    <a:pt x="8445" y="20058"/>
                    <a:pt x="8970" y="20035"/>
                    <a:pt x="9473" y="20195"/>
                  </a:cubicBezTo>
                  <a:cubicBezTo>
                    <a:pt x="9632" y="20195"/>
                    <a:pt x="9769" y="20218"/>
                    <a:pt x="9906" y="20218"/>
                  </a:cubicBezTo>
                  <a:cubicBezTo>
                    <a:pt x="9956" y="20213"/>
                    <a:pt x="10005" y="20211"/>
                    <a:pt x="10053" y="20211"/>
                  </a:cubicBezTo>
                  <a:cubicBezTo>
                    <a:pt x="10499" y="20211"/>
                    <a:pt x="10914" y="20384"/>
                    <a:pt x="11367" y="20446"/>
                  </a:cubicBezTo>
                  <a:cubicBezTo>
                    <a:pt x="11938" y="20491"/>
                    <a:pt x="12508" y="20514"/>
                    <a:pt x="13056" y="20697"/>
                  </a:cubicBezTo>
                  <a:cubicBezTo>
                    <a:pt x="13147" y="20720"/>
                    <a:pt x="13239" y="20743"/>
                    <a:pt x="13330" y="20743"/>
                  </a:cubicBezTo>
                  <a:cubicBezTo>
                    <a:pt x="13366" y="20741"/>
                    <a:pt x="13403" y="20741"/>
                    <a:pt x="13439" y="20741"/>
                  </a:cubicBezTo>
                  <a:cubicBezTo>
                    <a:pt x="13764" y="20741"/>
                    <a:pt x="14094" y="20790"/>
                    <a:pt x="14423" y="20790"/>
                  </a:cubicBezTo>
                  <a:cubicBezTo>
                    <a:pt x="14661" y="20790"/>
                    <a:pt x="14899" y="20764"/>
                    <a:pt x="15133" y="20674"/>
                  </a:cubicBezTo>
                  <a:cubicBezTo>
                    <a:pt x="15156" y="20697"/>
                    <a:pt x="15202" y="20720"/>
                    <a:pt x="15247" y="20743"/>
                  </a:cubicBezTo>
                  <a:cubicBezTo>
                    <a:pt x="15316" y="20788"/>
                    <a:pt x="15407" y="20834"/>
                    <a:pt x="15498" y="20857"/>
                  </a:cubicBezTo>
                  <a:cubicBezTo>
                    <a:pt x="15825" y="20950"/>
                    <a:pt x="16151" y="20967"/>
                    <a:pt x="16478" y="20967"/>
                  </a:cubicBezTo>
                  <a:cubicBezTo>
                    <a:pt x="16666" y="20967"/>
                    <a:pt x="16854" y="20961"/>
                    <a:pt x="17042" y="20961"/>
                  </a:cubicBezTo>
                  <a:cubicBezTo>
                    <a:pt x="17326" y="20961"/>
                    <a:pt x="17611" y="20974"/>
                    <a:pt x="17895" y="21039"/>
                  </a:cubicBezTo>
                  <a:cubicBezTo>
                    <a:pt x="18032" y="21085"/>
                    <a:pt x="18192" y="21108"/>
                    <a:pt x="18329" y="21108"/>
                  </a:cubicBezTo>
                  <a:cubicBezTo>
                    <a:pt x="18580" y="21131"/>
                    <a:pt x="18831" y="21131"/>
                    <a:pt x="19082" y="21131"/>
                  </a:cubicBezTo>
                  <a:cubicBezTo>
                    <a:pt x="19151" y="21138"/>
                    <a:pt x="19219" y="21141"/>
                    <a:pt x="19287" y="21141"/>
                  </a:cubicBezTo>
                  <a:cubicBezTo>
                    <a:pt x="19424" y="21141"/>
                    <a:pt x="19561" y="21131"/>
                    <a:pt x="19698" y="21131"/>
                  </a:cubicBezTo>
                  <a:cubicBezTo>
                    <a:pt x="19819" y="21121"/>
                    <a:pt x="19940" y="21117"/>
                    <a:pt x="20062" y="21117"/>
                  </a:cubicBezTo>
                  <a:cubicBezTo>
                    <a:pt x="20673" y="21117"/>
                    <a:pt x="21290" y="21219"/>
                    <a:pt x="21905" y="21219"/>
                  </a:cubicBezTo>
                  <a:cubicBezTo>
                    <a:pt x="22320" y="21219"/>
                    <a:pt x="22734" y="21173"/>
                    <a:pt x="23145" y="21016"/>
                  </a:cubicBezTo>
                  <a:cubicBezTo>
                    <a:pt x="23236" y="20948"/>
                    <a:pt x="23328" y="20879"/>
                    <a:pt x="23373" y="20788"/>
                  </a:cubicBezTo>
                  <a:cubicBezTo>
                    <a:pt x="23624" y="19464"/>
                    <a:pt x="23487" y="18118"/>
                    <a:pt x="23510" y="16794"/>
                  </a:cubicBezTo>
                  <a:cubicBezTo>
                    <a:pt x="23510" y="16497"/>
                    <a:pt x="23533" y="16177"/>
                    <a:pt x="23510" y="15881"/>
                  </a:cubicBezTo>
                  <a:cubicBezTo>
                    <a:pt x="23487" y="15607"/>
                    <a:pt x="23510" y="15310"/>
                    <a:pt x="23465" y="15036"/>
                  </a:cubicBezTo>
                  <a:cubicBezTo>
                    <a:pt x="23419" y="14854"/>
                    <a:pt x="23328" y="14671"/>
                    <a:pt x="23396" y="14466"/>
                  </a:cubicBezTo>
                  <a:cubicBezTo>
                    <a:pt x="23419" y="14351"/>
                    <a:pt x="23442" y="14237"/>
                    <a:pt x="23442" y="14123"/>
                  </a:cubicBezTo>
                  <a:cubicBezTo>
                    <a:pt x="23465" y="13849"/>
                    <a:pt x="23350" y="13575"/>
                    <a:pt x="23350" y="13301"/>
                  </a:cubicBezTo>
                  <a:cubicBezTo>
                    <a:pt x="23305" y="12959"/>
                    <a:pt x="23350" y="12594"/>
                    <a:pt x="23419" y="12252"/>
                  </a:cubicBezTo>
                  <a:cubicBezTo>
                    <a:pt x="23396" y="11932"/>
                    <a:pt x="23305" y="11590"/>
                    <a:pt x="23350" y="11247"/>
                  </a:cubicBezTo>
                  <a:cubicBezTo>
                    <a:pt x="23259" y="10243"/>
                    <a:pt x="23328" y="9239"/>
                    <a:pt x="23396" y="8234"/>
                  </a:cubicBezTo>
                  <a:cubicBezTo>
                    <a:pt x="23396" y="8120"/>
                    <a:pt x="23396" y="8029"/>
                    <a:pt x="23373" y="7938"/>
                  </a:cubicBezTo>
                  <a:cubicBezTo>
                    <a:pt x="23282" y="6865"/>
                    <a:pt x="23350" y="5792"/>
                    <a:pt x="23328" y="4719"/>
                  </a:cubicBezTo>
                  <a:cubicBezTo>
                    <a:pt x="23328" y="4628"/>
                    <a:pt x="23328" y="4514"/>
                    <a:pt x="23328" y="4422"/>
                  </a:cubicBezTo>
                  <a:cubicBezTo>
                    <a:pt x="23328" y="3875"/>
                    <a:pt x="23328" y="3327"/>
                    <a:pt x="23328" y="2756"/>
                  </a:cubicBezTo>
                  <a:cubicBezTo>
                    <a:pt x="23328" y="2665"/>
                    <a:pt x="23328" y="2574"/>
                    <a:pt x="23328" y="2459"/>
                  </a:cubicBezTo>
                  <a:cubicBezTo>
                    <a:pt x="23328" y="2323"/>
                    <a:pt x="23305" y="2186"/>
                    <a:pt x="23305" y="2026"/>
                  </a:cubicBezTo>
                  <a:cubicBezTo>
                    <a:pt x="23145" y="1410"/>
                    <a:pt x="23487" y="702"/>
                    <a:pt x="23031" y="108"/>
                  </a:cubicBezTo>
                  <a:cubicBezTo>
                    <a:pt x="22688" y="108"/>
                    <a:pt x="22323" y="86"/>
                    <a:pt x="21981" y="86"/>
                  </a:cubicBezTo>
                  <a:lnTo>
                    <a:pt x="21433" y="86"/>
                  </a:lnTo>
                  <a:cubicBezTo>
                    <a:pt x="21365" y="29"/>
                    <a:pt x="21302" y="0"/>
                    <a:pt x="2124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3129;p55"/>
            <p:cNvSpPr/>
            <p:nvPr/>
          </p:nvSpPr>
          <p:spPr>
            <a:xfrm rot="588520">
              <a:off x="6310109" y="2301563"/>
              <a:ext cx="159225" cy="165292"/>
            </a:xfrm>
            <a:custGeom>
              <a:avLst/>
              <a:gdLst/>
              <a:ahLst/>
              <a:cxnLst/>
              <a:rect l="l" t="t" r="r" b="b"/>
              <a:pathLst>
                <a:path w="5616" h="5830" extrusionOk="0">
                  <a:moveTo>
                    <a:pt x="2044" y="0"/>
                  </a:moveTo>
                  <a:cubicBezTo>
                    <a:pt x="1921" y="0"/>
                    <a:pt x="1796" y="16"/>
                    <a:pt x="1667" y="55"/>
                  </a:cubicBezTo>
                  <a:lnTo>
                    <a:pt x="1690" y="32"/>
                  </a:lnTo>
                  <a:lnTo>
                    <a:pt x="1690" y="32"/>
                  </a:lnTo>
                  <a:cubicBezTo>
                    <a:pt x="1598" y="78"/>
                    <a:pt x="1530" y="123"/>
                    <a:pt x="1484" y="214"/>
                  </a:cubicBezTo>
                  <a:cubicBezTo>
                    <a:pt x="1347" y="306"/>
                    <a:pt x="1393" y="466"/>
                    <a:pt x="1302" y="580"/>
                  </a:cubicBezTo>
                  <a:lnTo>
                    <a:pt x="1324" y="603"/>
                  </a:lnTo>
                  <a:cubicBezTo>
                    <a:pt x="1073" y="1196"/>
                    <a:pt x="914" y="1858"/>
                    <a:pt x="571" y="2429"/>
                  </a:cubicBezTo>
                  <a:cubicBezTo>
                    <a:pt x="571" y="2588"/>
                    <a:pt x="503" y="2702"/>
                    <a:pt x="434" y="2839"/>
                  </a:cubicBezTo>
                  <a:cubicBezTo>
                    <a:pt x="1" y="3638"/>
                    <a:pt x="1" y="3638"/>
                    <a:pt x="777" y="4209"/>
                  </a:cubicBezTo>
                  <a:cubicBezTo>
                    <a:pt x="845" y="4255"/>
                    <a:pt x="891" y="4323"/>
                    <a:pt x="959" y="4369"/>
                  </a:cubicBezTo>
                  <a:cubicBezTo>
                    <a:pt x="1279" y="4437"/>
                    <a:pt x="1461" y="4711"/>
                    <a:pt x="1735" y="4825"/>
                  </a:cubicBezTo>
                  <a:cubicBezTo>
                    <a:pt x="2420" y="5145"/>
                    <a:pt x="2968" y="5784"/>
                    <a:pt x="3812" y="5829"/>
                  </a:cubicBezTo>
                  <a:cubicBezTo>
                    <a:pt x="4315" y="5236"/>
                    <a:pt x="4474" y="4460"/>
                    <a:pt x="4771" y="3752"/>
                  </a:cubicBezTo>
                  <a:cubicBezTo>
                    <a:pt x="4794" y="3615"/>
                    <a:pt x="4817" y="3501"/>
                    <a:pt x="4840" y="3387"/>
                  </a:cubicBezTo>
                  <a:cubicBezTo>
                    <a:pt x="4908" y="3250"/>
                    <a:pt x="4954" y="3113"/>
                    <a:pt x="5022" y="2976"/>
                  </a:cubicBezTo>
                  <a:cubicBezTo>
                    <a:pt x="5045" y="2908"/>
                    <a:pt x="5091" y="2839"/>
                    <a:pt x="5113" y="2771"/>
                  </a:cubicBezTo>
                  <a:cubicBezTo>
                    <a:pt x="5136" y="2611"/>
                    <a:pt x="5205" y="2474"/>
                    <a:pt x="5273" y="2337"/>
                  </a:cubicBezTo>
                  <a:cubicBezTo>
                    <a:pt x="5296" y="2269"/>
                    <a:pt x="5342" y="2177"/>
                    <a:pt x="5364" y="2109"/>
                  </a:cubicBezTo>
                  <a:cubicBezTo>
                    <a:pt x="5616" y="1401"/>
                    <a:pt x="5319" y="1013"/>
                    <a:pt x="4657" y="808"/>
                  </a:cubicBezTo>
                  <a:cubicBezTo>
                    <a:pt x="4223" y="671"/>
                    <a:pt x="3767" y="580"/>
                    <a:pt x="3356" y="374"/>
                  </a:cubicBezTo>
                  <a:cubicBezTo>
                    <a:pt x="2923" y="230"/>
                    <a:pt x="2504" y="0"/>
                    <a:pt x="204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3130;p55"/>
            <p:cNvSpPr/>
            <p:nvPr/>
          </p:nvSpPr>
          <p:spPr>
            <a:xfrm rot="588520">
              <a:off x="7117629" y="1967498"/>
              <a:ext cx="719657" cy="664229"/>
            </a:xfrm>
            <a:custGeom>
              <a:avLst/>
              <a:gdLst/>
              <a:ahLst/>
              <a:cxnLst/>
              <a:rect l="l" t="t" r="r" b="b"/>
              <a:pathLst>
                <a:path w="25383" h="23428" extrusionOk="0">
                  <a:moveTo>
                    <a:pt x="839" y="0"/>
                  </a:moveTo>
                  <a:cubicBezTo>
                    <a:pt x="469" y="0"/>
                    <a:pt x="280" y="133"/>
                    <a:pt x="343" y="596"/>
                  </a:cubicBezTo>
                  <a:cubicBezTo>
                    <a:pt x="389" y="962"/>
                    <a:pt x="343" y="1327"/>
                    <a:pt x="343" y="1692"/>
                  </a:cubicBezTo>
                  <a:cubicBezTo>
                    <a:pt x="389" y="1806"/>
                    <a:pt x="389" y="1943"/>
                    <a:pt x="297" y="2057"/>
                  </a:cubicBezTo>
                  <a:cubicBezTo>
                    <a:pt x="115" y="2628"/>
                    <a:pt x="92" y="3221"/>
                    <a:pt x="69" y="3838"/>
                  </a:cubicBezTo>
                  <a:cubicBezTo>
                    <a:pt x="1" y="5869"/>
                    <a:pt x="297" y="7923"/>
                    <a:pt x="206" y="9978"/>
                  </a:cubicBezTo>
                  <a:cubicBezTo>
                    <a:pt x="206" y="10069"/>
                    <a:pt x="206" y="10183"/>
                    <a:pt x="206" y="10274"/>
                  </a:cubicBezTo>
                  <a:cubicBezTo>
                    <a:pt x="320" y="10868"/>
                    <a:pt x="275" y="11461"/>
                    <a:pt x="252" y="12055"/>
                  </a:cubicBezTo>
                  <a:cubicBezTo>
                    <a:pt x="252" y="12146"/>
                    <a:pt x="252" y="12260"/>
                    <a:pt x="275" y="12351"/>
                  </a:cubicBezTo>
                  <a:cubicBezTo>
                    <a:pt x="297" y="12922"/>
                    <a:pt x="229" y="13516"/>
                    <a:pt x="343" y="14086"/>
                  </a:cubicBezTo>
                  <a:cubicBezTo>
                    <a:pt x="389" y="14246"/>
                    <a:pt x="412" y="14429"/>
                    <a:pt x="366" y="14588"/>
                  </a:cubicBezTo>
                  <a:cubicBezTo>
                    <a:pt x="206" y="15182"/>
                    <a:pt x="343" y="15752"/>
                    <a:pt x="343" y="16346"/>
                  </a:cubicBezTo>
                  <a:cubicBezTo>
                    <a:pt x="389" y="17578"/>
                    <a:pt x="480" y="18811"/>
                    <a:pt x="389" y="20044"/>
                  </a:cubicBezTo>
                  <a:cubicBezTo>
                    <a:pt x="469" y="20566"/>
                    <a:pt x="603" y="21053"/>
                    <a:pt x="1179" y="21053"/>
                  </a:cubicBezTo>
                  <a:cubicBezTo>
                    <a:pt x="1257" y="21053"/>
                    <a:pt x="1343" y="21044"/>
                    <a:pt x="1439" y="21025"/>
                  </a:cubicBezTo>
                  <a:cubicBezTo>
                    <a:pt x="3356" y="20911"/>
                    <a:pt x="5296" y="20797"/>
                    <a:pt x="7214" y="20546"/>
                  </a:cubicBezTo>
                  <a:cubicBezTo>
                    <a:pt x="7419" y="20546"/>
                    <a:pt x="7602" y="20523"/>
                    <a:pt x="7807" y="20477"/>
                  </a:cubicBezTo>
                  <a:cubicBezTo>
                    <a:pt x="8047" y="20375"/>
                    <a:pt x="8312" y="20362"/>
                    <a:pt x="8574" y="20362"/>
                  </a:cubicBezTo>
                  <a:cubicBezTo>
                    <a:pt x="8662" y="20362"/>
                    <a:pt x="8749" y="20363"/>
                    <a:pt x="8834" y="20363"/>
                  </a:cubicBezTo>
                  <a:cubicBezTo>
                    <a:pt x="9747" y="20181"/>
                    <a:pt x="10683" y="19975"/>
                    <a:pt x="11619" y="19929"/>
                  </a:cubicBezTo>
                  <a:cubicBezTo>
                    <a:pt x="12532" y="19656"/>
                    <a:pt x="13468" y="19701"/>
                    <a:pt x="14358" y="19404"/>
                  </a:cubicBezTo>
                  <a:cubicBezTo>
                    <a:pt x="14883" y="19153"/>
                    <a:pt x="15431" y="19085"/>
                    <a:pt x="15978" y="19016"/>
                  </a:cubicBezTo>
                  <a:cubicBezTo>
                    <a:pt x="16389" y="18880"/>
                    <a:pt x="16800" y="18811"/>
                    <a:pt x="17165" y="18628"/>
                  </a:cubicBezTo>
                  <a:cubicBezTo>
                    <a:pt x="17736" y="18377"/>
                    <a:pt x="18329" y="18172"/>
                    <a:pt x="18946" y="18058"/>
                  </a:cubicBezTo>
                  <a:cubicBezTo>
                    <a:pt x="19174" y="17967"/>
                    <a:pt x="19357" y="17852"/>
                    <a:pt x="19539" y="17715"/>
                  </a:cubicBezTo>
                  <a:cubicBezTo>
                    <a:pt x="19587" y="17735"/>
                    <a:pt x="19644" y="17742"/>
                    <a:pt x="19703" y="17742"/>
                  </a:cubicBezTo>
                  <a:cubicBezTo>
                    <a:pt x="19784" y="17742"/>
                    <a:pt x="19871" y="17729"/>
                    <a:pt x="19950" y="17715"/>
                  </a:cubicBezTo>
                  <a:cubicBezTo>
                    <a:pt x="20019" y="17693"/>
                    <a:pt x="20110" y="17670"/>
                    <a:pt x="20178" y="17647"/>
                  </a:cubicBezTo>
                  <a:cubicBezTo>
                    <a:pt x="20566" y="17419"/>
                    <a:pt x="20977" y="17259"/>
                    <a:pt x="21388" y="17122"/>
                  </a:cubicBezTo>
                  <a:cubicBezTo>
                    <a:pt x="21685" y="16962"/>
                    <a:pt x="22004" y="16825"/>
                    <a:pt x="22324" y="16665"/>
                  </a:cubicBezTo>
                  <a:lnTo>
                    <a:pt x="22324" y="16665"/>
                  </a:lnTo>
                  <a:cubicBezTo>
                    <a:pt x="22050" y="16825"/>
                    <a:pt x="21799" y="16985"/>
                    <a:pt x="21525" y="17076"/>
                  </a:cubicBezTo>
                  <a:cubicBezTo>
                    <a:pt x="21183" y="17305"/>
                    <a:pt x="20795" y="17419"/>
                    <a:pt x="20452" y="17624"/>
                  </a:cubicBezTo>
                  <a:cubicBezTo>
                    <a:pt x="20384" y="17693"/>
                    <a:pt x="20338" y="17738"/>
                    <a:pt x="20292" y="17830"/>
                  </a:cubicBezTo>
                  <a:cubicBezTo>
                    <a:pt x="20247" y="17944"/>
                    <a:pt x="20247" y="18058"/>
                    <a:pt x="20247" y="18195"/>
                  </a:cubicBezTo>
                  <a:cubicBezTo>
                    <a:pt x="20292" y="18537"/>
                    <a:pt x="20429" y="18880"/>
                    <a:pt x="20589" y="19176"/>
                  </a:cubicBezTo>
                  <a:cubicBezTo>
                    <a:pt x="20703" y="19336"/>
                    <a:pt x="20772" y="19519"/>
                    <a:pt x="20817" y="19678"/>
                  </a:cubicBezTo>
                  <a:cubicBezTo>
                    <a:pt x="20840" y="19747"/>
                    <a:pt x="20863" y="19838"/>
                    <a:pt x="20886" y="19907"/>
                  </a:cubicBezTo>
                  <a:cubicBezTo>
                    <a:pt x="20932" y="20044"/>
                    <a:pt x="20954" y="20181"/>
                    <a:pt x="21000" y="20318"/>
                  </a:cubicBezTo>
                  <a:cubicBezTo>
                    <a:pt x="21023" y="20386"/>
                    <a:pt x="21023" y="20454"/>
                    <a:pt x="21069" y="20523"/>
                  </a:cubicBezTo>
                  <a:cubicBezTo>
                    <a:pt x="21114" y="20614"/>
                    <a:pt x="21160" y="20706"/>
                    <a:pt x="21183" y="20797"/>
                  </a:cubicBezTo>
                  <a:cubicBezTo>
                    <a:pt x="21228" y="20865"/>
                    <a:pt x="21251" y="20934"/>
                    <a:pt x="21274" y="20979"/>
                  </a:cubicBezTo>
                  <a:cubicBezTo>
                    <a:pt x="21320" y="21116"/>
                    <a:pt x="21320" y="21231"/>
                    <a:pt x="21342" y="21367"/>
                  </a:cubicBezTo>
                  <a:cubicBezTo>
                    <a:pt x="21342" y="21459"/>
                    <a:pt x="21365" y="21550"/>
                    <a:pt x="21388" y="21664"/>
                  </a:cubicBezTo>
                  <a:cubicBezTo>
                    <a:pt x="21411" y="21710"/>
                    <a:pt x="21411" y="21778"/>
                    <a:pt x="21457" y="21847"/>
                  </a:cubicBezTo>
                  <a:cubicBezTo>
                    <a:pt x="21479" y="21892"/>
                    <a:pt x="21502" y="21961"/>
                    <a:pt x="21548" y="22007"/>
                  </a:cubicBezTo>
                  <a:cubicBezTo>
                    <a:pt x="21571" y="22075"/>
                    <a:pt x="21593" y="22121"/>
                    <a:pt x="21616" y="22189"/>
                  </a:cubicBezTo>
                  <a:cubicBezTo>
                    <a:pt x="21662" y="22280"/>
                    <a:pt x="21708" y="22372"/>
                    <a:pt x="21730" y="22440"/>
                  </a:cubicBezTo>
                  <a:cubicBezTo>
                    <a:pt x="21776" y="22509"/>
                    <a:pt x="21799" y="22554"/>
                    <a:pt x="21822" y="22623"/>
                  </a:cubicBezTo>
                  <a:cubicBezTo>
                    <a:pt x="21867" y="22737"/>
                    <a:pt x="21913" y="22874"/>
                    <a:pt x="21936" y="22988"/>
                  </a:cubicBezTo>
                  <a:cubicBezTo>
                    <a:pt x="21959" y="23057"/>
                    <a:pt x="22004" y="23125"/>
                    <a:pt x="22027" y="23171"/>
                  </a:cubicBezTo>
                  <a:cubicBezTo>
                    <a:pt x="22115" y="23259"/>
                    <a:pt x="22149" y="23428"/>
                    <a:pt x="22274" y="23428"/>
                  </a:cubicBezTo>
                  <a:cubicBezTo>
                    <a:pt x="22312" y="23428"/>
                    <a:pt x="22358" y="23413"/>
                    <a:pt x="22415" y="23376"/>
                  </a:cubicBezTo>
                  <a:lnTo>
                    <a:pt x="22415" y="23399"/>
                  </a:lnTo>
                  <a:cubicBezTo>
                    <a:pt x="22529" y="23308"/>
                    <a:pt x="22689" y="23330"/>
                    <a:pt x="22780" y="23239"/>
                  </a:cubicBezTo>
                  <a:lnTo>
                    <a:pt x="22849" y="23193"/>
                  </a:lnTo>
                  <a:lnTo>
                    <a:pt x="22917" y="23193"/>
                  </a:lnTo>
                  <a:cubicBezTo>
                    <a:pt x="23054" y="23125"/>
                    <a:pt x="23214" y="23148"/>
                    <a:pt x="23328" y="23057"/>
                  </a:cubicBezTo>
                  <a:cubicBezTo>
                    <a:pt x="23345" y="23023"/>
                    <a:pt x="23374" y="23002"/>
                    <a:pt x="23406" y="23002"/>
                  </a:cubicBezTo>
                  <a:cubicBezTo>
                    <a:pt x="23418" y="23002"/>
                    <a:pt x="23430" y="23005"/>
                    <a:pt x="23442" y="23011"/>
                  </a:cubicBezTo>
                  <a:cubicBezTo>
                    <a:pt x="23556" y="23011"/>
                    <a:pt x="23625" y="22942"/>
                    <a:pt x="23716" y="22851"/>
                  </a:cubicBezTo>
                  <a:cubicBezTo>
                    <a:pt x="23808" y="22737"/>
                    <a:pt x="23967" y="22783"/>
                    <a:pt x="24081" y="22691"/>
                  </a:cubicBezTo>
                  <a:cubicBezTo>
                    <a:pt x="24173" y="22623"/>
                    <a:pt x="24264" y="22532"/>
                    <a:pt x="24355" y="22463"/>
                  </a:cubicBezTo>
                  <a:cubicBezTo>
                    <a:pt x="25382" y="21801"/>
                    <a:pt x="25382" y="21801"/>
                    <a:pt x="24949" y="20706"/>
                  </a:cubicBezTo>
                  <a:cubicBezTo>
                    <a:pt x="24606" y="20135"/>
                    <a:pt x="24469" y="19473"/>
                    <a:pt x="24218" y="18857"/>
                  </a:cubicBezTo>
                  <a:cubicBezTo>
                    <a:pt x="23785" y="18332"/>
                    <a:pt x="23762" y="17624"/>
                    <a:pt x="23511" y="17031"/>
                  </a:cubicBezTo>
                  <a:cubicBezTo>
                    <a:pt x="23420" y="16917"/>
                    <a:pt x="23442" y="16757"/>
                    <a:pt x="23328" y="16665"/>
                  </a:cubicBezTo>
                  <a:cubicBezTo>
                    <a:pt x="23244" y="16517"/>
                    <a:pt x="23159" y="16389"/>
                    <a:pt x="22984" y="16389"/>
                  </a:cubicBezTo>
                  <a:cubicBezTo>
                    <a:pt x="22970" y="16389"/>
                    <a:pt x="22955" y="16390"/>
                    <a:pt x="22940" y="16392"/>
                  </a:cubicBezTo>
                  <a:cubicBezTo>
                    <a:pt x="22871" y="16409"/>
                    <a:pt x="22789" y="16439"/>
                    <a:pt x="22703" y="16473"/>
                  </a:cubicBezTo>
                  <a:lnTo>
                    <a:pt x="22703" y="16473"/>
                  </a:lnTo>
                  <a:cubicBezTo>
                    <a:pt x="22735" y="16458"/>
                    <a:pt x="22766" y="16439"/>
                    <a:pt x="22803" y="16414"/>
                  </a:cubicBezTo>
                  <a:cubicBezTo>
                    <a:pt x="22895" y="16346"/>
                    <a:pt x="22963" y="16232"/>
                    <a:pt x="22986" y="16118"/>
                  </a:cubicBezTo>
                  <a:cubicBezTo>
                    <a:pt x="23100" y="15661"/>
                    <a:pt x="22917" y="15250"/>
                    <a:pt x="22780" y="14839"/>
                  </a:cubicBezTo>
                  <a:cubicBezTo>
                    <a:pt x="22598" y="14566"/>
                    <a:pt x="22438" y="14292"/>
                    <a:pt x="22278" y="14041"/>
                  </a:cubicBezTo>
                  <a:cubicBezTo>
                    <a:pt x="22210" y="13812"/>
                    <a:pt x="22141" y="13584"/>
                    <a:pt x="22073" y="13356"/>
                  </a:cubicBezTo>
                  <a:lnTo>
                    <a:pt x="22050" y="13287"/>
                  </a:lnTo>
                  <a:cubicBezTo>
                    <a:pt x="21982" y="13264"/>
                    <a:pt x="21936" y="13219"/>
                    <a:pt x="21890" y="13173"/>
                  </a:cubicBezTo>
                  <a:cubicBezTo>
                    <a:pt x="21867" y="13128"/>
                    <a:pt x="21845" y="13105"/>
                    <a:pt x="21867" y="13036"/>
                  </a:cubicBezTo>
                  <a:cubicBezTo>
                    <a:pt x="21822" y="12945"/>
                    <a:pt x="21776" y="12899"/>
                    <a:pt x="21708" y="12808"/>
                  </a:cubicBezTo>
                  <a:cubicBezTo>
                    <a:pt x="21639" y="12762"/>
                    <a:pt x="21571" y="12694"/>
                    <a:pt x="21502" y="12648"/>
                  </a:cubicBezTo>
                  <a:lnTo>
                    <a:pt x="21342" y="12100"/>
                  </a:lnTo>
                  <a:cubicBezTo>
                    <a:pt x="21274" y="12032"/>
                    <a:pt x="21228" y="11963"/>
                    <a:pt x="21183" y="11895"/>
                  </a:cubicBezTo>
                  <a:cubicBezTo>
                    <a:pt x="21137" y="11872"/>
                    <a:pt x="21114" y="11827"/>
                    <a:pt x="21137" y="11781"/>
                  </a:cubicBezTo>
                  <a:cubicBezTo>
                    <a:pt x="21091" y="11667"/>
                    <a:pt x="21046" y="11598"/>
                    <a:pt x="20977" y="11530"/>
                  </a:cubicBezTo>
                  <a:cubicBezTo>
                    <a:pt x="20909" y="11484"/>
                    <a:pt x="20863" y="11438"/>
                    <a:pt x="20817" y="11370"/>
                  </a:cubicBezTo>
                  <a:cubicBezTo>
                    <a:pt x="20772" y="11324"/>
                    <a:pt x="20749" y="11279"/>
                    <a:pt x="20749" y="11233"/>
                  </a:cubicBezTo>
                  <a:cubicBezTo>
                    <a:pt x="20680" y="11096"/>
                    <a:pt x="20772" y="10891"/>
                    <a:pt x="20566" y="10845"/>
                  </a:cubicBezTo>
                  <a:cubicBezTo>
                    <a:pt x="20155" y="10571"/>
                    <a:pt x="19973" y="10115"/>
                    <a:pt x="19722" y="9704"/>
                  </a:cubicBezTo>
                  <a:cubicBezTo>
                    <a:pt x="19471" y="9521"/>
                    <a:pt x="19334" y="9247"/>
                    <a:pt x="19197" y="8973"/>
                  </a:cubicBezTo>
                  <a:cubicBezTo>
                    <a:pt x="19220" y="8814"/>
                    <a:pt x="19151" y="8677"/>
                    <a:pt x="19060" y="8562"/>
                  </a:cubicBezTo>
                  <a:cubicBezTo>
                    <a:pt x="18923" y="8426"/>
                    <a:pt x="18786" y="8289"/>
                    <a:pt x="18581" y="8289"/>
                  </a:cubicBezTo>
                  <a:cubicBezTo>
                    <a:pt x="17850" y="7535"/>
                    <a:pt x="17120" y="6805"/>
                    <a:pt x="16389" y="6075"/>
                  </a:cubicBezTo>
                  <a:cubicBezTo>
                    <a:pt x="16298" y="6052"/>
                    <a:pt x="16230" y="6006"/>
                    <a:pt x="16207" y="5892"/>
                  </a:cubicBezTo>
                  <a:cubicBezTo>
                    <a:pt x="15842" y="5550"/>
                    <a:pt x="15408" y="5253"/>
                    <a:pt x="15111" y="4819"/>
                  </a:cubicBezTo>
                  <a:cubicBezTo>
                    <a:pt x="14746" y="4614"/>
                    <a:pt x="14404" y="4431"/>
                    <a:pt x="14038" y="4226"/>
                  </a:cubicBezTo>
                  <a:cubicBezTo>
                    <a:pt x="13993" y="3883"/>
                    <a:pt x="13582" y="3975"/>
                    <a:pt x="13445" y="3724"/>
                  </a:cubicBezTo>
                  <a:cubicBezTo>
                    <a:pt x="13445" y="3654"/>
                    <a:pt x="13418" y="3624"/>
                    <a:pt x="13365" y="3624"/>
                  </a:cubicBezTo>
                  <a:cubicBezTo>
                    <a:pt x="13348" y="3624"/>
                    <a:pt x="13329" y="3627"/>
                    <a:pt x="13308" y="3632"/>
                  </a:cubicBezTo>
                  <a:cubicBezTo>
                    <a:pt x="12053" y="2879"/>
                    <a:pt x="10797" y="2103"/>
                    <a:pt x="9473" y="1509"/>
                  </a:cubicBezTo>
                  <a:cubicBezTo>
                    <a:pt x="8811" y="1236"/>
                    <a:pt x="8149" y="939"/>
                    <a:pt x="7465" y="756"/>
                  </a:cubicBezTo>
                  <a:cubicBezTo>
                    <a:pt x="6894" y="642"/>
                    <a:pt x="6323" y="505"/>
                    <a:pt x="5798" y="231"/>
                  </a:cubicBezTo>
                  <a:lnTo>
                    <a:pt x="5821" y="208"/>
                  </a:lnTo>
                  <a:cubicBezTo>
                    <a:pt x="5661" y="71"/>
                    <a:pt x="5410" y="208"/>
                    <a:pt x="5273" y="26"/>
                  </a:cubicBezTo>
                  <a:cubicBezTo>
                    <a:pt x="5136" y="26"/>
                    <a:pt x="5022" y="26"/>
                    <a:pt x="4885" y="3"/>
                  </a:cubicBezTo>
                  <a:cubicBezTo>
                    <a:pt x="4298" y="34"/>
                    <a:pt x="3706" y="46"/>
                    <a:pt x="3112" y="46"/>
                  </a:cubicBezTo>
                  <a:cubicBezTo>
                    <a:pt x="2389" y="46"/>
                    <a:pt x="1663" y="28"/>
                    <a:pt x="937" y="3"/>
                  </a:cubicBezTo>
                  <a:cubicBezTo>
                    <a:pt x="903" y="1"/>
                    <a:pt x="870" y="0"/>
                    <a:pt x="839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3131;p55"/>
            <p:cNvSpPr/>
            <p:nvPr/>
          </p:nvSpPr>
          <p:spPr>
            <a:xfrm rot="588520">
              <a:off x="6409544" y="2361105"/>
              <a:ext cx="204503" cy="183862"/>
            </a:xfrm>
            <a:custGeom>
              <a:avLst/>
              <a:gdLst/>
              <a:ahLst/>
              <a:cxnLst/>
              <a:rect l="l" t="t" r="r" b="b"/>
              <a:pathLst>
                <a:path w="7213" h="6485" extrusionOk="0">
                  <a:moveTo>
                    <a:pt x="2572" y="1"/>
                  </a:moveTo>
                  <a:cubicBezTo>
                    <a:pt x="2544" y="1"/>
                    <a:pt x="2516" y="1"/>
                    <a:pt x="2488" y="2"/>
                  </a:cubicBezTo>
                  <a:cubicBezTo>
                    <a:pt x="2351" y="48"/>
                    <a:pt x="2237" y="116"/>
                    <a:pt x="2146" y="253"/>
                  </a:cubicBezTo>
                  <a:cubicBezTo>
                    <a:pt x="2100" y="344"/>
                    <a:pt x="2100" y="436"/>
                    <a:pt x="2168" y="504"/>
                  </a:cubicBezTo>
                  <a:cubicBezTo>
                    <a:pt x="2168" y="595"/>
                    <a:pt x="2146" y="664"/>
                    <a:pt x="2054" y="710"/>
                  </a:cubicBezTo>
                  <a:cubicBezTo>
                    <a:pt x="1872" y="801"/>
                    <a:pt x="1895" y="983"/>
                    <a:pt x="1849" y="1143"/>
                  </a:cubicBezTo>
                  <a:cubicBezTo>
                    <a:pt x="1758" y="1303"/>
                    <a:pt x="1689" y="1440"/>
                    <a:pt x="1621" y="1600"/>
                  </a:cubicBezTo>
                  <a:cubicBezTo>
                    <a:pt x="1598" y="1896"/>
                    <a:pt x="1552" y="2193"/>
                    <a:pt x="1301" y="2399"/>
                  </a:cubicBezTo>
                  <a:cubicBezTo>
                    <a:pt x="1118" y="2421"/>
                    <a:pt x="1096" y="2558"/>
                    <a:pt x="1073" y="2695"/>
                  </a:cubicBezTo>
                  <a:cubicBezTo>
                    <a:pt x="1096" y="3015"/>
                    <a:pt x="799" y="3243"/>
                    <a:pt x="867" y="3540"/>
                  </a:cubicBezTo>
                  <a:cubicBezTo>
                    <a:pt x="867" y="3585"/>
                    <a:pt x="867" y="3608"/>
                    <a:pt x="867" y="3631"/>
                  </a:cubicBezTo>
                  <a:cubicBezTo>
                    <a:pt x="845" y="3608"/>
                    <a:pt x="822" y="3585"/>
                    <a:pt x="799" y="3563"/>
                  </a:cubicBezTo>
                  <a:cubicBezTo>
                    <a:pt x="388" y="3837"/>
                    <a:pt x="0" y="4133"/>
                    <a:pt x="388" y="4704"/>
                  </a:cubicBezTo>
                  <a:cubicBezTo>
                    <a:pt x="548" y="4772"/>
                    <a:pt x="730" y="4841"/>
                    <a:pt x="890" y="4909"/>
                  </a:cubicBezTo>
                  <a:cubicBezTo>
                    <a:pt x="959" y="4978"/>
                    <a:pt x="1027" y="5001"/>
                    <a:pt x="1096" y="5046"/>
                  </a:cubicBezTo>
                  <a:cubicBezTo>
                    <a:pt x="1187" y="5183"/>
                    <a:pt x="1347" y="5160"/>
                    <a:pt x="1484" y="5229"/>
                  </a:cubicBezTo>
                  <a:cubicBezTo>
                    <a:pt x="1515" y="5226"/>
                    <a:pt x="1545" y="5224"/>
                    <a:pt x="1576" y="5224"/>
                  </a:cubicBezTo>
                  <a:cubicBezTo>
                    <a:pt x="1970" y="5224"/>
                    <a:pt x="2314" y="5480"/>
                    <a:pt x="2716" y="5480"/>
                  </a:cubicBezTo>
                  <a:cubicBezTo>
                    <a:pt x="3104" y="5777"/>
                    <a:pt x="3629" y="5663"/>
                    <a:pt x="3994" y="5959"/>
                  </a:cubicBezTo>
                  <a:cubicBezTo>
                    <a:pt x="4040" y="6028"/>
                    <a:pt x="4086" y="6073"/>
                    <a:pt x="4154" y="6119"/>
                  </a:cubicBezTo>
                  <a:cubicBezTo>
                    <a:pt x="4360" y="6188"/>
                    <a:pt x="4588" y="6165"/>
                    <a:pt x="4793" y="6256"/>
                  </a:cubicBezTo>
                  <a:cubicBezTo>
                    <a:pt x="4862" y="6279"/>
                    <a:pt x="4930" y="6302"/>
                    <a:pt x="4999" y="6302"/>
                  </a:cubicBezTo>
                  <a:cubicBezTo>
                    <a:pt x="5136" y="6347"/>
                    <a:pt x="5273" y="6393"/>
                    <a:pt x="5410" y="6439"/>
                  </a:cubicBezTo>
                  <a:cubicBezTo>
                    <a:pt x="5478" y="6461"/>
                    <a:pt x="5547" y="6461"/>
                    <a:pt x="5638" y="6484"/>
                  </a:cubicBezTo>
                  <a:cubicBezTo>
                    <a:pt x="5752" y="6461"/>
                    <a:pt x="5843" y="6416"/>
                    <a:pt x="5935" y="6325"/>
                  </a:cubicBezTo>
                  <a:cubicBezTo>
                    <a:pt x="6140" y="6073"/>
                    <a:pt x="6003" y="5708"/>
                    <a:pt x="6209" y="5434"/>
                  </a:cubicBezTo>
                  <a:cubicBezTo>
                    <a:pt x="6642" y="4407"/>
                    <a:pt x="6711" y="3289"/>
                    <a:pt x="7053" y="2239"/>
                  </a:cubicBezTo>
                  <a:cubicBezTo>
                    <a:pt x="7122" y="1965"/>
                    <a:pt x="7167" y="1714"/>
                    <a:pt x="7213" y="1440"/>
                  </a:cubicBezTo>
                  <a:cubicBezTo>
                    <a:pt x="7213" y="1303"/>
                    <a:pt x="7213" y="1189"/>
                    <a:pt x="7144" y="1052"/>
                  </a:cubicBezTo>
                  <a:cubicBezTo>
                    <a:pt x="7076" y="983"/>
                    <a:pt x="7007" y="938"/>
                    <a:pt x="6916" y="892"/>
                  </a:cubicBezTo>
                  <a:cubicBezTo>
                    <a:pt x="6848" y="846"/>
                    <a:pt x="6756" y="801"/>
                    <a:pt x="6665" y="778"/>
                  </a:cubicBezTo>
                  <a:cubicBezTo>
                    <a:pt x="6209" y="595"/>
                    <a:pt x="5684" y="710"/>
                    <a:pt x="5227" y="527"/>
                  </a:cubicBezTo>
                  <a:cubicBezTo>
                    <a:pt x="4341" y="350"/>
                    <a:pt x="3477" y="1"/>
                    <a:pt x="2572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3132;p55"/>
            <p:cNvSpPr/>
            <p:nvPr/>
          </p:nvSpPr>
          <p:spPr>
            <a:xfrm rot="588520">
              <a:off x="7527985" y="2508014"/>
              <a:ext cx="154688" cy="188937"/>
            </a:xfrm>
            <a:custGeom>
              <a:avLst/>
              <a:gdLst/>
              <a:ahLst/>
              <a:cxnLst/>
              <a:rect l="l" t="t" r="r" b="b"/>
              <a:pathLst>
                <a:path w="5456" h="6664" extrusionOk="0">
                  <a:moveTo>
                    <a:pt x="3463" y="0"/>
                  </a:moveTo>
                  <a:cubicBezTo>
                    <a:pt x="3274" y="0"/>
                    <a:pt x="3105" y="151"/>
                    <a:pt x="2922" y="169"/>
                  </a:cubicBezTo>
                  <a:cubicBezTo>
                    <a:pt x="2443" y="351"/>
                    <a:pt x="1986" y="625"/>
                    <a:pt x="1439" y="694"/>
                  </a:cubicBezTo>
                  <a:cubicBezTo>
                    <a:pt x="1393" y="625"/>
                    <a:pt x="1324" y="625"/>
                    <a:pt x="1233" y="625"/>
                  </a:cubicBezTo>
                  <a:cubicBezTo>
                    <a:pt x="1096" y="648"/>
                    <a:pt x="959" y="694"/>
                    <a:pt x="799" y="762"/>
                  </a:cubicBezTo>
                  <a:cubicBezTo>
                    <a:pt x="731" y="785"/>
                    <a:pt x="662" y="808"/>
                    <a:pt x="594" y="854"/>
                  </a:cubicBezTo>
                  <a:cubicBezTo>
                    <a:pt x="411" y="899"/>
                    <a:pt x="206" y="922"/>
                    <a:pt x="92" y="1105"/>
                  </a:cubicBezTo>
                  <a:cubicBezTo>
                    <a:pt x="1" y="1242"/>
                    <a:pt x="1" y="1424"/>
                    <a:pt x="23" y="1584"/>
                  </a:cubicBezTo>
                  <a:cubicBezTo>
                    <a:pt x="46" y="1653"/>
                    <a:pt x="69" y="1744"/>
                    <a:pt x="92" y="1812"/>
                  </a:cubicBezTo>
                  <a:cubicBezTo>
                    <a:pt x="297" y="2383"/>
                    <a:pt x="434" y="2954"/>
                    <a:pt x="526" y="3547"/>
                  </a:cubicBezTo>
                  <a:cubicBezTo>
                    <a:pt x="822" y="4483"/>
                    <a:pt x="982" y="5487"/>
                    <a:pt x="1484" y="6355"/>
                  </a:cubicBezTo>
                  <a:cubicBezTo>
                    <a:pt x="1663" y="6593"/>
                    <a:pt x="1866" y="6663"/>
                    <a:pt x="2081" y="6663"/>
                  </a:cubicBezTo>
                  <a:cubicBezTo>
                    <a:pt x="2279" y="6663"/>
                    <a:pt x="2486" y="6604"/>
                    <a:pt x="2694" y="6560"/>
                  </a:cubicBezTo>
                  <a:cubicBezTo>
                    <a:pt x="2762" y="6537"/>
                    <a:pt x="2854" y="6514"/>
                    <a:pt x="2922" y="6469"/>
                  </a:cubicBezTo>
                  <a:cubicBezTo>
                    <a:pt x="2991" y="6446"/>
                    <a:pt x="3059" y="6423"/>
                    <a:pt x="3150" y="6377"/>
                  </a:cubicBezTo>
                  <a:cubicBezTo>
                    <a:pt x="3219" y="6355"/>
                    <a:pt x="3287" y="6309"/>
                    <a:pt x="3333" y="6286"/>
                  </a:cubicBezTo>
                  <a:cubicBezTo>
                    <a:pt x="3470" y="6218"/>
                    <a:pt x="3630" y="6172"/>
                    <a:pt x="3767" y="6149"/>
                  </a:cubicBezTo>
                  <a:cubicBezTo>
                    <a:pt x="3835" y="6126"/>
                    <a:pt x="3904" y="6103"/>
                    <a:pt x="3972" y="6081"/>
                  </a:cubicBezTo>
                  <a:cubicBezTo>
                    <a:pt x="4132" y="6012"/>
                    <a:pt x="4337" y="5989"/>
                    <a:pt x="4497" y="5898"/>
                  </a:cubicBezTo>
                  <a:cubicBezTo>
                    <a:pt x="4520" y="5875"/>
                    <a:pt x="4543" y="5830"/>
                    <a:pt x="4566" y="5807"/>
                  </a:cubicBezTo>
                  <a:cubicBezTo>
                    <a:pt x="4862" y="5693"/>
                    <a:pt x="5159" y="5556"/>
                    <a:pt x="5456" y="5442"/>
                  </a:cubicBezTo>
                  <a:cubicBezTo>
                    <a:pt x="5319" y="5008"/>
                    <a:pt x="4931" y="4688"/>
                    <a:pt x="4908" y="4186"/>
                  </a:cubicBezTo>
                  <a:cubicBezTo>
                    <a:pt x="4817" y="4072"/>
                    <a:pt x="4840" y="3912"/>
                    <a:pt x="4748" y="3798"/>
                  </a:cubicBezTo>
                  <a:cubicBezTo>
                    <a:pt x="4748" y="3752"/>
                    <a:pt x="4725" y="3684"/>
                    <a:pt x="4703" y="3638"/>
                  </a:cubicBezTo>
                  <a:cubicBezTo>
                    <a:pt x="4588" y="3410"/>
                    <a:pt x="4748" y="3113"/>
                    <a:pt x="4543" y="2908"/>
                  </a:cubicBezTo>
                  <a:cubicBezTo>
                    <a:pt x="4360" y="2611"/>
                    <a:pt x="4588" y="2269"/>
                    <a:pt x="4360" y="1995"/>
                  </a:cubicBezTo>
                  <a:cubicBezTo>
                    <a:pt x="4200" y="1767"/>
                    <a:pt x="4178" y="1493"/>
                    <a:pt x="4041" y="1242"/>
                  </a:cubicBezTo>
                  <a:lnTo>
                    <a:pt x="3607" y="32"/>
                  </a:lnTo>
                  <a:cubicBezTo>
                    <a:pt x="3557" y="9"/>
                    <a:pt x="3509" y="0"/>
                    <a:pt x="3463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3133;p55"/>
            <p:cNvSpPr/>
            <p:nvPr/>
          </p:nvSpPr>
          <p:spPr>
            <a:xfrm rot="588520">
              <a:off x="7090754" y="2524429"/>
              <a:ext cx="163109" cy="170310"/>
            </a:xfrm>
            <a:custGeom>
              <a:avLst/>
              <a:gdLst/>
              <a:ahLst/>
              <a:cxnLst/>
              <a:rect l="l" t="t" r="r" b="b"/>
              <a:pathLst>
                <a:path w="5753" h="6007" extrusionOk="0">
                  <a:moveTo>
                    <a:pt x="4258" y="0"/>
                  </a:moveTo>
                  <a:cubicBezTo>
                    <a:pt x="4232" y="0"/>
                    <a:pt x="4205" y="1"/>
                    <a:pt x="4178" y="4"/>
                  </a:cubicBezTo>
                  <a:cubicBezTo>
                    <a:pt x="2899" y="118"/>
                    <a:pt x="1644" y="186"/>
                    <a:pt x="389" y="278"/>
                  </a:cubicBezTo>
                  <a:cubicBezTo>
                    <a:pt x="343" y="323"/>
                    <a:pt x="297" y="346"/>
                    <a:pt x="252" y="392"/>
                  </a:cubicBezTo>
                  <a:cubicBezTo>
                    <a:pt x="69" y="711"/>
                    <a:pt x="46" y="1077"/>
                    <a:pt x="69" y="1442"/>
                  </a:cubicBezTo>
                  <a:cubicBezTo>
                    <a:pt x="115" y="2400"/>
                    <a:pt x="115" y="3359"/>
                    <a:pt x="115" y="4318"/>
                  </a:cubicBezTo>
                  <a:cubicBezTo>
                    <a:pt x="115" y="4820"/>
                    <a:pt x="1" y="5299"/>
                    <a:pt x="320" y="5756"/>
                  </a:cubicBezTo>
                  <a:cubicBezTo>
                    <a:pt x="594" y="5984"/>
                    <a:pt x="936" y="5961"/>
                    <a:pt x="1256" y="5984"/>
                  </a:cubicBezTo>
                  <a:cubicBezTo>
                    <a:pt x="1460" y="6000"/>
                    <a:pt x="1663" y="6007"/>
                    <a:pt x="1865" y="6007"/>
                  </a:cubicBezTo>
                  <a:cubicBezTo>
                    <a:pt x="2836" y="6007"/>
                    <a:pt x="3784" y="5846"/>
                    <a:pt x="4748" y="5733"/>
                  </a:cubicBezTo>
                  <a:cubicBezTo>
                    <a:pt x="4840" y="5710"/>
                    <a:pt x="4954" y="5710"/>
                    <a:pt x="5045" y="5687"/>
                  </a:cubicBezTo>
                  <a:cubicBezTo>
                    <a:pt x="5319" y="5596"/>
                    <a:pt x="5616" y="5550"/>
                    <a:pt x="5730" y="5254"/>
                  </a:cubicBezTo>
                  <a:cubicBezTo>
                    <a:pt x="5753" y="5162"/>
                    <a:pt x="5753" y="5071"/>
                    <a:pt x="5730" y="4980"/>
                  </a:cubicBezTo>
                  <a:cubicBezTo>
                    <a:pt x="5547" y="3359"/>
                    <a:pt x="5387" y="1761"/>
                    <a:pt x="4999" y="186"/>
                  </a:cubicBezTo>
                  <a:cubicBezTo>
                    <a:pt x="4954" y="164"/>
                    <a:pt x="4931" y="141"/>
                    <a:pt x="4885" y="118"/>
                  </a:cubicBezTo>
                  <a:cubicBezTo>
                    <a:pt x="4682" y="77"/>
                    <a:pt x="4478" y="0"/>
                    <a:pt x="425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3134;p55"/>
            <p:cNvSpPr/>
            <p:nvPr/>
          </p:nvSpPr>
          <p:spPr>
            <a:xfrm rot="588520">
              <a:off x="7389146" y="2518746"/>
              <a:ext cx="166341" cy="186953"/>
            </a:xfrm>
            <a:custGeom>
              <a:avLst/>
              <a:gdLst/>
              <a:ahLst/>
              <a:cxnLst/>
              <a:rect l="l" t="t" r="r" b="b"/>
              <a:pathLst>
                <a:path w="5867" h="6594" extrusionOk="0">
                  <a:moveTo>
                    <a:pt x="4519" y="0"/>
                  </a:moveTo>
                  <a:cubicBezTo>
                    <a:pt x="4405" y="0"/>
                    <a:pt x="4337" y="23"/>
                    <a:pt x="4268" y="91"/>
                  </a:cubicBezTo>
                  <a:cubicBezTo>
                    <a:pt x="3926" y="343"/>
                    <a:pt x="3515" y="228"/>
                    <a:pt x="3127" y="297"/>
                  </a:cubicBezTo>
                  <a:cubicBezTo>
                    <a:pt x="2328" y="753"/>
                    <a:pt x="1392" y="708"/>
                    <a:pt x="548" y="982"/>
                  </a:cubicBezTo>
                  <a:cubicBezTo>
                    <a:pt x="320" y="1073"/>
                    <a:pt x="91" y="1073"/>
                    <a:pt x="0" y="1347"/>
                  </a:cubicBezTo>
                  <a:cubicBezTo>
                    <a:pt x="251" y="1803"/>
                    <a:pt x="342" y="2306"/>
                    <a:pt x="411" y="2808"/>
                  </a:cubicBezTo>
                  <a:cubicBezTo>
                    <a:pt x="342" y="3082"/>
                    <a:pt x="342" y="3378"/>
                    <a:pt x="411" y="3652"/>
                  </a:cubicBezTo>
                  <a:cubicBezTo>
                    <a:pt x="434" y="3721"/>
                    <a:pt x="434" y="3812"/>
                    <a:pt x="457" y="3880"/>
                  </a:cubicBezTo>
                  <a:cubicBezTo>
                    <a:pt x="548" y="4177"/>
                    <a:pt x="525" y="4474"/>
                    <a:pt x="571" y="4771"/>
                  </a:cubicBezTo>
                  <a:cubicBezTo>
                    <a:pt x="594" y="4862"/>
                    <a:pt x="616" y="4953"/>
                    <a:pt x="639" y="5022"/>
                  </a:cubicBezTo>
                  <a:cubicBezTo>
                    <a:pt x="685" y="5296"/>
                    <a:pt x="799" y="5547"/>
                    <a:pt x="822" y="5821"/>
                  </a:cubicBezTo>
                  <a:cubicBezTo>
                    <a:pt x="900" y="6368"/>
                    <a:pt x="1128" y="6594"/>
                    <a:pt x="1477" y="6594"/>
                  </a:cubicBezTo>
                  <a:cubicBezTo>
                    <a:pt x="1637" y="6594"/>
                    <a:pt x="1823" y="6546"/>
                    <a:pt x="2032" y="6460"/>
                  </a:cubicBezTo>
                  <a:cubicBezTo>
                    <a:pt x="3287" y="6117"/>
                    <a:pt x="4565" y="5912"/>
                    <a:pt x="5866" y="5478"/>
                  </a:cubicBezTo>
                  <a:cubicBezTo>
                    <a:pt x="5569" y="4611"/>
                    <a:pt x="5250" y="3744"/>
                    <a:pt x="5113" y="2876"/>
                  </a:cubicBezTo>
                  <a:cubicBezTo>
                    <a:pt x="4999" y="2009"/>
                    <a:pt x="5022" y="1141"/>
                    <a:pt x="4748" y="320"/>
                  </a:cubicBezTo>
                  <a:cubicBezTo>
                    <a:pt x="4725" y="228"/>
                    <a:pt x="4702" y="137"/>
                    <a:pt x="4634" y="69"/>
                  </a:cubicBezTo>
                  <a:cubicBezTo>
                    <a:pt x="4588" y="46"/>
                    <a:pt x="4542" y="23"/>
                    <a:pt x="4519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3135;p55"/>
            <p:cNvSpPr/>
            <p:nvPr/>
          </p:nvSpPr>
          <p:spPr>
            <a:xfrm rot="588520">
              <a:off x="7238849" y="2530702"/>
              <a:ext cx="174761" cy="177653"/>
            </a:xfrm>
            <a:custGeom>
              <a:avLst/>
              <a:gdLst/>
              <a:ahLst/>
              <a:cxnLst/>
              <a:rect l="l" t="t" r="r" b="b"/>
              <a:pathLst>
                <a:path w="6164" h="6266" extrusionOk="0">
                  <a:moveTo>
                    <a:pt x="4269" y="0"/>
                  </a:moveTo>
                  <a:cubicBezTo>
                    <a:pt x="4030" y="0"/>
                    <a:pt x="3775" y="105"/>
                    <a:pt x="3537" y="105"/>
                  </a:cubicBezTo>
                  <a:cubicBezTo>
                    <a:pt x="3499" y="105"/>
                    <a:pt x="3461" y="103"/>
                    <a:pt x="3425" y="97"/>
                  </a:cubicBezTo>
                  <a:cubicBezTo>
                    <a:pt x="3230" y="233"/>
                    <a:pt x="3014" y="251"/>
                    <a:pt x="2794" y="251"/>
                  </a:cubicBezTo>
                  <a:cubicBezTo>
                    <a:pt x="2721" y="251"/>
                    <a:pt x="2647" y="249"/>
                    <a:pt x="2574" y="249"/>
                  </a:cubicBezTo>
                  <a:cubicBezTo>
                    <a:pt x="2428" y="249"/>
                    <a:pt x="2283" y="256"/>
                    <a:pt x="2146" y="302"/>
                  </a:cubicBezTo>
                  <a:cubicBezTo>
                    <a:pt x="1942" y="414"/>
                    <a:pt x="1728" y="440"/>
                    <a:pt x="1514" y="440"/>
                  </a:cubicBezTo>
                  <a:cubicBezTo>
                    <a:pt x="1336" y="440"/>
                    <a:pt x="1158" y="422"/>
                    <a:pt x="983" y="422"/>
                  </a:cubicBezTo>
                  <a:cubicBezTo>
                    <a:pt x="898" y="422"/>
                    <a:pt x="814" y="427"/>
                    <a:pt x="731" y="439"/>
                  </a:cubicBezTo>
                  <a:cubicBezTo>
                    <a:pt x="1" y="553"/>
                    <a:pt x="46" y="1101"/>
                    <a:pt x="92" y="1603"/>
                  </a:cubicBezTo>
                  <a:cubicBezTo>
                    <a:pt x="160" y="2265"/>
                    <a:pt x="297" y="2904"/>
                    <a:pt x="412" y="3566"/>
                  </a:cubicBezTo>
                  <a:cubicBezTo>
                    <a:pt x="434" y="3657"/>
                    <a:pt x="457" y="3749"/>
                    <a:pt x="503" y="3840"/>
                  </a:cubicBezTo>
                  <a:cubicBezTo>
                    <a:pt x="685" y="4616"/>
                    <a:pt x="571" y="5438"/>
                    <a:pt x="1005" y="6145"/>
                  </a:cubicBezTo>
                  <a:cubicBezTo>
                    <a:pt x="1183" y="6234"/>
                    <a:pt x="1358" y="6266"/>
                    <a:pt x="1533" y="6266"/>
                  </a:cubicBezTo>
                  <a:cubicBezTo>
                    <a:pt x="1942" y="6266"/>
                    <a:pt x="2347" y="6093"/>
                    <a:pt x="2763" y="6077"/>
                  </a:cubicBezTo>
                  <a:cubicBezTo>
                    <a:pt x="3584" y="5734"/>
                    <a:pt x="4566" y="5985"/>
                    <a:pt x="5365" y="5506"/>
                  </a:cubicBezTo>
                  <a:lnTo>
                    <a:pt x="5365" y="5529"/>
                  </a:lnTo>
                  <a:cubicBezTo>
                    <a:pt x="6164" y="5278"/>
                    <a:pt x="5684" y="4639"/>
                    <a:pt x="5776" y="4159"/>
                  </a:cubicBezTo>
                  <a:cubicBezTo>
                    <a:pt x="5753" y="4068"/>
                    <a:pt x="5730" y="4000"/>
                    <a:pt x="5707" y="3908"/>
                  </a:cubicBezTo>
                  <a:cubicBezTo>
                    <a:pt x="5593" y="3520"/>
                    <a:pt x="5502" y="3132"/>
                    <a:pt x="5410" y="2721"/>
                  </a:cubicBezTo>
                  <a:cubicBezTo>
                    <a:pt x="5387" y="2653"/>
                    <a:pt x="5365" y="2584"/>
                    <a:pt x="5319" y="2493"/>
                  </a:cubicBezTo>
                  <a:cubicBezTo>
                    <a:pt x="5319" y="2425"/>
                    <a:pt x="5136" y="2379"/>
                    <a:pt x="5251" y="2265"/>
                  </a:cubicBezTo>
                  <a:cubicBezTo>
                    <a:pt x="5296" y="2196"/>
                    <a:pt x="5319" y="2128"/>
                    <a:pt x="5319" y="2060"/>
                  </a:cubicBezTo>
                  <a:cubicBezTo>
                    <a:pt x="5251" y="1808"/>
                    <a:pt x="5091" y="1580"/>
                    <a:pt x="4999" y="1329"/>
                  </a:cubicBezTo>
                  <a:cubicBezTo>
                    <a:pt x="4771" y="987"/>
                    <a:pt x="4977" y="462"/>
                    <a:pt x="4680" y="165"/>
                  </a:cubicBezTo>
                  <a:cubicBezTo>
                    <a:pt x="4554" y="39"/>
                    <a:pt x="4415" y="0"/>
                    <a:pt x="4269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3136;p55"/>
            <p:cNvSpPr/>
            <p:nvPr/>
          </p:nvSpPr>
          <p:spPr>
            <a:xfrm rot="588520">
              <a:off x="6914572" y="2498910"/>
              <a:ext cx="179298" cy="171643"/>
            </a:xfrm>
            <a:custGeom>
              <a:avLst/>
              <a:gdLst/>
              <a:ahLst/>
              <a:cxnLst/>
              <a:rect l="l" t="t" r="r" b="b"/>
              <a:pathLst>
                <a:path w="6324" h="6054" extrusionOk="0">
                  <a:moveTo>
                    <a:pt x="5215" y="0"/>
                  </a:moveTo>
                  <a:cubicBezTo>
                    <a:pt x="5097" y="0"/>
                    <a:pt x="4983" y="57"/>
                    <a:pt x="4862" y="178"/>
                  </a:cubicBezTo>
                  <a:cubicBezTo>
                    <a:pt x="4212" y="280"/>
                    <a:pt x="3567" y="337"/>
                    <a:pt x="2922" y="337"/>
                  </a:cubicBezTo>
                  <a:cubicBezTo>
                    <a:pt x="2277" y="337"/>
                    <a:pt x="1633" y="280"/>
                    <a:pt x="982" y="155"/>
                  </a:cubicBezTo>
                  <a:cubicBezTo>
                    <a:pt x="480" y="155"/>
                    <a:pt x="411" y="543"/>
                    <a:pt x="366" y="908"/>
                  </a:cubicBezTo>
                  <a:cubicBezTo>
                    <a:pt x="252" y="1821"/>
                    <a:pt x="115" y="2757"/>
                    <a:pt x="183" y="3693"/>
                  </a:cubicBezTo>
                  <a:cubicBezTo>
                    <a:pt x="183" y="3898"/>
                    <a:pt x="183" y="4081"/>
                    <a:pt x="183" y="4263"/>
                  </a:cubicBezTo>
                  <a:cubicBezTo>
                    <a:pt x="183" y="4355"/>
                    <a:pt x="183" y="4469"/>
                    <a:pt x="183" y="4560"/>
                  </a:cubicBezTo>
                  <a:cubicBezTo>
                    <a:pt x="229" y="5016"/>
                    <a:pt x="1" y="5519"/>
                    <a:pt x="457" y="5907"/>
                  </a:cubicBezTo>
                  <a:cubicBezTo>
                    <a:pt x="594" y="5975"/>
                    <a:pt x="731" y="6021"/>
                    <a:pt x="868" y="6021"/>
                  </a:cubicBezTo>
                  <a:cubicBezTo>
                    <a:pt x="1028" y="6044"/>
                    <a:pt x="1187" y="6044"/>
                    <a:pt x="1347" y="6044"/>
                  </a:cubicBezTo>
                  <a:cubicBezTo>
                    <a:pt x="2245" y="6044"/>
                    <a:pt x="3143" y="6054"/>
                    <a:pt x="4041" y="6054"/>
                  </a:cubicBezTo>
                  <a:cubicBezTo>
                    <a:pt x="4490" y="6054"/>
                    <a:pt x="4938" y="6051"/>
                    <a:pt x="5387" y="6044"/>
                  </a:cubicBezTo>
                  <a:cubicBezTo>
                    <a:pt x="6049" y="6044"/>
                    <a:pt x="6323" y="5724"/>
                    <a:pt x="6278" y="5062"/>
                  </a:cubicBezTo>
                  <a:cubicBezTo>
                    <a:pt x="6232" y="4537"/>
                    <a:pt x="6232" y="3989"/>
                    <a:pt x="6072" y="3464"/>
                  </a:cubicBezTo>
                  <a:cubicBezTo>
                    <a:pt x="5890" y="3213"/>
                    <a:pt x="5867" y="2939"/>
                    <a:pt x="5912" y="2665"/>
                  </a:cubicBezTo>
                  <a:cubicBezTo>
                    <a:pt x="6049" y="2004"/>
                    <a:pt x="5821" y="1364"/>
                    <a:pt x="5912" y="703"/>
                  </a:cubicBezTo>
                  <a:cubicBezTo>
                    <a:pt x="5958" y="360"/>
                    <a:pt x="5707" y="292"/>
                    <a:pt x="5524" y="155"/>
                  </a:cubicBezTo>
                  <a:lnTo>
                    <a:pt x="5547" y="132"/>
                  </a:lnTo>
                  <a:cubicBezTo>
                    <a:pt x="5429" y="46"/>
                    <a:pt x="5320" y="0"/>
                    <a:pt x="5215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3137;p55"/>
            <p:cNvSpPr/>
            <p:nvPr/>
          </p:nvSpPr>
          <p:spPr>
            <a:xfrm rot="588520">
              <a:off x="6743611" y="2470455"/>
              <a:ext cx="179269" cy="170310"/>
            </a:xfrm>
            <a:custGeom>
              <a:avLst/>
              <a:gdLst/>
              <a:ahLst/>
              <a:cxnLst/>
              <a:rect l="l" t="t" r="r" b="b"/>
              <a:pathLst>
                <a:path w="6323" h="6007" extrusionOk="0">
                  <a:moveTo>
                    <a:pt x="1470" y="1"/>
                  </a:moveTo>
                  <a:cubicBezTo>
                    <a:pt x="804" y="1"/>
                    <a:pt x="749" y="277"/>
                    <a:pt x="525" y="1394"/>
                  </a:cubicBezTo>
                  <a:cubicBezTo>
                    <a:pt x="480" y="1622"/>
                    <a:pt x="434" y="1873"/>
                    <a:pt x="411" y="2102"/>
                  </a:cubicBezTo>
                  <a:cubicBezTo>
                    <a:pt x="297" y="2718"/>
                    <a:pt x="320" y="3334"/>
                    <a:pt x="183" y="3928"/>
                  </a:cubicBezTo>
                  <a:cubicBezTo>
                    <a:pt x="23" y="4361"/>
                    <a:pt x="137" y="4841"/>
                    <a:pt x="0" y="5274"/>
                  </a:cubicBezTo>
                  <a:cubicBezTo>
                    <a:pt x="343" y="5662"/>
                    <a:pt x="845" y="5457"/>
                    <a:pt x="1256" y="5594"/>
                  </a:cubicBezTo>
                  <a:cubicBezTo>
                    <a:pt x="1393" y="5662"/>
                    <a:pt x="1537" y="5680"/>
                    <a:pt x="1685" y="5680"/>
                  </a:cubicBezTo>
                  <a:cubicBezTo>
                    <a:pt x="1845" y="5680"/>
                    <a:pt x="2008" y="5659"/>
                    <a:pt x="2170" y="5659"/>
                  </a:cubicBezTo>
                  <a:cubicBezTo>
                    <a:pt x="2308" y="5659"/>
                    <a:pt x="2446" y="5675"/>
                    <a:pt x="2580" y="5731"/>
                  </a:cubicBezTo>
                  <a:lnTo>
                    <a:pt x="2648" y="5731"/>
                  </a:lnTo>
                  <a:lnTo>
                    <a:pt x="2717" y="5754"/>
                  </a:lnTo>
                  <a:cubicBezTo>
                    <a:pt x="2774" y="5811"/>
                    <a:pt x="2831" y="5839"/>
                    <a:pt x="2888" y="5839"/>
                  </a:cubicBezTo>
                  <a:cubicBezTo>
                    <a:pt x="2945" y="5839"/>
                    <a:pt x="3002" y="5811"/>
                    <a:pt x="3059" y="5754"/>
                  </a:cubicBezTo>
                  <a:cubicBezTo>
                    <a:pt x="3099" y="5727"/>
                    <a:pt x="3147" y="5716"/>
                    <a:pt x="3194" y="5716"/>
                  </a:cubicBezTo>
                  <a:cubicBezTo>
                    <a:pt x="3227" y="5716"/>
                    <a:pt x="3259" y="5721"/>
                    <a:pt x="3287" y="5731"/>
                  </a:cubicBezTo>
                  <a:cubicBezTo>
                    <a:pt x="3356" y="5799"/>
                    <a:pt x="3447" y="5868"/>
                    <a:pt x="3538" y="5891"/>
                  </a:cubicBezTo>
                  <a:cubicBezTo>
                    <a:pt x="3748" y="5988"/>
                    <a:pt x="3967" y="6001"/>
                    <a:pt x="4183" y="6001"/>
                  </a:cubicBezTo>
                  <a:cubicBezTo>
                    <a:pt x="4255" y="6001"/>
                    <a:pt x="4326" y="5999"/>
                    <a:pt x="4397" y="5999"/>
                  </a:cubicBezTo>
                  <a:cubicBezTo>
                    <a:pt x="4461" y="5999"/>
                    <a:pt x="4525" y="6000"/>
                    <a:pt x="4588" y="6005"/>
                  </a:cubicBezTo>
                  <a:cubicBezTo>
                    <a:pt x="4672" y="6005"/>
                    <a:pt x="4755" y="6006"/>
                    <a:pt x="4838" y="6006"/>
                  </a:cubicBezTo>
                  <a:cubicBezTo>
                    <a:pt x="5231" y="6006"/>
                    <a:pt x="5610" y="5975"/>
                    <a:pt x="5912" y="5617"/>
                  </a:cubicBezTo>
                  <a:cubicBezTo>
                    <a:pt x="6118" y="5137"/>
                    <a:pt x="6095" y="4612"/>
                    <a:pt x="6118" y="4110"/>
                  </a:cubicBezTo>
                  <a:cubicBezTo>
                    <a:pt x="6049" y="3722"/>
                    <a:pt x="6095" y="3334"/>
                    <a:pt x="6163" y="2946"/>
                  </a:cubicBezTo>
                  <a:cubicBezTo>
                    <a:pt x="6255" y="2535"/>
                    <a:pt x="6323" y="2102"/>
                    <a:pt x="6003" y="1736"/>
                  </a:cubicBezTo>
                  <a:cubicBezTo>
                    <a:pt x="5889" y="1417"/>
                    <a:pt x="6003" y="1074"/>
                    <a:pt x="6026" y="755"/>
                  </a:cubicBezTo>
                  <a:cubicBezTo>
                    <a:pt x="6026" y="391"/>
                    <a:pt x="5906" y="228"/>
                    <a:pt x="5571" y="228"/>
                  </a:cubicBezTo>
                  <a:cubicBezTo>
                    <a:pt x="5548" y="228"/>
                    <a:pt x="5525" y="228"/>
                    <a:pt x="5501" y="230"/>
                  </a:cubicBezTo>
                  <a:cubicBezTo>
                    <a:pt x="5390" y="239"/>
                    <a:pt x="5279" y="252"/>
                    <a:pt x="5171" y="252"/>
                  </a:cubicBezTo>
                  <a:cubicBezTo>
                    <a:pt x="5013" y="252"/>
                    <a:pt x="4861" y="224"/>
                    <a:pt x="4725" y="116"/>
                  </a:cubicBezTo>
                  <a:cubicBezTo>
                    <a:pt x="4573" y="164"/>
                    <a:pt x="4421" y="181"/>
                    <a:pt x="4269" y="181"/>
                  </a:cubicBezTo>
                  <a:cubicBezTo>
                    <a:pt x="3990" y="181"/>
                    <a:pt x="3714" y="123"/>
                    <a:pt x="3447" y="93"/>
                  </a:cubicBezTo>
                  <a:cubicBezTo>
                    <a:pt x="3082" y="93"/>
                    <a:pt x="2717" y="70"/>
                    <a:pt x="2351" y="70"/>
                  </a:cubicBezTo>
                  <a:cubicBezTo>
                    <a:pt x="1974" y="31"/>
                    <a:pt x="1689" y="1"/>
                    <a:pt x="1470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3138;p55"/>
            <p:cNvSpPr/>
            <p:nvPr/>
          </p:nvSpPr>
          <p:spPr>
            <a:xfrm rot="588520">
              <a:off x="6580656" y="2422646"/>
              <a:ext cx="189646" cy="176548"/>
            </a:xfrm>
            <a:custGeom>
              <a:avLst/>
              <a:gdLst/>
              <a:ahLst/>
              <a:cxnLst/>
              <a:rect l="l" t="t" r="r" b="b"/>
              <a:pathLst>
                <a:path w="6689" h="6227" extrusionOk="0">
                  <a:moveTo>
                    <a:pt x="1932" y="1"/>
                  </a:moveTo>
                  <a:cubicBezTo>
                    <a:pt x="1852" y="1"/>
                    <a:pt x="1782" y="31"/>
                    <a:pt x="1713" y="100"/>
                  </a:cubicBezTo>
                  <a:lnTo>
                    <a:pt x="1736" y="100"/>
                  </a:lnTo>
                  <a:cubicBezTo>
                    <a:pt x="1576" y="169"/>
                    <a:pt x="1621" y="351"/>
                    <a:pt x="1553" y="488"/>
                  </a:cubicBezTo>
                  <a:cubicBezTo>
                    <a:pt x="1553" y="534"/>
                    <a:pt x="1530" y="580"/>
                    <a:pt x="1484" y="625"/>
                  </a:cubicBezTo>
                  <a:cubicBezTo>
                    <a:pt x="1370" y="922"/>
                    <a:pt x="1256" y="1242"/>
                    <a:pt x="1142" y="1538"/>
                  </a:cubicBezTo>
                  <a:cubicBezTo>
                    <a:pt x="800" y="2634"/>
                    <a:pt x="457" y="3730"/>
                    <a:pt x="92" y="4848"/>
                  </a:cubicBezTo>
                  <a:cubicBezTo>
                    <a:pt x="1" y="5282"/>
                    <a:pt x="298" y="5327"/>
                    <a:pt x="617" y="5396"/>
                  </a:cubicBezTo>
                  <a:cubicBezTo>
                    <a:pt x="1758" y="5647"/>
                    <a:pt x="2922" y="5761"/>
                    <a:pt x="4087" y="5944"/>
                  </a:cubicBezTo>
                  <a:cubicBezTo>
                    <a:pt x="4406" y="6011"/>
                    <a:pt x="4688" y="6226"/>
                    <a:pt x="5005" y="6226"/>
                  </a:cubicBezTo>
                  <a:cubicBezTo>
                    <a:pt x="5120" y="6226"/>
                    <a:pt x="5238" y="6199"/>
                    <a:pt x="5365" y="6126"/>
                  </a:cubicBezTo>
                  <a:cubicBezTo>
                    <a:pt x="5433" y="5944"/>
                    <a:pt x="5502" y="5761"/>
                    <a:pt x="5570" y="5556"/>
                  </a:cubicBezTo>
                  <a:cubicBezTo>
                    <a:pt x="5981" y="5053"/>
                    <a:pt x="5913" y="4414"/>
                    <a:pt x="6072" y="3844"/>
                  </a:cubicBezTo>
                  <a:cubicBezTo>
                    <a:pt x="6141" y="3615"/>
                    <a:pt x="6209" y="3387"/>
                    <a:pt x="6232" y="3136"/>
                  </a:cubicBezTo>
                  <a:cubicBezTo>
                    <a:pt x="6232" y="2794"/>
                    <a:pt x="6346" y="2451"/>
                    <a:pt x="6369" y="2086"/>
                  </a:cubicBezTo>
                  <a:cubicBezTo>
                    <a:pt x="6415" y="1607"/>
                    <a:pt x="6689" y="1082"/>
                    <a:pt x="6255" y="648"/>
                  </a:cubicBezTo>
                  <a:cubicBezTo>
                    <a:pt x="5684" y="580"/>
                    <a:pt x="5114" y="557"/>
                    <a:pt x="4543" y="443"/>
                  </a:cubicBezTo>
                  <a:cubicBezTo>
                    <a:pt x="3721" y="260"/>
                    <a:pt x="2877" y="374"/>
                    <a:pt x="2055" y="100"/>
                  </a:cubicBezTo>
                  <a:cubicBezTo>
                    <a:pt x="2032" y="77"/>
                    <a:pt x="2032" y="32"/>
                    <a:pt x="2009" y="9"/>
                  </a:cubicBezTo>
                  <a:cubicBezTo>
                    <a:pt x="1982" y="4"/>
                    <a:pt x="1957" y="1"/>
                    <a:pt x="1932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3139;p55"/>
            <p:cNvSpPr/>
            <p:nvPr/>
          </p:nvSpPr>
          <p:spPr>
            <a:xfrm rot="588520">
              <a:off x="7238219" y="4199826"/>
              <a:ext cx="18145" cy="15622"/>
            </a:xfrm>
            <a:custGeom>
              <a:avLst/>
              <a:gdLst/>
              <a:ahLst/>
              <a:cxnLst/>
              <a:rect l="l" t="t" r="r" b="b"/>
              <a:pathLst>
                <a:path w="640" h="551" extrusionOk="0">
                  <a:moveTo>
                    <a:pt x="252" y="0"/>
                  </a:moveTo>
                  <a:cubicBezTo>
                    <a:pt x="115" y="46"/>
                    <a:pt x="1" y="114"/>
                    <a:pt x="1" y="297"/>
                  </a:cubicBezTo>
                  <a:cubicBezTo>
                    <a:pt x="16" y="480"/>
                    <a:pt x="92" y="551"/>
                    <a:pt x="202" y="551"/>
                  </a:cubicBezTo>
                  <a:cubicBezTo>
                    <a:pt x="257" y="551"/>
                    <a:pt x="320" y="533"/>
                    <a:pt x="389" y="502"/>
                  </a:cubicBezTo>
                  <a:cubicBezTo>
                    <a:pt x="457" y="434"/>
                    <a:pt x="503" y="388"/>
                    <a:pt x="571" y="320"/>
                  </a:cubicBezTo>
                  <a:cubicBezTo>
                    <a:pt x="640" y="23"/>
                    <a:pt x="434" y="23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3140;p55"/>
            <p:cNvSpPr/>
            <p:nvPr/>
          </p:nvSpPr>
          <p:spPr>
            <a:xfrm rot="588520">
              <a:off x="7180082" y="4203608"/>
              <a:ext cx="6493" cy="3601"/>
            </a:xfrm>
            <a:custGeom>
              <a:avLst/>
              <a:gdLst/>
              <a:ahLst/>
              <a:cxnLst/>
              <a:rect l="l" t="t" r="r" b="b"/>
              <a:pathLst>
                <a:path w="229" h="127" extrusionOk="0">
                  <a:moveTo>
                    <a:pt x="173" y="0"/>
                  </a:moveTo>
                  <a:cubicBezTo>
                    <a:pt x="91" y="0"/>
                    <a:pt x="38" y="45"/>
                    <a:pt x="0" y="120"/>
                  </a:cubicBezTo>
                  <a:cubicBezTo>
                    <a:pt x="20" y="124"/>
                    <a:pt x="38" y="126"/>
                    <a:pt x="55" y="126"/>
                  </a:cubicBezTo>
                  <a:cubicBezTo>
                    <a:pt x="137" y="126"/>
                    <a:pt x="190" y="82"/>
                    <a:pt x="228" y="6"/>
                  </a:cubicBezTo>
                  <a:cubicBezTo>
                    <a:pt x="209" y="2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3141;p55"/>
            <p:cNvSpPr/>
            <p:nvPr/>
          </p:nvSpPr>
          <p:spPr>
            <a:xfrm rot="588520">
              <a:off x="6564792" y="2054034"/>
              <a:ext cx="10377" cy="11029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366" y="1"/>
                  </a:moveTo>
                  <a:cubicBezTo>
                    <a:pt x="115" y="1"/>
                    <a:pt x="0" y="138"/>
                    <a:pt x="46" y="389"/>
                  </a:cubicBezTo>
                  <a:cubicBezTo>
                    <a:pt x="206" y="298"/>
                    <a:pt x="343" y="184"/>
                    <a:pt x="366" y="1"/>
                  </a:cubicBezTo>
                  <a:close/>
                </a:path>
              </a:pathLst>
            </a:custGeom>
            <a:solidFill>
              <a:srgbClr val="5B5B5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3142;p55"/>
            <p:cNvSpPr/>
            <p:nvPr/>
          </p:nvSpPr>
          <p:spPr>
            <a:xfrm rot="588520">
              <a:off x="6558053" y="2063680"/>
              <a:ext cx="6521" cy="8449"/>
            </a:xfrm>
            <a:custGeom>
              <a:avLst/>
              <a:gdLst/>
              <a:ahLst/>
              <a:cxnLst/>
              <a:rect l="l" t="t" r="r" b="b"/>
              <a:pathLst>
                <a:path w="230" h="298" extrusionOk="0">
                  <a:moveTo>
                    <a:pt x="229" y="1"/>
                  </a:moveTo>
                  <a:lnTo>
                    <a:pt x="229" y="1"/>
                  </a:lnTo>
                  <a:cubicBezTo>
                    <a:pt x="46" y="24"/>
                    <a:pt x="1" y="161"/>
                    <a:pt x="1" y="298"/>
                  </a:cubicBezTo>
                  <a:cubicBezTo>
                    <a:pt x="115" y="252"/>
                    <a:pt x="206" y="138"/>
                    <a:pt x="229" y="1"/>
                  </a:cubicBezTo>
                  <a:close/>
                </a:path>
              </a:pathLst>
            </a:custGeom>
            <a:solidFill>
              <a:srgbClr val="5B5B5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3143;p55"/>
            <p:cNvSpPr/>
            <p:nvPr/>
          </p:nvSpPr>
          <p:spPr>
            <a:xfrm rot="588520">
              <a:off x="6573428" y="2033427"/>
              <a:ext cx="5841" cy="5217"/>
            </a:xfrm>
            <a:custGeom>
              <a:avLst/>
              <a:gdLst/>
              <a:ahLst/>
              <a:cxnLst/>
              <a:rect l="l" t="t" r="r" b="b"/>
              <a:pathLst>
                <a:path w="206" h="184" extrusionOk="0">
                  <a:moveTo>
                    <a:pt x="206" y="1"/>
                  </a:moveTo>
                  <a:cubicBezTo>
                    <a:pt x="137" y="69"/>
                    <a:pt x="69" y="115"/>
                    <a:pt x="0" y="183"/>
                  </a:cubicBezTo>
                  <a:cubicBezTo>
                    <a:pt x="92" y="161"/>
                    <a:pt x="160" y="92"/>
                    <a:pt x="206" y="1"/>
                  </a:cubicBezTo>
                  <a:close/>
                </a:path>
              </a:pathLst>
            </a:custGeom>
            <a:solidFill>
              <a:srgbClr val="5B5B5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3144;p55"/>
            <p:cNvSpPr/>
            <p:nvPr/>
          </p:nvSpPr>
          <p:spPr>
            <a:xfrm rot="588520">
              <a:off x="6643203" y="2873151"/>
              <a:ext cx="120241" cy="112784"/>
            </a:xfrm>
            <a:custGeom>
              <a:avLst/>
              <a:gdLst/>
              <a:ahLst/>
              <a:cxnLst/>
              <a:rect l="l" t="t" r="r" b="b"/>
              <a:pathLst>
                <a:path w="4241" h="3978" extrusionOk="0">
                  <a:moveTo>
                    <a:pt x="2688" y="0"/>
                  </a:moveTo>
                  <a:cubicBezTo>
                    <a:pt x="2574" y="0"/>
                    <a:pt x="2437" y="0"/>
                    <a:pt x="2323" y="23"/>
                  </a:cubicBezTo>
                  <a:lnTo>
                    <a:pt x="2118" y="23"/>
                  </a:lnTo>
                  <a:cubicBezTo>
                    <a:pt x="2029" y="14"/>
                    <a:pt x="1942" y="10"/>
                    <a:pt x="1859" y="10"/>
                  </a:cubicBezTo>
                  <a:cubicBezTo>
                    <a:pt x="672" y="10"/>
                    <a:pt x="1" y="905"/>
                    <a:pt x="86" y="2397"/>
                  </a:cubicBezTo>
                  <a:cubicBezTo>
                    <a:pt x="269" y="3127"/>
                    <a:pt x="725" y="3607"/>
                    <a:pt x="1410" y="3881"/>
                  </a:cubicBezTo>
                  <a:cubicBezTo>
                    <a:pt x="1606" y="3951"/>
                    <a:pt x="1801" y="3978"/>
                    <a:pt x="2002" y="3978"/>
                  </a:cubicBezTo>
                  <a:cubicBezTo>
                    <a:pt x="2130" y="3978"/>
                    <a:pt x="2259" y="3967"/>
                    <a:pt x="2391" y="3949"/>
                  </a:cubicBezTo>
                  <a:cubicBezTo>
                    <a:pt x="2620" y="3903"/>
                    <a:pt x="2825" y="3812"/>
                    <a:pt x="3008" y="3698"/>
                  </a:cubicBezTo>
                  <a:cubicBezTo>
                    <a:pt x="3236" y="3561"/>
                    <a:pt x="3441" y="3424"/>
                    <a:pt x="3647" y="3287"/>
                  </a:cubicBezTo>
                  <a:cubicBezTo>
                    <a:pt x="3761" y="3219"/>
                    <a:pt x="3852" y="3127"/>
                    <a:pt x="3921" y="3013"/>
                  </a:cubicBezTo>
                  <a:cubicBezTo>
                    <a:pt x="4218" y="2648"/>
                    <a:pt x="4126" y="2192"/>
                    <a:pt x="4240" y="1781"/>
                  </a:cubicBezTo>
                  <a:cubicBezTo>
                    <a:pt x="4240" y="1689"/>
                    <a:pt x="4240" y="1621"/>
                    <a:pt x="4218" y="1530"/>
                  </a:cubicBezTo>
                  <a:cubicBezTo>
                    <a:pt x="4126" y="1096"/>
                    <a:pt x="3966" y="685"/>
                    <a:pt x="3670" y="366"/>
                  </a:cubicBezTo>
                  <a:cubicBezTo>
                    <a:pt x="3373" y="160"/>
                    <a:pt x="3076" y="0"/>
                    <a:pt x="26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3145;p55"/>
            <p:cNvSpPr/>
            <p:nvPr/>
          </p:nvSpPr>
          <p:spPr>
            <a:xfrm rot="588520">
              <a:off x="6344054" y="4153109"/>
              <a:ext cx="832271" cy="107369"/>
            </a:xfrm>
            <a:custGeom>
              <a:avLst/>
              <a:gdLst/>
              <a:ahLst/>
              <a:cxnLst/>
              <a:rect l="l" t="t" r="r" b="b"/>
              <a:pathLst>
                <a:path w="29355" h="3787" extrusionOk="0">
                  <a:moveTo>
                    <a:pt x="29093" y="1"/>
                  </a:moveTo>
                  <a:cubicBezTo>
                    <a:pt x="29027" y="1"/>
                    <a:pt x="28956" y="13"/>
                    <a:pt x="28897" y="20"/>
                  </a:cubicBezTo>
                  <a:cubicBezTo>
                    <a:pt x="28592" y="61"/>
                    <a:pt x="28268" y="138"/>
                    <a:pt x="27943" y="138"/>
                  </a:cubicBezTo>
                  <a:cubicBezTo>
                    <a:pt x="27903" y="138"/>
                    <a:pt x="27864" y="137"/>
                    <a:pt x="27824" y="134"/>
                  </a:cubicBezTo>
                  <a:cubicBezTo>
                    <a:pt x="27733" y="157"/>
                    <a:pt x="27664" y="157"/>
                    <a:pt x="27573" y="180"/>
                  </a:cubicBezTo>
                  <a:cubicBezTo>
                    <a:pt x="27048" y="271"/>
                    <a:pt x="26523" y="340"/>
                    <a:pt x="25998" y="454"/>
                  </a:cubicBezTo>
                  <a:cubicBezTo>
                    <a:pt x="25907" y="477"/>
                    <a:pt x="25838" y="477"/>
                    <a:pt x="25747" y="500"/>
                  </a:cubicBezTo>
                  <a:cubicBezTo>
                    <a:pt x="25693" y="488"/>
                    <a:pt x="25638" y="483"/>
                    <a:pt x="25582" y="483"/>
                  </a:cubicBezTo>
                  <a:cubicBezTo>
                    <a:pt x="25456" y="483"/>
                    <a:pt x="25326" y="504"/>
                    <a:pt x="25202" y="504"/>
                  </a:cubicBezTo>
                  <a:cubicBezTo>
                    <a:pt x="25170" y="504"/>
                    <a:pt x="25139" y="503"/>
                    <a:pt x="25108" y="500"/>
                  </a:cubicBezTo>
                  <a:cubicBezTo>
                    <a:pt x="25062" y="568"/>
                    <a:pt x="24994" y="614"/>
                    <a:pt x="24902" y="637"/>
                  </a:cubicBezTo>
                  <a:cubicBezTo>
                    <a:pt x="24834" y="659"/>
                    <a:pt x="24765" y="659"/>
                    <a:pt x="24697" y="659"/>
                  </a:cubicBezTo>
                  <a:cubicBezTo>
                    <a:pt x="24606" y="682"/>
                    <a:pt x="24514" y="705"/>
                    <a:pt x="24446" y="728"/>
                  </a:cubicBezTo>
                  <a:cubicBezTo>
                    <a:pt x="24256" y="791"/>
                    <a:pt x="24058" y="805"/>
                    <a:pt x="23862" y="805"/>
                  </a:cubicBezTo>
                  <a:cubicBezTo>
                    <a:pt x="23705" y="805"/>
                    <a:pt x="23548" y="796"/>
                    <a:pt x="23396" y="796"/>
                  </a:cubicBezTo>
                  <a:cubicBezTo>
                    <a:pt x="23168" y="796"/>
                    <a:pt x="22939" y="796"/>
                    <a:pt x="22711" y="819"/>
                  </a:cubicBezTo>
                  <a:cubicBezTo>
                    <a:pt x="22574" y="819"/>
                    <a:pt x="22437" y="842"/>
                    <a:pt x="22300" y="888"/>
                  </a:cubicBezTo>
                  <a:cubicBezTo>
                    <a:pt x="22007" y="964"/>
                    <a:pt x="21720" y="977"/>
                    <a:pt x="21433" y="977"/>
                  </a:cubicBezTo>
                  <a:cubicBezTo>
                    <a:pt x="21296" y="977"/>
                    <a:pt x="21159" y="974"/>
                    <a:pt x="21021" y="974"/>
                  </a:cubicBezTo>
                  <a:cubicBezTo>
                    <a:pt x="20931" y="974"/>
                    <a:pt x="20840" y="975"/>
                    <a:pt x="20748" y="979"/>
                  </a:cubicBezTo>
                  <a:cubicBezTo>
                    <a:pt x="20566" y="979"/>
                    <a:pt x="20360" y="979"/>
                    <a:pt x="20178" y="1002"/>
                  </a:cubicBezTo>
                  <a:cubicBezTo>
                    <a:pt x="20041" y="1002"/>
                    <a:pt x="19881" y="1025"/>
                    <a:pt x="19744" y="1070"/>
                  </a:cubicBezTo>
                  <a:cubicBezTo>
                    <a:pt x="19450" y="1151"/>
                    <a:pt x="19151" y="1165"/>
                    <a:pt x="18850" y="1165"/>
                  </a:cubicBezTo>
                  <a:cubicBezTo>
                    <a:pt x="18699" y="1165"/>
                    <a:pt x="18548" y="1162"/>
                    <a:pt x="18396" y="1162"/>
                  </a:cubicBezTo>
                  <a:cubicBezTo>
                    <a:pt x="18169" y="1162"/>
                    <a:pt x="17941" y="1169"/>
                    <a:pt x="17712" y="1207"/>
                  </a:cubicBezTo>
                  <a:cubicBezTo>
                    <a:pt x="17530" y="1230"/>
                    <a:pt x="17324" y="1298"/>
                    <a:pt x="17142" y="1298"/>
                  </a:cubicBezTo>
                  <a:cubicBezTo>
                    <a:pt x="17051" y="1298"/>
                    <a:pt x="16982" y="1298"/>
                    <a:pt x="16914" y="1321"/>
                  </a:cubicBezTo>
                  <a:cubicBezTo>
                    <a:pt x="16850" y="1321"/>
                    <a:pt x="16798" y="1410"/>
                    <a:pt x="16741" y="1410"/>
                  </a:cubicBezTo>
                  <a:cubicBezTo>
                    <a:pt x="16716" y="1410"/>
                    <a:pt x="16690" y="1393"/>
                    <a:pt x="16662" y="1344"/>
                  </a:cubicBezTo>
                  <a:cubicBezTo>
                    <a:pt x="16594" y="1321"/>
                    <a:pt x="16526" y="1321"/>
                    <a:pt x="16457" y="1321"/>
                  </a:cubicBezTo>
                  <a:cubicBezTo>
                    <a:pt x="16252" y="1344"/>
                    <a:pt x="16046" y="1344"/>
                    <a:pt x="15841" y="1344"/>
                  </a:cubicBezTo>
                  <a:cubicBezTo>
                    <a:pt x="15590" y="1336"/>
                    <a:pt x="15339" y="1334"/>
                    <a:pt x="15088" y="1334"/>
                  </a:cubicBezTo>
                  <a:cubicBezTo>
                    <a:pt x="14585" y="1334"/>
                    <a:pt x="14083" y="1344"/>
                    <a:pt x="13581" y="1344"/>
                  </a:cubicBezTo>
                  <a:cubicBezTo>
                    <a:pt x="13102" y="1321"/>
                    <a:pt x="12645" y="1321"/>
                    <a:pt x="12189" y="1207"/>
                  </a:cubicBezTo>
                  <a:cubicBezTo>
                    <a:pt x="11801" y="1162"/>
                    <a:pt x="11413" y="1162"/>
                    <a:pt x="11025" y="1139"/>
                  </a:cubicBezTo>
                  <a:cubicBezTo>
                    <a:pt x="10937" y="1144"/>
                    <a:pt x="10850" y="1147"/>
                    <a:pt x="10763" y="1147"/>
                  </a:cubicBezTo>
                  <a:cubicBezTo>
                    <a:pt x="10462" y="1147"/>
                    <a:pt x="10161" y="1113"/>
                    <a:pt x="9861" y="1025"/>
                  </a:cubicBezTo>
                  <a:cubicBezTo>
                    <a:pt x="9267" y="933"/>
                    <a:pt x="8674" y="979"/>
                    <a:pt x="8080" y="956"/>
                  </a:cubicBezTo>
                  <a:cubicBezTo>
                    <a:pt x="7937" y="966"/>
                    <a:pt x="7794" y="976"/>
                    <a:pt x="7651" y="976"/>
                  </a:cubicBezTo>
                  <a:cubicBezTo>
                    <a:pt x="7475" y="976"/>
                    <a:pt x="7298" y="961"/>
                    <a:pt x="7122" y="910"/>
                  </a:cubicBezTo>
                  <a:cubicBezTo>
                    <a:pt x="7030" y="888"/>
                    <a:pt x="6939" y="865"/>
                    <a:pt x="6848" y="842"/>
                  </a:cubicBezTo>
                  <a:cubicBezTo>
                    <a:pt x="6619" y="819"/>
                    <a:pt x="6414" y="819"/>
                    <a:pt x="6186" y="819"/>
                  </a:cubicBezTo>
                  <a:cubicBezTo>
                    <a:pt x="6125" y="819"/>
                    <a:pt x="6064" y="809"/>
                    <a:pt x="6003" y="809"/>
                  </a:cubicBezTo>
                  <a:cubicBezTo>
                    <a:pt x="5973" y="809"/>
                    <a:pt x="5942" y="812"/>
                    <a:pt x="5912" y="819"/>
                  </a:cubicBezTo>
                  <a:cubicBezTo>
                    <a:pt x="5851" y="819"/>
                    <a:pt x="5800" y="809"/>
                    <a:pt x="5746" y="809"/>
                  </a:cubicBezTo>
                  <a:cubicBezTo>
                    <a:pt x="5719" y="809"/>
                    <a:pt x="5691" y="812"/>
                    <a:pt x="5661" y="819"/>
                  </a:cubicBezTo>
                  <a:cubicBezTo>
                    <a:pt x="5478" y="819"/>
                    <a:pt x="5318" y="796"/>
                    <a:pt x="5136" y="796"/>
                  </a:cubicBezTo>
                  <a:cubicBezTo>
                    <a:pt x="5038" y="796"/>
                    <a:pt x="4940" y="798"/>
                    <a:pt x="4842" y="798"/>
                  </a:cubicBezTo>
                  <a:cubicBezTo>
                    <a:pt x="4598" y="798"/>
                    <a:pt x="4353" y="787"/>
                    <a:pt x="4109" y="705"/>
                  </a:cubicBezTo>
                  <a:cubicBezTo>
                    <a:pt x="3857" y="637"/>
                    <a:pt x="3584" y="637"/>
                    <a:pt x="3310" y="614"/>
                  </a:cubicBezTo>
                  <a:cubicBezTo>
                    <a:pt x="3241" y="614"/>
                    <a:pt x="3150" y="591"/>
                    <a:pt x="3059" y="591"/>
                  </a:cubicBezTo>
                  <a:cubicBezTo>
                    <a:pt x="2876" y="545"/>
                    <a:pt x="2716" y="500"/>
                    <a:pt x="2534" y="477"/>
                  </a:cubicBezTo>
                  <a:cubicBezTo>
                    <a:pt x="2237" y="431"/>
                    <a:pt x="1917" y="431"/>
                    <a:pt x="1598" y="431"/>
                  </a:cubicBezTo>
                  <a:cubicBezTo>
                    <a:pt x="1324" y="431"/>
                    <a:pt x="1073" y="408"/>
                    <a:pt x="799" y="340"/>
                  </a:cubicBezTo>
                  <a:cubicBezTo>
                    <a:pt x="708" y="317"/>
                    <a:pt x="616" y="306"/>
                    <a:pt x="525" y="306"/>
                  </a:cubicBezTo>
                  <a:cubicBezTo>
                    <a:pt x="434" y="306"/>
                    <a:pt x="342" y="317"/>
                    <a:pt x="251" y="340"/>
                  </a:cubicBezTo>
                  <a:cubicBezTo>
                    <a:pt x="137" y="408"/>
                    <a:pt x="23" y="500"/>
                    <a:pt x="0" y="659"/>
                  </a:cubicBezTo>
                  <a:cubicBezTo>
                    <a:pt x="68" y="910"/>
                    <a:pt x="160" y="1162"/>
                    <a:pt x="274" y="1413"/>
                  </a:cubicBezTo>
                  <a:cubicBezTo>
                    <a:pt x="297" y="1481"/>
                    <a:pt x="342" y="1572"/>
                    <a:pt x="342" y="1664"/>
                  </a:cubicBezTo>
                  <a:cubicBezTo>
                    <a:pt x="365" y="2326"/>
                    <a:pt x="662" y="2691"/>
                    <a:pt x="1347" y="2782"/>
                  </a:cubicBezTo>
                  <a:cubicBezTo>
                    <a:pt x="1598" y="2828"/>
                    <a:pt x="1872" y="2873"/>
                    <a:pt x="2100" y="3056"/>
                  </a:cubicBezTo>
                  <a:cubicBezTo>
                    <a:pt x="2174" y="3147"/>
                    <a:pt x="2263" y="3169"/>
                    <a:pt x="2357" y="3169"/>
                  </a:cubicBezTo>
                  <a:cubicBezTo>
                    <a:pt x="2448" y="3169"/>
                    <a:pt x="2544" y="3148"/>
                    <a:pt x="2636" y="3148"/>
                  </a:cubicBezTo>
                  <a:cubicBezTo>
                    <a:pt x="2713" y="3148"/>
                    <a:pt x="2787" y="3163"/>
                    <a:pt x="2853" y="3216"/>
                  </a:cubicBezTo>
                  <a:cubicBezTo>
                    <a:pt x="3376" y="3216"/>
                    <a:pt x="3850" y="3446"/>
                    <a:pt x="4358" y="3446"/>
                  </a:cubicBezTo>
                  <a:cubicBezTo>
                    <a:pt x="4448" y="3446"/>
                    <a:pt x="4540" y="3438"/>
                    <a:pt x="4634" y="3421"/>
                  </a:cubicBezTo>
                  <a:cubicBezTo>
                    <a:pt x="4780" y="3491"/>
                    <a:pt x="4931" y="3510"/>
                    <a:pt x="5083" y="3510"/>
                  </a:cubicBezTo>
                  <a:cubicBezTo>
                    <a:pt x="5257" y="3510"/>
                    <a:pt x="5433" y="3485"/>
                    <a:pt x="5608" y="3485"/>
                  </a:cubicBezTo>
                  <a:cubicBezTo>
                    <a:pt x="5780" y="3485"/>
                    <a:pt x="5952" y="3509"/>
                    <a:pt x="6117" y="3604"/>
                  </a:cubicBezTo>
                  <a:lnTo>
                    <a:pt x="6163" y="3649"/>
                  </a:lnTo>
                  <a:lnTo>
                    <a:pt x="6231" y="3627"/>
                  </a:lnTo>
                  <a:cubicBezTo>
                    <a:pt x="7416" y="3691"/>
                    <a:pt x="8601" y="3710"/>
                    <a:pt x="9787" y="3710"/>
                  </a:cubicBezTo>
                  <a:cubicBezTo>
                    <a:pt x="11433" y="3710"/>
                    <a:pt x="13079" y="3674"/>
                    <a:pt x="14725" y="3674"/>
                  </a:cubicBezTo>
                  <a:cubicBezTo>
                    <a:pt x="16071" y="3674"/>
                    <a:pt x="17417" y="3698"/>
                    <a:pt x="18762" y="3786"/>
                  </a:cubicBezTo>
                  <a:lnTo>
                    <a:pt x="20908" y="3786"/>
                  </a:lnTo>
                  <a:cubicBezTo>
                    <a:pt x="21022" y="3718"/>
                    <a:pt x="21136" y="3672"/>
                    <a:pt x="21273" y="3604"/>
                  </a:cubicBezTo>
                  <a:cubicBezTo>
                    <a:pt x="21431" y="3509"/>
                    <a:pt x="21602" y="3485"/>
                    <a:pt x="21779" y="3485"/>
                  </a:cubicBezTo>
                  <a:cubicBezTo>
                    <a:pt x="21957" y="3485"/>
                    <a:pt x="22141" y="3510"/>
                    <a:pt x="22320" y="3510"/>
                  </a:cubicBezTo>
                  <a:cubicBezTo>
                    <a:pt x="22478" y="3510"/>
                    <a:pt x="22633" y="3491"/>
                    <a:pt x="22780" y="3421"/>
                  </a:cubicBezTo>
                  <a:cubicBezTo>
                    <a:pt x="23716" y="3216"/>
                    <a:pt x="24697" y="3307"/>
                    <a:pt x="25633" y="3033"/>
                  </a:cubicBezTo>
                  <a:cubicBezTo>
                    <a:pt x="25724" y="2960"/>
                    <a:pt x="25826" y="2946"/>
                    <a:pt x="25931" y="2946"/>
                  </a:cubicBezTo>
                  <a:cubicBezTo>
                    <a:pt x="26000" y="2946"/>
                    <a:pt x="26071" y="2952"/>
                    <a:pt x="26140" y="2952"/>
                  </a:cubicBezTo>
                  <a:cubicBezTo>
                    <a:pt x="26226" y="2952"/>
                    <a:pt x="26310" y="2942"/>
                    <a:pt x="26386" y="2896"/>
                  </a:cubicBezTo>
                  <a:cubicBezTo>
                    <a:pt x="26455" y="2873"/>
                    <a:pt x="26500" y="2851"/>
                    <a:pt x="26569" y="2851"/>
                  </a:cubicBezTo>
                  <a:cubicBezTo>
                    <a:pt x="26797" y="2736"/>
                    <a:pt x="27071" y="2828"/>
                    <a:pt x="27299" y="2691"/>
                  </a:cubicBezTo>
                  <a:lnTo>
                    <a:pt x="27368" y="2668"/>
                  </a:lnTo>
                  <a:lnTo>
                    <a:pt x="27459" y="2668"/>
                  </a:lnTo>
                  <a:cubicBezTo>
                    <a:pt x="27733" y="2463"/>
                    <a:pt x="28098" y="2463"/>
                    <a:pt x="28395" y="2348"/>
                  </a:cubicBezTo>
                  <a:cubicBezTo>
                    <a:pt x="28874" y="1755"/>
                    <a:pt x="28988" y="979"/>
                    <a:pt x="29308" y="317"/>
                  </a:cubicBezTo>
                  <a:cubicBezTo>
                    <a:pt x="29354" y="54"/>
                    <a:pt x="29233" y="1"/>
                    <a:pt x="290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3146;p55"/>
            <p:cNvSpPr/>
            <p:nvPr/>
          </p:nvSpPr>
          <p:spPr>
            <a:xfrm rot="588520">
              <a:off x="7012216" y="4201660"/>
              <a:ext cx="36914" cy="6918"/>
            </a:xfrm>
            <a:custGeom>
              <a:avLst/>
              <a:gdLst/>
              <a:ahLst/>
              <a:cxnLst/>
              <a:rect l="l" t="t" r="r" b="b"/>
              <a:pathLst>
                <a:path w="1302" h="244" extrusionOk="0">
                  <a:moveTo>
                    <a:pt x="703" y="1"/>
                  </a:moveTo>
                  <a:cubicBezTo>
                    <a:pt x="463" y="1"/>
                    <a:pt x="225" y="35"/>
                    <a:pt x="1" y="184"/>
                  </a:cubicBezTo>
                  <a:cubicBezTo>
                    <a:pt x="20" y="183"/>
                    <a:pt x="40" y="183"/>
                    <a:pt x="60" y="183"/>
                  </a:cubicBezTo>
                  <a:cubicBezTo>
                    <a:pt x="283" y="183"/>
                    <a:pt x="516" y="243"/>
                    <a:pt x="742" y="243"/>
                  </a:cubicBezTo>
                  <a:cubicBezTo>
                    <a:pt x="938" y="243"/>
                    <a:pt x="1129" y="197"/>
                    <a:pt x="1302" y="25"/>
                  </a:cubicBezTo>
                  <a:cubicBezTo>
                    <a:pt x="1105" y="25"/>
                    <a:pt x="903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3147;p55"/>
            <p:cNvSpPr/>
            <p:nvPr/>
          </p:nvSpPr>
          <p:spPr>
            <a:xfrm rot="588520">
              <a:off x="7048619" y="4202480"/>
              <a:ext cx="21406" cy="15849"/>
            </a:xfrm>
            <a:custGeom>
              <a:avLst/>
              <a:gdLst/>
              <a:ahLst/>
              <a:cxnLst/>
              <a:rect l="l" t="t" r="r" b="b"/>
              <a:pathLst>
                <a:path w="755" h="559" extrusionOk="0">
                  <a:moveTo>
                    <a:pt x="544" y="0"/>
                  </a:moveTo>
                  <a:cubicBezTo>
                    <a:pt x="351" y="0"/>
                    <a:pt x="169" y="36"/>
                    <a:pt x="1" y="171"/>
                  </a:cubicBezTo>
                  <a:cubicBezTo>
                    <a:pt x="138" y="285"/>
                    <a:pt x="252" y="422"/>
                    <a:pt x="389" y="559"/>
                  </a:cubicBezTo>
                  <a:cubicBezTo>
                    <a:pt x="343" y="262"/>
                    <a:pt x="640" y="193"/>
                    <a:pt x="754" y="11"/>
                  </a:cubicBezTo>
                  <a:cubicBezTo>
                    <a:pt x="683" y="5"/>
                    <a:pt x="613" y="0"/>
                    <a:pt x="5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3148;p55"/>
            <p:cNvSpPr/>
            <p:nvPr/>
          </p:nvSpPr>
          <p:spPr>
            <a:xfrm rot="588520">
              <a:off x="6628345" y="2936008"/>
              <a:ext cx="5188" cy="2920"/>
            </a:xfrm>
            <a:custGeom>
              <a:avLst/>
              <a:gdLst/>
              <a:ahLst/>
              <a:cxnLst/>
              <a:rect l="l" t="t" r="r" b="b"/>
              <a:pathLst>
                <a:path w="183" h="103" extrusionOk="0">
                  <a:moveTo>
                    <a:pt x="0" y="0"/>
                  </a:moveTo>
                  <a:cubicBezTo>
                    <a:pt x="34" y="69"/>
                    <a:pt x="63" y="103"/>
                    <a:pt x="91" y="103"/>
                  </a:cubicBezTo>
                  <a:cubicBezTo>
                    <a:pt x="120" y="103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3149;p55"/>
            <p:cNvSpPr/>
            <p:nvPr/>
          </p:nvSpPr>
          <p:spPr>
            <a:xfrm rot="588520">
              <a:off x="6634118" y="2931761"/>
              <a:ext cx="5217" cy="5217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0"/>
                  </a:moveTo>
                  <a:cubicBezTo>
                    <a:pt x="115" y="69"/>
                    <a:pt x="69" y="115"/>
                    <a:pt x="1" y="183"/>
                  </a:cubicBezTo>
                  <a:cubicBezTo>
                    <a:pt x="69" y="115"/>
                    <a:pt x="115" y="69"/>
                    <a:pt x="1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3150;p55"/>
            <p:cNvSpPr/>
            <p:nvPr/>
          </p:nvSpPr>
          <p:spPr>
            <a:xfrm rot="588520">
              <a:off x="7108700" y="4214082"/>
              <a:ext cx="2608" cy="2608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46" y="0"/>
                  </a:moveTo>
                  <a:lnTo>
                    <a:pt x="1" y="46"/>
                  </a:lnTo>
                  <a:lnTo>
                    <a:pt x="92" y="9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3151;p55"/>
            <p:cNvSpPr/>
            <p:nvPr/>
          </p:nvSpPr>
          <p:spPr>
            <a:xfrm rot="588520">
              <a:off x="6949572" y="4203963"/>
              <a:ext cx="5188" cy="10320"/>
            </a:xfrm>
            <a:custGeom>
              <a:avLst/>
              <a:gdLst/>
              <a:ahLst/>
              <a:cxnLst/>
              <a:rect l="l" t="t" r="r" b="b"/>
              <a:pathLst>
                <a:path w="183" h="364" extrusionOk="0">
                  <a:moveTo>
                    <a:pt x="74" y="1"/>
                  </a:moveTo>
                  <a:cubicBezTo>
                    <a:pt x="46" y="1"/>
                    <a:pt x="21" y="13"/>
                    <a:pt x="0" y="44"/>
                  </a:cubicBezTo>
                  <a:cubicBezTo>
                    <a:pt x="0" y="135"/>
                    <a:pt x="23" y="250"/>
                    <a:pt x="23" y="364"/>
                  </a:cubicBezTo>
                  <a:cubicBezTo>
                    <a:pt x="160" y="295"/>
                    <a:pt x="160" y="181"/>
                    <a:pt x="183" y="44"/>
                  </a:cubicBezTo>
                  <a:cubicBezTo>
                    <a:pt x="145" y="19"/>
                    <a:pt x="108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3152;p55"/>
            <p:cNvSpPr/>
            <p:nvPr/>
          </p:nvSpPr>
          <p:spPr>
            <a:xfrm rot="588520">
              <a:off x="6950485" y="4202369"/>
              <a:ext cx="5188" cy="2949"/>
            </a:xfrm>
            <a:custGeom>
              <a:avLst/>
              <a:gdLst/>
              <a:ahLst/>
              <a:cxnLst/>
              <a:rect l="l" t="t" r="r" b="b"/>
              <a:pathLst>
                <a:path w="183" h="104" extrusionOk="0">
                  <a:moveTo>
                    <a:pt x="92" y="0"/>
                  </a:moveTo>
                  <a:cubicBezTo>
                    <a:pt x="63" y="0"/>
                    <a:pt x="34" y="35"/>
                    <a:pt x="0" y="103"/>
                  </a:cubicBezTo>
                  <a:cubicBezTo>
                    <a:pt x="15" y="96"/>
                    <a:pt x="33" y="93"/>
                    <a:pt x="53" y="93"/>
                  </a:cubicBezTo>
                  <a:cubicBezTo>
                    <a:pt x="92" y="93"/>
                    <a:pt x="137" y="103"/>
                    <a:pt x="183" y="103"/>
                  </a:cubicBezTo>
                  <a:cubicBezTo>
                    <a:pt x="149" y="35"/>
                    <a:pt x="120" y="0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3153;p55"/>
            <p:cNvSpPr/>
            <p:nvPr/>
          </p:nvSpPr>
          <p:spPr>
            <a:xfrm rot="588520">
              <a:off x="6862274" y="4153947"/>
              <a:ext cx="3260" cy="3090"/>
            </a:xfrm>
            <a:custGeom>
              <a:avLst/>
              <a:gdLst/>
              <a:ahLst/>
              <a:cxnLst/>
              <a:rect l="l" t="t" r="r" b="b"/>
              <a:pathLst>
                <a:path w="115" h="109" extrusionOk="0">
                  <a:moveTo>
                    <a:pt x="85" y="1"/>
                  </a:moveTo>
                  <a:cubicBezTo>
                    <a:pt x="71" y="1"/>
                    <a:pt x="51" y="13"/>
                    <a:pt x="24" y="40"/>
                  </a:cubicBezTo>
                  <a:cubicBezTo>
                    <a:pt x="1" y="40"/>
                    <a:pt x="24" y="86"/>
                    <a:pt x="24" y="109"/>
                  </a:cubicBezTo>
                  <a:cubicBezTo>
                    <a:pt x="69" y="86"/>
                    <a:pt x="92" y="86"/>
                    <a:pt x="115" y="86"/>
                  </a:cubicBezTo>
                  <a:cubicBezTo>
                    <a:pt x="115" y="3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3154;p55"/>
            <p:cNvSpPr/>
            <p:nvPr/>
          </p:nvSpPr>
          <p:spPr>
            <a:xfrm rot="588520">
              <a:off x="6614858" y="4107595"/>
              <a:ext cx="1985" cy="2608"/>
            </a:xfrm>
            <a:custGeom>
              <a:avLst/>
              <a:gdLst/>
              <a:ahLst/>
              <a:cxnLst/>
              <a:rect l="l" t="t" r="r" b="b"/>
              <a:pathLst>
                <a:path w="70" h="92" extrusionOk="0">
                  <a:moveTo>
                    <a:pt x="46" y="1"/>
                  </a:moveTo>
                  <a:lnTo>
                    <a:pt x="1" y="92"/>
                  </a:lnTo>
                  <a:lnTo>
                    <a:pt x="1" y="92"/>
                  </a:lnTo>
                  <a:lnTo>
                    <a:pt x="69" y="4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3155;p55"/>
            <p:cNvSpPr/>
            <p:nvPr/>
          </p:nvSpPr>
          <p:spPr>
            <a:xfrm rot="588520">
              <a:off x="7034507" y="3289954"/>
              <a:ext cx="5217" cy="5217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" y="183"/>
                  </a:moveTo>
                  <a:lnTo>
                    <a:pt x="183" y="1"/>
                  </a:lnTo>
                  <a:lnTo>
                    <a:pt x="1" y="183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3156;p55"/>
            <p:cNvSpPr/>
            <p:nvPr/>
          </p:nvSpPr>
          <p:spPr>
            <a:xfrm rot="588520">
              <a:off x="7044704" y="3291717"/>
              <a:ext cx="5217" cy="5217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" y="1"/>
                  </a:moveTo>
                  <a:lnTo>
                    <a:pt x="184" y="183"/>
                  </a:lnTo>
                  <a:cubicBezTo>
                    <a:pt x="184" y="115"/>
                    <a:pt x="184" y="69"/>
                    <a:pt x="1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3157;p55"/>
            <p:cNvSpPr/>
            <p:nvPr/>
          </p:nvSpPr>
          <p:spPr>
            <a:xfrm rot="588520">
              <a:off x="6771379" y="3078222"/>
              <a:ext cx="10377" cy="8988"/>
            </a:xfrm>
            <a:custGeom>
              <a:avLst/>
              <a:gdLst/>
              <a:ahLst/>
              <a:cxnLst/>
              <a:rect l="l" t="t" r="r" b="b"/>
              <a:pathLst>
                <a:path w="366" h="317" extrusionOk="0">
                  <a:moveTo>
                    <a:pt x="171" y="0"/>
                  </a:moveTo>
                  <a:cubicBezTo>
                    <a:pt x="104" y="0"/>
                    <a:pt x="47" y="57"/>
                    <a:pt x="0" y="134"/>
                  </a:cubicBezTo>
                  <a:cubicBezTo>
                    <a:pt x="69" y="202"/>
                    <a:pt x="115" y="248"/>
                    <a:pt x="183" y="317"/>
                  </a:cubicBezTo>
                  <a:cubicBezTo>
                    <a:pt x="274" y="248"/>
                    <a:pt x="366" y="157"/>
                    <a:pt x="274" y="43"/>
                  </a:cubicBezTo>
                  <a:cubicBezTo>
                    <a:pt x="237" y="13"/>
                    <a:pt x="203" y="0"/>
                    <a:pt x="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3158;p55"/>
            <p:cNvSpPr/>
            <p:nvPr/>
          </p:nvSpPr>
          <p:spPr>
            <a:xfrm rot="588520">
              <a:off x="6757391" y="3121381"/>
              <a:ext cx="6521" cy="15565"/>
            </a:xfrm>
            <a:custGeom>
              <a:avLst/>
              <a:gdLst/>
              <a:ahLst/>
              <a:cxnLst/>
              <a:rect l="l" t="t" r="r" b="b"/>
              <a:pathLst>
                <a:path w="230" h="549" extrusionOk="0">
                  <a:moveTo>
                    <a:pt x="206" y="1"/>
                  </a:moveTo>
                  <a:cubicBezTo>
                    <a:pt x="1" y="138"/>
                    <a:pt x="24" y="343"/>
                    <a:pt x="24" y="549"/>
                  </a:cubicBezTo>
                  <a:cubicBezTo>
                    <a:pt x="229" y="412"/>
                    <a:pt x="206" y="206"/>
                    <a:pt x="2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3159;p55"/>
            <p:cNvSpPr/>
            <p:nvPr/>
          </p:nvSpPr>
          <p:spPr>
            <a:xfrm rot="588520">
              <a:off x="6812468" y="4025913"/>
              <a:ext cx="147572" cy="126195"/>
            </a:xfrm>
            <a:custGeom>
              <a:avLst/>
              <a:gdLst/>
              <a:ahLst/>
              <a:cxnLst/>
              <a:rect l="l" t="t" r="r" b="b"/>
              <a:pathLst>
                <a:path w="5205" h="4451" extrusionOk="0">
                  <a:moveTo>
                    <a:pt x="2968" y="0"/>
                  </a:moveTo>
                  <a:cubicBezTo>
                    <a:pt x="2329" y="46"/>
                    <a:pt x="1690" y="69"/>
                    <a:pt x="1096" y="365"/>
                  </a:cubicBezTo>
                  <a:cubicBezTo>
                    <a:pt x="754" y="525"/>
                    <a:pt x="525" y="799"/>
                    <a:pt x="411" y="1164"/>
                  </a:cubicBezTo>
                  <a:cubicBezTo>
                    <a:pt x="0" y="2579"/>
                    <a:pt x="1142" y="4405"/>
                    <a:pt x="2374" y="4451"/>
                  </a:cubicBezTo>
                  <a:cubicBezTo>
                    <a:pt x="2922" y="4451"/>
                    <a:pt x="3379" y="4314"/>
                    <a:pt x="3858" y="4200"/>
                  </a:cubicBezTo>
                  <a:cubicBezTo>
                    <a:pt x="3949" y="4086"/>
                    <a:pt x="3995" y="3995"/>
                    <a:pt x="4086" y="3903"/>
                  </a:cubicBezTo>
                  <a:cubicBezTo>
                    <a:pt x="5205" y="2602"/>
                    <a:pt x="5136" y="1666"/>
                    <a:pt x="3881" y="479"/>
                  </a:cubicBezTo>
                  <a:cubicBezTo>
                    <a:pt x="3858" y="457"/>
                    <a:pt x="3858" y="434"/>
                    <a:pt x="3835" y="411"/>
                  </a:cubicBezTo>
                  <a:cubicBezTo>
                    <a:pt x="3538" y="274"/>
                    <a:pt x="3264" y="137"/>
                    <a:pt x="2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3160;p55"/>
            <p:cNvSpPr/>
            <p:nvPr/>
          </p:nvSpPr>
          <p:spPr>
            <a:xfrm rot="588520">
              <a:off x="6995261" y="3944714"/>
              <a:ext cx="680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3161;p55"/>
            <p:cNvSpPr/>
            <p:nvPr/>
          </p:nvSpPr>
          <p:spPr>
            <a:xfrm rot="588520">
              <a:off x="6949893" y="3938023"/>
              <a:ext cx="124295" cy="130816"/>
            </a:xfrm>
            <a:custGeom>
              <a:avLst/>
              <a:gdLst/>
              <a:ahLst/>
              <a:cxnLst/>
              <a:rect l="l" t="t" r="r" b="b"/>
              <a:pathLst>
                <a:path w="4384" h="4614" extrusionOk="0">
                  <a:moveTo>
                    <a:pt x="1439" y="0"/>
                  </a:moveTo>
                  <a:lnTo>
                    <a:pt x="1439" y="343"/>
                  </a:lnTo>
                  <a:cubicBezTo>
                    <a:pt x="1399" y="369"/>
                    <a:pt x="1366" y="380"/>
                    <a:pt x="1333" y="380"/>
                  </a:cubicBezTo>
                  <a:cubicBezTo>
                    <a:pt x="1309" y="380"/>
                    <a:pt x="1285" y="375"/>
                    <a:pt x="1256" y="365"/>
                  </a:cubicBezTo>
                  <a:cubicBezTo>
                    <a:pt x="1005" y="480"/>
                    <a:pt x="777" y="617"/>
                    <a:pt x="526" y="731"/>
                  </a:cubicBezTo>
                  <a:cubicBezTo>
                    <a:pt x="434" y="890"/>
                    <a:pt x="343" y="1027"/>
                    <a:pt x="183" y="1142"/>
                  </a:cubicBezTo>
                  <a:cubicBezTo>
                    <a:pt x="115" y="1552"/>
                    <a:pt x="46" y="1963"/>
                    <a:pt x="1" y="2374"/>
                  </a:cubicBezTo>
                  <a:cubicBezTo>
                    <a:pt x="69" y="2899"/>
                    <a:pt x="389" y="3333"/>
                    <a:pt x="526" y="3812"/>
                  </a:cubicBezTo>
                  <a:cubicBezTo>
                    <a:pt x="451" y="3801"/>
                    <a:pt x="357" y="3766"/>
                    <a:pt x="284" y="3766"/>
                  </a:cubicBezTo>
                  <a:cubicBezTo>
                    <a:pt x="201" y="3766"/>
                    <a:pt x="147" y="3812"/>
                    <a:pt x="183" y="3995"/>
                  </a:cubicBezTo>
                  <a:cubicBezTo>
                    <a:pt x="252" y="4337"/>
                    <a:pt x="549" y="4542"/>
                    <a:pt x="891" y="4611"/>
                  </a:cubicBezTo>
                  <a:cubicBezTo>
                    <a:pt x="901" y="4612"/>
                    <a:pt x="911" y="4613"/>
                    <a:pt x="920" y="4613"/>
                  </a:cubicBezTo>
                  <a:cubicBezTo>
                    <a:pt x="1051" y="4613"/>
                    <a:pt x="1052" y="4467"/>
                    <a:pt x="1074" y="4360"/>
                  </a:cubicBezTo>
                  <a:cubicBezTo>
                    <a:pt x="1188" y="4383"/>
                    <a:pt x="1325" y="4406"/>
                    <a:pt x="1439" y="4451"/>
                  </a:cubicBezTo>
                  <a:cubicBezTo>
                    <a:pt x="1730" y="4544"/>
                    <a:pt x="1994" y="4590"/>
                    <a:pt x="2240" y="4590"/>
                  </a:cubicBezTo>
                  <a:cubicBezTo>
                    <a:pt x="2840" y="4590"/>
                    <a:pt x="3326" y="4311"/>
                    <a:pt x="3813" y="3744"/>
                  </a:cubicBezTo>
                  <a:cubicBezTo>
                    <a:pt x="4383" y="3104"/>
                    <a:pt x="4315" y="2397"/>
                    <a:pt x="4155" y="1644"/>
                  </a:cubicBezTo>
                  <a:cubicBezTo>
                    <a:pt x="3721" y="913"/>
                    <a:pt x="3151" y="365"/>
                    <a:pt x="2283" y="206"/>
                  </a:cubicBezTo>
                  <a:cubicBezTo>
                    <a:pt x="2352" y="183"/>
                    <a:pt x="2420" y="183"/>
                    <a:pt x="2466" y="160"/>
                  </a:cubicBezTo>
                  <a:cubicBezTo>
                    <a:pt x="2534" y="92"/>
                    <a:pt x="2557" y="0"/>
                    <a:pt x="24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3162;p55"/>
            <p:cNvSpPr/>
            <p:nvPr/>
          </p:nvSpPr>
          <p:spPr>
            <a:xfrm rot="588520">
              <a:off x="7014896" y="4093459"/>
              <a:ext cx="88033" cy="82929"/>
            </a:xfrm>
            <a:custGeom>
              <a:avLst/>
              <a:gdLst/>
              <a:ahLst/>
              <a:cxnLst/>
              <a:rect l="l" t="t" r="r" b="b"/>
              <a:pathLst>
                <a:path w="3105" h="2925" extrusionOk="0">
                  <a:moveTo>
                    <a:pt x="1675" y="1"/>
                  </a:moveTo>
                  <a:cubicBezTo>
                    <a:pt x="836" y="1"/>
                    <a:pt x="23" y="665"/>
                    <a:pt x="23" y="1372"/>
                  </a:cubicBezTo>
                  <a:cubicBezTo>
                    <a:pt x="0" y="2194"/>
                    <a:pt x="617" y="2925"/>
                    <a:pt x="1347" y="2925"/>
                  </a:cubicBezTo>
                  <a:cubicBezTo>
                    <a:pt x="2329" y="2925"/>
                    <a:pt x="2991" y="2285"/>
                    <a:pt x="3059" y="1304"/>
                  </a:cubicBezTo>
                  <a:cubicBezTo>
                    <a:pt x="3105" y="596"/>
                    <a:pt x="2534" y="26"/>
                    <a:pt x="1758" y="3"/>
                  </a:cubicBezTo>
                  <a:cubicBezTo>
                    <a:pt x="1730" y="1"/>
                    <a:pt x="1703" y="1"/>
                    <a:pt x="16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3163;p55"/>
            <p:cNvSpPr/>
            <p:nvPr/>
          </p:nvSpPr>
          <p:spPr>
            <a:xfrm rot="588520">
              <a:off x="7130542" y="4050655"/>
              <a:ext cx="119730" cy="109892"/>
            </a:xfrm>
            <a:custGeom>
              <a:avLst/>
              <a:gdLst/>
              <a:ahLst/>
              <a:cxnLst/>
              <a:rect l="l" t="t" r="r" b="b"/>
              <a:pathLst>
                <a:path w="4223" h="3876" extrusionOk="0">
                  <a:moveTo>
                    <a:pt x="1943" y="1"/>
                  </a:moveTo>
                  <a:cubicBezTo>
                    <a:pt x="1599" y="1"/>
                    <a:pt x="1263" y="38"/>
                    <a:pt x="1027" y="325"/>
                  </a:cubicBezTo>
                  <a:cubicBezTo>
                    <a:pt x="0" y="1603"/>
                    <a:pt x="274" y="2950"/>
                    <a:pt x="1507" y="3521"/>
                  </a:cubicBezTo>
                  <a:cubicBezTo>
                    <a:pt x="1738" y="3777"/>
                    <a:pt x="1997" y="3875"/>
                    <a:pt x="2274" y="3875"/>
                  </a:cubicBezTo>
                  <a:cubicBezTo>
                    <a:pt x="2489" y="3875"/>
                    <a:pt x="2715" y="3816"/>
                    <a:pt x="2945" y="3726"/>
                  </a:cubicBezTo>
                  <a:cubicBezTo>
                    <a:pt x="3880" y="3498"/>
                    <a:pt x="4086" y="3224"/>
                    <a:pt x="4177" y="2334"/>
                  </a:cubicBezTo>
                  <a:cubicBezTo>
                    <a:pt x="4223" y="1923"/>
                    <a:pt x="3972" y="1580"/>
                    <a:pt x="4017" y="1170"/>
                  </a:cubicBezTo>
                  <a:cubicBezTo>
                    <a:pt x="3858" y="1101"/>
                    <a:pt x="3858" y="941"/>
                    <a:pt x="3835" y="804"/>
                  </a:cubicBezTo>
                  <a:lnTo>
                    <a:pt x="3310" y="439"/>
                  </a:lnTo>
                  <a:cubicBezTo>
                    <a:pt x="3264" y="234"/>
                    <a:pt x="3013" y="279"/>
                    <a:pt x="2922" y="120"/>
                  </a:cubicBezTo>
                  <a:cubicBezTo>
                    <a:pt x="2716" y="74"/>
                    <a:pt x="2511" y="5"/>
                    <a:pt x="2305" y="5"/>
                  </a:cubicBezTo>
                  <a:cubicBezTo>
                    <a:pt x="2186" y="5"/>
                    <a:pt x="2064" y="1"/>
                    <a:pt x="19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3164;p55"/>
            <p:cNvSpPr/>
            <p:nvPr/>
          </p:nvSpPr>
          <p:spPr>
            <a:xfrm rot="588520">
              <a:off x="7108186" y="3922657"/>
              <a:ext cx="103570" cy="98977"/>
            </a:xfrm>
            <a:custGeom>
              <a:avLst/>
              <a:gdLst/>
              <a:ahLst/>
              <a:cxnLst/>
              <a:rect l="l" t="t" r="r" b="b"/>
              <a:pathLst>
                <a:path w="3653" h="3491" extrusionOk="0">
                  <a:moveTo>
                    <a:pt x="1415" y="0"/>
                  </a:moveTo>
                  <a:cubicBezTo>
                    <a:pt x="1278" y="137"/>
                    <a:pt x="1073" y="91"/>
                    <a:pt x="890" y="137"/>
                  </a:cubicBezTo>
                  <a:cubicBezTo>
                    <a:pt x="662" y="457"/>
                    <a:pt x="388" y="753"/>
                    <a:pt x="274" y="1119"/>
                  </a:cubicBezTo>
                  <a:cubicBezTo>
                    <a:pt x="114" y="1507"/>
                    <a:pt x="0" y="1895"/>
                    <a:pt x="160" y="2328"/>
                  </a:cubicBezTo>
                  <a:cubicBezTo>
                    <a:pt x="455" y="3089"/>
                    <a:pt x="982" y="3490"/>
                    <a:pt x="1647" y="3490"/>
                  </a:cubicBezTo>
                  <a:cubicBezTo>
                    <a:pt x="1961" y="3490"/>
                    <a:pt x="2305" y="3401"/>
                    <a:pt x="2671" y="3218"/>
                  </a:cubicBezTo>
                  <a:lnTo>
                    <a:pt x="2853" y="3218"/>
                  </a:lnTo>
                  <a:cubicBezTo>
                    <a:pt x="2922" y="2899"/>
                    <a:pt x="3333" y="2808"/>
                    <a:pt x="3378" y="2488"/>
                  </a:cubicBezTo>
                  <a:cubicBezTo>
                    <a:pt x="3652" y="1963"/>
                    <a:pt x="3561" y="1484"/>
                    <a:pt x="3196" y="1073"/>
                  </a:cubicBezTo>
                  <a:cubicBezTo>
                    <a:pt x="2739" y="502"/>
                    <a:pt x="2214" y="0"/>
                    <a:pt x="1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3165;p55"/>
            <p:cNvSpPr/>
            <p:nvPr/>
          </p:nvSpPr>
          <p:spPr>
            <a:xfrm rot="588520">
              <a:off x="7181770" y="4034950"/>
              <a:ext cx="2608" cy="1956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3166;p55"/>
            <p:cNvSpPr/>
            <p:nvPr/>
          </p:nvSpPr>
          <p:spPr>
            <a:xfrm rot="588520">
              <a:off x="7247348" y="409332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3167;p55"/>
            <p:cNvSpPr/>
            <p:nvPr/>
          </p:nvSpPr>
          <p:spPr>
            <a:xfrm rot="588520">
              <a:off x="7247498" y="4091576"/>
              <a:ext cx="1956" cy="1956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23" y="69"/>
                    <a:pt x="46" y="46"/>
                    <a:pt x="69" y="46"/>
                  </a:cubicBezTo>
                  <a:cubicBezTo>
                    <a:pt x="69" y="23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3168;p55"/>
            <p:cNvSpPr/>
            <p:nvPr/>
          </p:nvSpPr>
          <p:spPr>
            <a:xfrm rot="588520">
              <a:off x="6510674" y="3662373"/>
              <a:ext cx="144340" cy="158317"/>
            </a:xfrm>
            <a:custGeom>
              <a:avLst/>
              <a:gdLst/>
              <a:ahLst/>
              <a:cxnLst/>
              <a:rect l="l" t="t" r="r" b="b"/>
              <a:pathLst>
                <a:path w="5091" h="5584" extrusionOk="0">
                  <a:moveTo>
                    <a:pt x="2503" y="1"/>
                  </a:moveTo>
                  <a:cubicBezTo>
                    <a:pt x="2306" y="1"/>
                    <a:pt x="2112" y="12"/>
                    <a:pt x="1918" y="24"/>
                  </a:cubicBezTo>
                  <a:cubicBezTo>
                    <a:pt x="708" y="92"/>
                    <a:pt x="161" y="617"/>
                    <a:pt x="46" y="1895"/>
                  </a:cubicBezTo>
                  <a:cubicBezTo>
                    <a:pt x="24" y="2580"/>
                    <a:pt x="1" y="3242"/>
                    <a:pt x="183" y="3904"/>
                  </a:cubicBezTo>
                  <a:cubicBezTo>
                    <a:pt x="617" y="4383"/>
                    <a:pt x="891" y="5022"/>
                    <a:pt x="1507" y="5342"/>
                  </a:cubicBezTo>
                  <a:cubicBezTo>
                    <a:pt x="1848" y="5506"/>
                    <a:pt x="2203" y="5584"/>
                    <a:pt x="2547" y="5584"/>
                  </a:cubicBezTo>
                  <a:cubicBezTo>
                    <a:pt x="3358" y="5584"/>
                    <a:pt x="4113" y="5152"/>
                    <a:pt x="4497" y="4383"/>
                  </a:cubicBezTo>
                  <a:cubicBezTo>
                    <a:pt x="4703" y="3950"/>
                    <a:pt x="4817" y="3470"/>
                    <a:pt x="4931" y="3014"/>
                  </a:cubicBezTo>
                  <a:cubicBezTo>
                    <a:pt x="5091" y="1576"/>
                    <a:pt x="4474" y="594"/>
                    <a:pt x="3105" y="47"/>
                  </a:cubicBezTo>
                  <a:cubicBezTo>
                    <a:pt x="2900" y="12"/>
                    <a:pt x="2700" y="1"/>
                    <a:pt x="2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3169;p55"/>
            <p:cNvSpPr/>
            <p:nvPr/>
          </p:nvSpPr>
          <p:spPr>
            <a:xfrm rot="588520">
              <a:off x="6384327" y="3803759"/>
              <a:ext cx="129455" cy="112614"/>
            </a:xfrm>
            <a:custGeom>
              <a:avLst/>
              <a:gdLst/>
              <a:ahLst/>
              <a:cxnLst/>
              <a:rect l="l" t="t" r="r" b="b"/>
              <a:pathLst>
                <a:path w="4566" h="3972" extrusionOk="0">
                  <a:moveTo>
                    <a:pt x="2238" y="0"/>
                  </a:moveTo>
                  <a:cubicBezTo>
                    <a:pt x="1987" y="46"/>
                    <a:pt x="1758" y="91"/>
                    <a:pt x="1530" y="137"/>
                  </a:cubicBezTo>
                  <a:cubicBezTo>
                    <a:pt x="594" y="320"/>
                    <a:pt x="92" y="890"/>
                    <a:pt x="24" y="1803"/>
                  </a:cubicBezTo>
                  <a:cubicBezTo>
                    <a:pt x="1" y="2100"/>
                    <a:pt x="47" y="2397"/>
                    <a:pt x="47" y="2716"/>
                  </a:cubicBezTo>
                  <a:cubicBezTo>
                    <a:pt x="514" y="3471"/>
                    <a:pt x="1095" y="3971"/>
                    <a:pt x="1900" y="3971"/>
                  </a:cubicBezTo>
                  <a:cubicBezTo>
                    <a:pt x="2117" y="3971"/>
                    <a:pt x="2351" y="3935"/>
                    <a:pt x="2603" y="3858"/>
                  </a:cubicBezTo>
                  <a:cubicBezTo>
                    <a:pt x="3082" y="3584"/>
                    <a:pt x="3516" y="3287"/>
                    <a:pt x="3881" y="2853"/>
                  </a:cubicBezTo>
                  <a:cubicBezTo>
                    <a:pt x="4566" y="2031"/>
                    <a:pt x="4360" y="936"/>
                    <a:pt x="3402" y="457"/>
                  </a:cubicBezTo>
                  <a:cubicBezTo>
                    <a:pt x="3037" y="274"/>
                    <a:pt x="2626" y="160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3170;p55"/>
            <p:cNvSpPr/>
            <p:nvPr/>
          </p:nvSpPr>
          <p:spPr>
            <a:xfrm rot="588520">
              <a:off x="6348648" y="3664031"/>
              <a:ext cx="118454" cy="104987"/>
            </a:xfrm>
            <a:custGeom>
              <a:avLst/>
              <a:gdLst/>
              <a:ahLst/>
              <a:cxnLst/>
              <a:rect l="l" t="t" r="r" b="b"/>
              <a:pathLst>
                <a:path w="4178" h="3703" extrusionOk="0">
                  <a:moveTo>
                    <a:pt x="1711" y="1"/>
                  </a:moveTo>
                  <a:cubicBezTo>
                    <a:pt x="1468" y="1"/>
                    <a:pt x="1225" y="16"/>
                    <a:pt x="982" y="65"/>
                  </a:cubicBezTo>
                  <a:cubicBezTo>
                    <a:pt x="298" y="202"/>
                    <a:pt x="1" y="590"/>
                    <a:pt x="24" y="1275"/>
                  </a:cubicBezTo>
                  <a:cubicBezTo>
                    <a:pt x="47" y="1845"/>
                    <a:pt x="184" y="2370"/>
                    <a:pt x="480" y="2827"/>
                  </a:cubicBezTo>
                  <a:cubicBezTo>
                    <a:pt x="877" y="3429"/>
                    <a:pt x="1471" y="3703"/>
                    <a:pt x="2040" y="3703"/>
                  </a:cubicBezTo>
                  <a:cubicBezTo>
                    <a:pt x="2420" y="3703"/>
                    <a:pt x="2790" y="3580"/>
                    <a:pt x="3082" y="3352"/>
                  </a:cubicBezTo>
                  <a:cubicBezTo>
                    <a:pt x="3950" y="2690"/>
                    <a:pt x="4178" y="1685"/>
                    <a:pt x="3744" y="613"/>
                  </a:cubicBezTo>
                  <a:cubicBezTo>
                    <a:pt x="3584" y="88"/>
                    <a:pt x="3151" y="42"/>
                    <a:pt x="2694" y="42"/>
                  </a:cubicBezTo>
                  <a:cubicBezTo>
                    <a:pt x="2367" y="29"/>
                    <a:pt x="2039" y="1"/>
                    <a:pt x="17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3171;p55"/>
            <p:cNvSpPr/>
            <p:nvPr/>
          </p:nvSpPr>
          <p:spPr>
            <a:xfrm rot="588520">
              <a:off x="6463296" y="3605927"/>
              <a:ext cx="1956" cy="1956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23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40454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3172;p55"/>
            <p:cNvSpPr/>
            <p:nvPr/>
          </p:nvSpPr>
          <p:spPr>
            <a:xfrm rot="588520">
              <a:off x="6336037" y="3938734"/>
              <a:ext cx="136571" cy="128576"/>
            </a:xfrm>
            <a:custGeom>
              <a:avLst/>
              <a:gdLst/>
              <a:ahLst/>
              <a:cxnLst/>
              <a:rect l="l" t="t" r="r" b="b"/>
              <a:pathLst>
                <a:path w="4817" h="4535" extrusionOk="0">
                  <a:moveTo>
                    <a:pt x="2585" y="0"/>
                  </a:moveTo>
                  <a:cubicBezTo>
                    <a:pt x="2109" y="0"/>
                    <a:pt x="1641" y="106"/>
                    <a:pt x="1164" y="294"/>
                  </a:cubicBezTo>
                  <a:cubicBezTo>
                    <a:pt x="662" y="476"/>
                    <a:pt x="594" y="1024"/>
                    <a:pt x="160" y="1253"/>
                  </a:cubicBezTo>
                  <a:cubicBezTo>
                    <a:pt x="137" y="1549"/>
                    <a:pt x="137" y="1846"/>
                    <a:pt x="137" y="2166"/>
                  </a:cubicBezTo>
                  <a:cubicBezTo>
                    <a:pt x="206" y="2554"/>
                    <a:pt x="0" y="3010"/>
                    <a:pt x="479" y="3261"/>
                  </a:cubicBezTo>
                  <a:cubicBezTo>
                    <a:pt x="502" y="3375"/>
                    <a:pt x="548" y="3444"/>
                    <a:pt x="662" y="3489"/>
                  </a:cubicBezTo>
                  <a:cubicBezTo>
                    <a:pt x="753" y="3604"/>
                    <a:pt x="822" y="3740"/>
                    <a:pt x="936" y="3832"/>
                  </a:cubicBezTo>
                  <a:cubicBezTo>
                    <a:pt x="1442" y="4227"/>
                    <a:pt x="1981" y="4535"/>
                    <a:pt x="2560" y="4535"/>
                  </a:cubicBezTo>
                  <a:cubicBezTo>
                    <a:pt x="2817" y="4535"/>
                    <a:pt x="3082" y="4474"/>
                    <a:pt x="3355" y="4334"/>
                  </a:cubicBezTo>
                  <a:cubicBezTo>
                    <a:pt x="4291" y="3832"/>
                    <a:pt x="4816" y="3512"/>
                    <a:pt x="4702" y="2051"/>
                  </a:cubicBezTo>
                  <a:cubicBezTo>
                    <a:pt x="4679" y="1983"/>
                    <a:pt x="4702" y="1892"/>
                    <a:pt x="4702" y="1800"/>
                  </a:cubicBezTo>
                  <a:cubicBezTo>
                    <a:pt x="4748" y="956"/>
                    <a:pt x="4268" y="499"/>
                    <a:pt x="3584" y="157"/>
                  </a:cubicBezTo>
                  <a:cubicBezTo>
                    <a:pt x="3565" y="163"/>
                    <a:pt x="3549" y="166"/>
                    <a:pt x="3533" y="166"/>
                  </a:cubicBezTo>
                  <a:cubicBezTo>
                    <a:pt x="3491" y="166"/>
                    <a:pt x="3457" y="145"/>
                    <a:pt x="3424" y="111"/>
                  </a:cubicBezTo>
                  <a:cubicBezTo>
                    <a:pt x="3139" y="36"/>
                    <a:pt x="2861" y="0"/>
                    <a:pt x="2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3173;p55"/>
            <p:cNvSpPr/>
            <p:nvPr/>
          </p:nvSpPr>
          <p:spPr>
            <a:xfrm rot="588520">
              <a:off x="6332547" y="3754052"/>
              <a:ext cx="1956" cy="2637"/>
            </a:xfrm>
            <a:custGeom>
              <a:avLst/>
              <a:gdLst/>
              <a:ahLst/>
              <a:cxnLst/>
              <a:rect l="l" t="t" r="r" b="b"/>
              <a:pathLst>
                <a:path w="69" h="93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3174;p55"/>
            <p:cNvSpPr/>
            <p:nvPr/>
          </p:nvSpPr>
          <p:spPr>
            <a:xfrm rot="588520">
              <a:off x="6334060" y="3756958"/>
              <a:ext cx="1985" cy="1956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1" y="0"/>
                  </a:moveTo>
                  <a:lnTo>
                    <a:pt x="46" y="69"/>
                  </a:lnTo>
                  <a:lnTo>
                    <a:pt x="69" y="4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3175;p55"/>
            <p:cNvSpPr/>
            <p:nvPr/>
          </p:nvSpPr>
          <p:spPr>
            <a:xfrm rot="588520">
              <a:off x="7165309" y="3747220"/>
              <a:ext cx="166965" cy="144056"/>
            </a:xfrm>
            <a:custGeom>
              <a:avLst/>
              <a:gdLst/>
              <a:ahLst/>
              <a:cxnLst/>
              <a:rect l="l" t="t" r="r" b="b"/>
              <a:pathLst>
                <a:path w="5889" h="5081" extrusionOk="0">
                  <a:moveTo>
                    <a:pt x="2234" y="0"/>
                  </a:moveTo>
                  <a:cubicBezTo>
                    <a:pt x="1997" y="0"/>
                    <a:pt x="1762" y="12"/>
                    <a:pt x="1529" y="47"/>
                  </a:cubicBezTo>
                  <a:cubicBezTo>
                    <a:pt x="1255" y="457"/>
                    <a:pt x="799" y="663"/>
                    <a:pt x="571" y="1119"/>
                  </a:cubicBezTo>
                  <a:cubicBezTo>
                    <a:pt x="0" y="2283"/>
                    <a:pt x="160" y="3311"/>
                    <a:pt x="913" y="4338"/>
                  </a:cubicBezTo>
                  <a:cubicBezTo>
                    <a:pt x="1294" y="4859"/>
                    <a:pt x="1728" y="5081"/>
                    <a:pt x="2291" y="5081"/>
                  </a:cubicBezTo>
                  <a:cubicBezTo>
                    <a:pt x="2369" y="5081"/>
                    <a:pt x="2450" y="5077"/>
                    <a:pt x="2534" y="5068"/>
                  </a:cubicBezTo>
                  <a:cubicBezTo>
                    <a:pt x="3926" y="4931"/>
                    <a:pt x="5889" y="3037"/>
                    <a:pt x="5067" y="1142"/>
                  </a:cubicBezTo>
                  <a:lnTo>
                    <a:pt x="5090" y="1142"/>
                  </a:lnTo>
                  <a:cubicBezTo>
                    <a:pt x="5090" y="1142"/>
                    <a:pt x="5067" y="1142"/>
                    <a:pt x="5067" y="1119"/>
                  </a:cubicBezTo>
                  <a:cubicBezTo>
                    <a:pt x="5067" y="1097"/>
                    <a:pt x="5090" y="1051"/>
                    <a:pt x="5090" y="1028"/>
                  </a:cubicBezTo>
                  <a:cubicBezTo>
                    <a:pt x="5067" y="960"/>
                    <a:pt x="5022" y="891"/>
                    <a:pt x="4976" y="823"/>
                  </a:cubicBezTo>
                  <a:cubicBezTo>
                    <a:pt x="4953" y="800"/>
                    <a:pt x="4930" y="777"/>
                    <a:pt x="4908" y="731"/>
                  </a:cubicBezTo>
                  <a:cubicBezTo>
                    <a:pt x="4839" y="686"/>
                    <a:pt x="4793" y="640"/>
                    <a:pt x="4725" y="594"/>
                  </a:cubicBezTo>
                  <a:cubicBezTo>
                    <a:pt x="4565" y="457"/>
                    <a:pt x="4405" y="389"/>
                    <a:pt x="4200" y="389"/>
                  </a:cubicBezTo>
                  <a:cubicBezTo>
                    <a:pt x="3949" y="229"/>
                    <a:pt x="3629" y="252"/>
                    <a:pt x="3401" y="47"/>
                  </a:cubicBezTo>
                  <a:cubicBezTo>
                    <a:pt x="3017" y="32"/>
                    <a:pt x="2624" y="0"/>
                    <a:pt x="2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3176;p55"/>
            <p:cNvSpPr/>
            <p:nvPr/>
          </p:nvSpPr>
          <p:spPr>
            <a:xfrm rot="588520">
              <a:off x="7236886" y="3924246"/>
              <a:ext cx="52451" cy="53415"/>
            </a:xfrm>
            <a:custGeom>
              <a:avLst/>
              <a:gdLst/>
              <a:ahLst/>
              <a:cxnLst/>
              <a:rect l="l" t="t" r="r" b="b"/>
              <a:pathLst>
                <a:path w="1850" h="1884" extrusionOk="0">
                  <a:moveTo>
                    <a:pt x="852" y="0"/>
                  </a:moveTo>
                  <a:cubicBezTo>
                    <a:pt x="503" y="0"/>
                    <a:pt x="259" y="267"/>
                    <a:pt x="1" y="507"/>
                  </a:cubicBezTo>
                  <a:cubicBezTo>
                    <a:pt x="46" y="713"/>
                    <a:pt x="92" y="918"/>
                    <a:pt x="138" y="1147"/>
                  </a:cubicBezTo>
                  <a:cubicBezTo>
                    <a:pt x="206" y="1603"/>
                    <a:pt x="549" y="1808"/>
                    <a:pt x="937" y="1877"/>
                  </a:cubicBezTo>
                  <a:cubicBezTo>
                    <a:pt x="958" y="1882"/>
                    <a:pt x="980" y="1884"/>
                    <a:pt x="1002" y="1884"/>
                  </a:cubicBezTo>
                  <a:cubicBezTo>
                    <a:pt x="1310" y="1884"/>
                    <a:pt x="1673" y="1458"/>
                    <a:pt x="1758" y="1032"/>
                  </a:cubicBezTo>
                  <a:cubicBezTo>
                    <a:pt x="1850" y="576"/>
                    <a:pt x="1667" y="302"/>
                    <a:pt x="1233" y="97"/>
                  </a:cubicBezTo>
                  <a:cubicBezTo>
                    <a:pt x="1092" y="29"/>
                    <a:pt x="967" y="0"/>
                    <a:pt x="8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3177;p55"/>
            <p:cNvSpPr/>
            <p:nvPr/>
          </p:nvSpPr>
          <p:spPr>
            <a:xfrm rot="588520">
              <a:off x="7239312" y="3934330"/>
              <a:ext cx="28" cy="68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3178;p55"/>
            <p:cNvSpPr/>
            <p:nvPr/>
          </p:nvSpPr>
          <p:spPr>
            <a:xfrm rot="588520">
              <a:off x="7192125" y="3743259"/>
              <a:ext cx="10405" cy="10377"/>
            </a:xfrm>
            <a:custGeom>
              <a:avLst/>
              <a:gdLst/>
              <a:ahLst/>
              <a:cxnLst/>
              <a:rect l="l" t="t" r="r" b="b"/>
              <a:pathLst>
                <a:path w="367" h="366" extrusionOk="0">
                  <a:moveTo>
                    <a:pt x="366" y="0"/>
                  </a:moveTo>
                  <a:cubicBezTo>
                    <a:pt x="115" y="0"/>
                    <a:pt x="1" y="115"/>
                    <a:pt x="1" y="366"/>
                  </a:cubicBezTo>
                  <a:cubicBezTo>
                    <a:pt x="161" y="297"/>
                    <a:pt x="298" y="160"/>
                    <a:pt x="3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3179;p55"/>
            <p:cNvSpPr/>
            <p:nvPr/>
          </p:nvSpPr>
          <p:spPr>
            <a:xfrm rot="588520">
              <a:off x="7189011" y="3886395"/>
              <a:ext cx="1956" cy="2637"/>
            </a:xfrm>
            <a:custGeom>
              <a:avLst/>
              <a:gdLst/>
              <a:ahLst/>
              <a:cxnLst/>
              <a:rect l="l" t="t" r="r" b="b"/>
              <a:pathLst>
                <a:path w="69" h="93" extrusionOk="0">
                  <a:moveTo>
                    <a:pt x="46" y="1"/>
                  </a:moveTo>
                  <a:lnTo>
                    <a:pt x="0" y="92"/>
                  </a:lnTo>
                  <a:lnTo>
                    <a:pt x="69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3180;p55"/>
            <p:cNvSpPr/>
            <p:nvPr/>
          </p:nvSpPr>
          <p:spPr>
            <a:xfrm rot="588520">
              <a:off x="7193791" y="3934752"/>
              <a:ext cx="2637" cy="2438"/>
            </a:xfrm>
            <a:custGeom>
              <a:avLst/>
              <a:gdLst/>
              <a:ahLst/>
              <a:cxnLst/>
              <a:rect l="l" t="t" r="r" b="b"/>
              <a:pathLst>
                <a:path w="93" h="86" extrusionOk="0">
                  <a:moveTo>
                    <a:pt x="34" y="0"/>
                  </a:moveTo>
                  <a:cubicBezTo>
                    <a:pt x="27" y="0"/>
                    <a:pt x="24" y="13"/>
                    <a:pt x="24" y="40"/>
                  </a:cubicBezTo>
                  <a:cubicBezTo>
                    <a:pt x="1" y="40"/>
                    <a:pt x="69" y="63"/>
                    <a:pt x="92" y="86"/>
                  </a:cubicBezTo>
                  <a:cubicBezTo>
                    <a:pt x="64" y="30"/>
                    <a:pt x="45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3181;p55"/>
            <p:cNvSpPr/>
            <p:nvPr/>
          </p:nvSpPr>
          <p:spPr>
            <a:xfrm rot="588520">
              <a:off x="6855978" y="3702681"/>
              <a:ext cx="140456" cy="155057"/>
            </a:xfrm>
            <a:custGeom>
              <a:avLst/>
              <a:gdLst/>
              <a:ahLst/>
              <a:cxnLst/>
              <a:rect l="l" t="t" r="r" b="b"/>
              <a:pathLst>
                <a:path w="4954" h="5469" extrusionOk="0">
                  <a:moveTo>
                    <a:pt x="2032" y="1"/>
                  </a:moveTo>
                  <a:cubicBezTo>
                    <a:pt x="1050" y="138"/>
                    <a:pt x="411" y="572"/>
                    <a:pt x="365" y="1622"/>
                  </a:cubicBezTo>
                  <a:cubicBezTo>
                    <a:pt x="251" y="1827"/>
                    <a:pt x="137" y="2010"/>
                    <a:pt x="0" y="2192"/>
                  </a:cubicBezTo>
                  <a:cubicBezTo>
                    <a:pt x="137" y="2740"/>
                    <a:pt x="91" y="3333"/>
                    <a:pt x="297" y="3881"/>
                  </a:cubicBezTo>
                  <a:cubicBezTo>
                    <a:pt x="635" y="4812"/>
                    <a:pt x="1425" y="5469"/>
                    <a:pt x="2338" y="5469"/>
                  </a:cubicBezTo>
                  <a:cubicBezTo>
                    <a:pt x="2410" y="5469"/>
                    <a:pt x="2483" y="5465"/>
                    <a:pt x="2557" y="5456"/>
                  </a:cubicBezTo>
                  <a:cubicBezTo>
                    <a:pt x="3698" y="5296"/>
                    <a:pt x="4474" y="5023"/>
                    <a:pt x="4793" y="3721"/>
                  </a:cubicBezTo>
                  <a:cubicBezTo>
                    <a:pt x="4908" y="3265"/>
                    <a:pt x="4839" y="2808"/>
                    <a:pt x="4953" y="2375"/>
                  </a:cubicBezTo>
                  <a:cubicBezTo>
                    <a:pt x="4862" y="1234"/>
                    <a:pt x="4200" y="594"/>
                    <a:pt x="2716" y="184"/>
                  </a:cubicBezTo>
                  <a:cubicBezTo>
                    <a:pt x="2602" y="161"/>
                    <a:pt x="2465" y="161"/>
                    <a:pt x="2351" y="138"/>
                  </a:cubicBezTo>
                  <a:cubicBezTo>
                    <a:pt x="2237" y="138"/>
                    <a:pt x="2100" y="115"/>
                    <a:pt x="20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3182;p55"/>
            <p:cNvSpPr/>
            <p:nvPr/>
          </p:nvSpPr>
          <p:spPr>
            <a:xfrm rot="588520">
              <a:off x="6714519" y="3730716"/>
              <a:ext cx="102918" cy="98608"/>
            </a:xfrm>
            <a:custGeom>
              <a:avLst/>
              <a:gdLst/>
              <a:ahLst/>
              <a:cxnLst/>
              <a:rect l="l" t="t" r="r" b="b"/>
              <a:pathLst>
                <a:path w="3630" h="3478" extrusionOk="0">
                  <a:moveTo>
                    <a:pt x="2314" y="1"/>
                  </a:moveTo>
                  <a:cubicBezTo>
                    <a:pt x="2214" y="1"/>
                    <a:pt x="2105" y="5"/>
                    <a:pt x="1986" y="12"/>
                  </a:cubicBezTo>
                  <a:cubicBezTo>
                    <a:pt x="1872" y="35"/>
                    <a:pt x="1758" y="35"/>
                    <a:pt x="1644" y="35"/>
                  </a:cubicBezTo>
                  <a:cubicBezTo>
                    <a:pt x="1587" y="16"/>
                    <a:pt x="1535" y="5"/>
                    <a:pt x="1484" y="5"/>
                  </a:cubicBezTo>
                  <a:cubicBezTo>
                    <a:pt x="1413" y="5"/>
                    <a:pt x="1346" y="27"/>
                    <a:pt x="1279" y="80"/>
                  </a:cubicBezTo>
                  <a:cubicBezTo>
                    <a:pt x="800" y="126"/>
                    <a:pt x="457" y="400"/>
                    <a:pt x="183" y="788"/>
                  </a:cubicBezTo>
                  <a:cubicBezTo>
                    <a:pt x="275" y="1404"/>
                    <a:pt x="1" y="2089"/>
                    <a:pt x="548" y="2591"/>
                  </a:cubicBezTo>
                  <a:cubicBezTo>
                    <a:pt x="828" y="3168"/>
                    <a:pt x="1229" y="3478"/>
                    <a:pt x="1760" y="3478"/>
                  </a:cubicBezTo>
                  <a:cubicBezTo>
                    <a:pt x="1922" y="3478"/>
                    <a:pt x="2096" y="3449"/>
                    <a:pt x="2283" y="3390"/>
                  </a:cubicBezTo>
                  <a:cubicBezTo>
                    <a:pt x="2489" y="3322"/>
                    <a:pt x="2694" y="3322"/>
                    <a:pt x="2899" y="3299"/>
                  </a:cubicBezTo>
                  <a:cubicBezTo>
                    <a:pt x="3539" y="2934"/>
                    <a:pt x="3447" y="2272"/>
                    <a:pt x="3630" y="1701"/>
                  </a:cubicBezTo>
                  <a:cubicBezTo>
                    <a:pt x="3516" y="1541"/>
                    <a:pt x="3561" y="1359"/>
                    <a:pt x="3516" y="1199"/>
                  </a:cubicBezTo>
                  <a:cubicBezTo>
                    <a:pt x="3393" y="280"/>
                    <a:pt x="3161" y="1"/>
                    <a:pt x="23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3183;p55"/>
            <p:cNvSpPr/>
            <p:nvPr/>
          </p:nvSpPr>
          <p:spPr>
            <a:xfrm rot="588520">
              <a:off x="6877422" y="3909402"/>
              <a:ext cx="51175" cy="55258"/>
            </a:xfrm>
            <a:custGeom>
              <a:avLst/>
              <a:gdLst/>
              <a:ahLst/>
              <a:cxnLst/>
              <a:rect l="l" t="t" r="r" b="b"/>
              <a:pathLst>
                <a:path w="1805" h="1949" extrusionOk="0">
                  <a:moveTo>
                    <a:pt x="891" y="1"/>
                  </a:moveTo>
                  <a:cubicBezTo>
                    <a:pt x="868" y="46"/>
                    <a:pt x="868" y="92"/>
                    <a:pt x="868" y="115"/>
                  </a:cubicBezTo>
                  <a:lnTo>
                    <a:pt x="868" y="138"/>
                  </a:lnTo>
                  <a:cubicBezTo>
                    <a:pt x="161" y="366"/>
                    <a:pt x="1" y="640"/>
                    <a:pt x="229" y="1279"/>
                  </a:cubicBezTo>
                  <a:cubicBezTo>
                    <a:pt x="229" y="1370"/>
                    <a:pt x="275" y="1462"/>
                    <a:pt x="321" y="1553"/>
                  </a:cubicBezTo>
                  <a:cubicBezTo>
                    <a:pt x="516" y="1797"/>
                    <a:pt x="747" y="1949"/>
                    <a:pt x="1012" y="1949"/>
                  </a:cubicBezTo>
                  <a:cubicBezTo>
                    <a:pt x="1118" y="1949"/>
                    <a:pt x="1230" y="1925"/>
                    <a:pt x="1348" y="1872"/>
                  </a:cubicBezTo>
                  <a:cubicBezTo>
                    <a:pt x="1667" y="1690"/>
                    <a:pt x="1804" y="1142"/>
                    <a:pt x="1644" y="663"/>
                  </a:cubicBezTo>
                  <a:cubicBezTo>
                    <a:pt x="1599" y="526"/>
                    <a:pt x="1553" y="389"/>
                    <a:pt x="1416" y="320"/>
                  </a:cubicBezTo>
                  <a:cubicBezTo>
                    <a:pt x="1416" y="275"/>
                    <a:pt x="1393" y="206"/>
                    <a:pt x="1393" y="160"/>
                  </a:cubicBezTo>
                  <a:cubicBezTo>
                    <a:pt x="1279" y="160"/>
                    <a:pt x="1165" y="138"/>
                    <a:pt x="1051" y="138"/>
                  </a:cubicBezTo>
                  <a:cubicBezTo>
                    <a:pt x="982" y="92"/>
                    <a:pt x="937" y="46"/>
                    <a:pt x="8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3184;p55"/>
            <p:cNvSpPr/>
            <p:nvPr/>
          </p:nvSpPr>
          <p:spPr>
            <a:xfrm rot="588520">
              <a:off x="6705434" y="3870975"/>
              <a:ext cx="151456" cy="139974"/>
            </a:xfrm>
            <a:custGeom>
              <a:avLst/>
              <a:gdLst/>
              <a:ahLst/>
              <a:cxnLst/>
              <a:rect l="l" t="t" r="r" b="b"/>
              <a:pathLst>
                <a:path w="5342" h="4937" extrusionOk="0">
                  <a:moveTo>
                    <a:pt x="2867" y="0"/>
                  </a:moveTo>
                  <a:cubicBezTo>
                    <a:pt x="2551" y="0"/>
                    <a:pt x="2213" y="79"/>
                    <a:pt x="1850" y="238"/>
                  </a:cubicBezTo>
                  <a:cubicBezTo>
                    <a:pt x="1576" y="352"/>
                    <a:pt x="1370" y="603"/>
                    <a:pt x="1051" y="603"/>
                  </a:cubicBezTo>
                  <a:cubicBezTo>
                    <a:pt x="868" y="763"/>
                    <a:pt x="663" y="900"/>
                    <a:pt x="549" y="1105"/>
                  </a:cubicBezTo>
                  <a:cubicBezTo>
                    <a:pt x="1" y="2109"/>
                    <a:pt x="275" y="3456"/>
                    <a:pt x="1165" y="4232"/>
                  </a:cubicBezTo>
                  <a:cubicBezTo>
                    <a:pt x="1696" y="4703"/>
                    <a:pt x="2248" y="4936"/>
                    <a:pt x="2777" y="4936"/>
                  </a:cubicBezTo>
                  <a:cubicBezTo>
                    <a:pt x="3453" y="4936"/>
                    <a:pt x="4089" y="4554"/>
                    <a:pt x="4589" y="3798"/>
                  </a:cubicBezTo>
                  <a:cubicBezTo>
                    <a:pt x="4748" y="3593"/>
                    <a:pt x="4863" y="3342"/>
                    <a:pt x="5000" y="3114"/>
                  </a:cubicBezTo>
                  <a:cubicBezTo>
                    <a:pt x="5319" y="2589"/>
                    <a:pt x="5342" y="2041"/>
                    <a:pt x="4977" y="1493"/>
                  </a:cubicBezTo>
                  <a:cubicBezTo>
                    <a:pt x="4840" y="1310"/>
                    <a:pt x="4657" y="1151"/>
                    <a:pt x="4520" y="945"/>
                  </a:cubicBezTo>
                  <a:cubicBezTo>
                    <a:pt x="4047" y="320"/>
                    <a:pt x="3503" y="0"/>
                    <a:pt x="28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3185;p55"/>
            <p:cNvSpPr/>
            <p:nvPr/>
          </p:nvSpPr>
          <p:spPr>
            <a:xfrm rot="588520">
              <a:off x="7014945" y="3794485"/>
              <a:ext cx="115222" cy="120638"/>
            </a:xfrm>
            <a:custGeom>
              <a:avLst/>
              <a:gdLst/>
              <a:ahLst/>
              <a:cxnLst/>
              <a:rect l="l" t="t" r="r" b="b"/>
              <a:pathLst>
                <a:path w="4064" h="4255" extrusionOk="0">
                  <a:moveTo>
                    <a:pt x="366" y="1447"/>
                  </a:moveTo>
                  <a:cubicBezTo>
                    <a:pt x="320" y="1470"/>
                    <a:pt x="274" y="1470"/>
                    <a:pt x="229" y="1493"/>
                  </a:cubicBezTo>
                  <a:cubicBezTo>
                    <a:pt x="274" y="1470"/>
                    <a:pt x="320" y="1447"/>
                    <a:pt x="366" y="1447"/>
                  </a:cubicBezTo>
                  <a:close/>
                  <a:moveTo>
                    <a:pt x="1705" y="0"/>
                  </a:moveTo>
                  <a:cubicBezTo>
                    <a:pt x="1469" y="0"/>
                    <a:pt x="1225" y="44"/>
                    <a:pt x="982" y="55"/>
                  </a:cubicBezTo>
                  <a:cubicBezTo>
                    <a:pt x="868" y="237"/>
                    <a:pt x="617" y="306"/>
                    <a:pt x="594" y="557"/>
                  </a:cubicBezTo>
                  <a:cubicBezTo>
                    <a:pt x="320" y="808"/>
                    <a:pt x="206" y="1128"/>
                    <a:pt x="206" y="1493"/>
                  </a:cubicBezTo>
                  <a:cubicBezTo>
                    <a:pt x="0" y="1698"/>
                    <a:pt x="23" y="1904"/>
                    <a:pt x="206" y="2109"/>
                  </a:cubicBezTo>
                  <a:cubicBezTo>
                    <a:pt x="183" y="2269"/>
                    <a:pt x="137" y="2429"/>
                    <a:pt x="92" y="2566"/>
                  </a:cubicBezTo>
                  <a:cubicBezTo>
                    <a:pt x="343" y="2908"/>
                    <a:pt x="457" y="3319"/>
                    <a:pt x="594" y="3707"/>
                  </a:cubicBezTo>
                  <a:cubicBezTo>
                    <a:pt x="137" y="3889"/>
                    <a:pt x="480" y="4072"/>
                    <a:pt x="617" y="4255"/>
                  </a:cubicBezTo>
                  <a:cubicBezTo>
                    <a:pt x="662" y="4141"/>
                    <a:pt x="731" y="4004"/>
                    <a:pt x="799" y="3889"/>
                  </a:cubicBezTo>
                  <a:cubicBezTo>
                    <a:pt x="1095" y="4052"/>
                    <a:pt x="1400" y="4186"/>
                    <a:pt x="1720" y="4186"/>
                  </a:cubicBezTo>
                  <a:cubicBezTo>
                    <a:pt x="1895" y="4186"/>
                    <a:pt x="2075" y="4146"/>
                    <a:pt x="2260" y="4049"/>
                  </a:cubicBezTo>
                  <a:cubicBezTo>
                    <a:pt x="2306" y="4057"/>
                    <a:pt x="2354" y="4064"/>
                    <a:pt x="2401" y="4064"/>
                  </a:cubicBezTo>
                  <a:cubicBezTo>
                    <a:pt x="2496" y="4064"/>
                    <a:pt x="2587" y="4034"/>
                    <a:pt x="2648" y="3912"/>
                  </a:cubicBezTo>
                  <a:cubicBezTo>
                    <a:pt x="2876" y="3867"/>
                    <a:pt x="3082" y="3775"/>
                    <a:pt x="3173" y="3524"/>
                  </a:cubicBezTo>
                  <a:cubicBezTo>
                    <a:pt x="3538" y="3342"/>
                    <a:pt x="3607" y="2954"/>
                    <a:pt x="3744" y="2634"/>
                  </a:cubicBezTo>
                  <a:cubicBezTo>
                    <a:pt x="4063" y="1972"/>
                    <a:pt x="3789" y="1379"/>
                    <a:pt x="3515" y="785"/>
                  </a:cubicBezTo>
                  <a:cubicBezTo>
                    <a:pt x="3264" y="397"/>
                    <a:pt x="2831" y="352"/>
                    <a:pt x="2420" y="237"/>
                  </a:cubicBezTo>
                  <a:cubicBezTo>
                    <a:pt x="2196" y="49"/>
                    <a:pt x="1955" y="0"/>
                    <a:pt x="1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3186;p55"/>
            <p:cNvSpPr/>
            <p:nvPr/>
          </p:nvSpPr>
          <p:spPr>
            <a:xfrm rot="588520">
              <a:off x="6553617" y="3837575"/>
              <a:ext cx="142752" cy="131355"/>
            </a:xfrm>
            <a:custGeom>
              <a:avLst/>
              <a:gdLst/>
              <a:ahLst/>
              <a:cxnLst/>
              <a:rect l="l" t="t" r="r" b="b"/>
              <a:pathLst>
                <a:path w="5035" h="4633" extrusionOk="0">
                  <a:moveTo>
                    <a:pt x="2704" y="1"/>
                  </a:moveTo>
                  <a:cubicBezTo>
                    <a:pt x="2685" y="1"/>
                    <a:pt x="2667" y="1"/>
                    <a:pt x="2649" y="1"/>
                  </a:cubicBezTo>
                  <a:cubicBezTo>
                    <a:pt x="2352" y="1"/>
                    <a:pt x="2055" y="70"/>
                    <a:pt x="1781" y="92"/>
                  </a:cubicBezTo>
                  <a:cubicBezTo>
                    <a:pt x="1256" y="115"/>
                    <a:pt x="1005" y="526"/>
                    <a:pt x="640" y="800"/>
                  </a:cubicBezTo>
                  <a:cubicBezTo>
                    <a:pt x="252" y="869"/>
                    <a:pt x="1" y="1051"/>
                    <a:pt x="115" y="1508"/>
                  </a:cubicBezTo>
                  <a:cubicBezTo>
                    <a:pt x="138" y="1576"/>
                    <a:pt x="138" y="1667"/>
                    <a:pt x="138" y="1759"/>
                  </a:cubicBezTo>
                  <a:cubicBezTo>
                    <a:pt x="138" y="1850"/>
                    <a:pt x="138" y="1941"/>
                    <a:pt x="115" y="2055"/>
                  </a:cubicBezTo>
                  <a:cubicBezTo>
                    <a:pt x="275" y="2968"/>
                    <a:pt x="640" y="3790"/>
                    <a:pt x="1416" y="4384"/>
                  </a:cubicBezTo>
                  <a:cubicBezTo>
                    <a:pt x="1507" y="4406"/>
                    <a:pt x="1599" y="4406"/>
                    <a:pt x="1667" y="4452"/>
                  </a:cubicBezTo>
                  <a:cubicBezTo>
                    <a:pt x="1928" y="4577"/>
                    <a:pt x="2196" y="4633"/>
                    <a:pt x="2460" y="4633"/>
                  </a:cubicBezTo>
                  <a:cubicBezTo>
                    <a:pt x="3792" y="4633"/>
                    <a:pt x="5034" y="3217"/>
                    <a:pt x="4863" y="2055"/>
                  </a:cubicBezTo>
                  <a:cubicBezTo>
                    <a:pt x="4840" y="1827"/>
                    <a:pt x="4863" y="1576"/>
                    <a:pt x="4863" y="1348"/>
                  </a:cubicBezTo>
                  <a:cubicBezTo>
                    <a:pt x="4325" y="608"/>
                    <a:pt x="3699" y="1"/>
                    <a:pt x="27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3187;p55"/>
            <p:cNvSpPr/>
            <p:nvPr/>
          </p:nvSpPr>
          <p:spPr>
            <a:xfrm rot="588520">
              <a:off x="6520655" y="3971281"/>
              <a:ext cx="121034" cy="121828"/>
            </a:xfrm>
            <a:custGeom>
              <a:avLst/>
              <a:gdLst/>
              <a:ahLst/>
              <a:cxnLst/>
              <a:rect l="l" t="t" r="r" b="b"/>
              <a:pathLst>
                <a:path w="4269" h="4297" extrusionOk="0">
                  <a:moveTo>
                    <a:pt x="2173" y="1"/>
                  </a:moveTo>
                  <a:cubicBezTo>
                    <a:pt x="1917" y="1"/>
                    <a:pt x="1655" y="74"/>
                    <a:pt x="1393" y="110"/>
                  </a:cubicBezTo>
                  <a:cubicBezTo>
                    <a:pt x="1325" y="224"/>
                    <a:pt x="1210" y="270"/>
                    <a:pt x="1073" y="292"/>
                  </a:cubicBezTo>
                  <a:cubicBezTo>
                    <a:pt x="1005" y="475"/>
                    <a:pt x="868" y="589"/>
                    <a:pt x="685" y="658"/>
                  </a:cubicBezTo>
                  <a:cubicBezTo>
                    <a:pt x="663" y="1000"/>
                    <a:pt x="252" y="1160"/>
                    <a:pt x="252" y="1525"/>
                  </a:cubicBezTo>
                  <a:cubicBezTo>
                    <a:pt x="1" y="2347"/>
                    <a:pt x="46" y="2621"/>
                    <a:pt x="457" y="3054"/>
                  </a:cubicBezTo>
                  <a:cubicBezTo>
                    <a:pt x="911" y="3861"/>
                    <a:pt x="1378" y="4297"/>
                    <a:pt x="1984" y="4297"/>
                  </a:cubicBezTo>
                  <a:cubicBezTo>
                    <a:pt x="2201" y="4297"/>
                    <a:pt x="2436" y="4241"/>
                    <a:pt x="2694" y="4127"/>
                  </a:cubicBezTo>
                  <a:cubicBezTo>
                    <a:pt x="2719" y="4131"/>
                    <a:pt x="2744" y="4132"/>
                    <a:pt x="2768" y="4132"/>
                  </a:cubicBezTo>
                  <a:cubicBezTo>
                    <a:pt x="2895" y="4132"/>
                    <a:pt x="3002" y="4079"/>
                    <a:pt x="3059" y="3944"/>
                  </a:cubicBezTo>
                  <a:lnTo>
                    <a:pt x="3082" y="3944"/>
                  </a:lnTo>
                  <a:lnTo>
                    <a:pt x="3379" y="3853"/>
                  </a:lnTo>
                  <a:cubicBezTo>
                    <a:pt x="3493" y="3625"/>
                    <a:pt x="3767" y="3488"/>
                    <a:pt x="3790" y="3191"/>
                  </a:cubicBezTo>
                  <a:cubicBezTo>
                    <a:pt x="4018" y="2940"/>
                    <a:pt x="3972" y="2621"/>
                    <a:pt x="4018" y="2324"/>
                  </a:cubicBezTo>
                  <a:cubicBezTo>
                    <a:pt x="4269" y="1114"/>
                    <a:pt x="4018" y="703"/>
                    <a:pt x="2854" y="270"/>
                  </a:cubicBezTo>
                  <a:cubicBezTo>
                    <a:pt x="2636" y="62"/>
                    <a:pt x="2407" y="1"/>
                    <a:pt x="2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3188;p55"/>
            <p:cNvSpPr/>
            <p:nvPr/>
          </p:nvSpPr>
          <p:spPr>
            <a:xfrm rot="588520">
              <a:off x="6677745" y="4043666"/>
              <a:ext cx="105498" cy="88231"/>
            </a:xfrm>
            <a:custGeom>
              <a:avLst/>
              <a:gdLst/>
              <a:ahLst/>
              <a:cxnLst/>
              <a:rect l="l" t="t" r="r" b="b"/>
              <a:pathLst>
                <a:path w="3721" h="3112" extrusionOk="0">
                  <a:moveTo>
                    <a:pt x="1841" y="0"/>
                  </a:moveTo>
                  <a:cubicBezTo>
                    <a:pt x="1278" y="0"/>
                    <a:pt x="645" y="215"/>
                    <a:pt x="365" y="560"/>
                  </a:cubicBezTo>
                  <a:cubicBezTo>
                    <a:pt x="0" y="1016"/>
                    <a:pt x="0" y="1747"/>
                    <a:pt x="388" y="2432"/>
                  </a:cubicBezTo>
                  <a:cubicBezTo>
                    <a:pt x="434" y="2500"/>
                    <a:pt x="480" y="2591"/>
                    <a:pt x="525" y="2660"/>
                  </a:cubicBezTo>
                  <a:cubicBezTo>
                    <a:pt x="525" y="2774"/>
                    <a:pt x="525" y="2888"/>
                    <a:pt x="525" y="3025"/>
                  </a:cubicBezTo>
                  <a:lnTo>
                    <a:pt x="890" y="3025"/>
                  </a:lnTo>
                  <a:cubicBezTo>
                    <a:pt x="1038" y="3094"/>
                    <a:pt x="1186" y="3112"/>
                    <a:pt x="1333" y="3112"/>
                  </a:cubicBezTo>
                  <a:cubicBezTo>
                    <a:pt x="1495" y="3112"/>
                    <a:pt x="1656" y="3090"/>
                    <a:pt x="1817" y="3090"/>
                  </a:cubicBezTo>
                  <a:cubicBezTo>
                    <a:pt x="1851" y="3090"/>
                    <a:pt x="1884" y="3091"/>
                    <a:pt x="1918" y="3093"/>
                  </a:cubicBezTo>
                  <a:cubicBezTo>
                    <a:pt x="1963" y="3071"/>
                    <a:pt x="1986" y="3071"/>
                    <a:pt x="2032" y="3048"/>
                  </a:cubicBezTo>
                  <a:cubicBezTo>
                    <a:pt x="2082" y="3078"/>
                    <a:pt x="2127" y="3095"/>
                    <a:pt x="2172" y="3095"/>
                  </a:cubicBezTo>
                  <a:cubicBezTo>
                    <a:pt x="2230" y="3095"/>
                    <a:pt x="2287" y="3066"/>
                    <a:pt x="2351" y="3002"/>
                  </a:cubicBezTo>
                  <a:cubicBezTo>
                    <a:pt x="3538" y="2340"/>
                    <a:pt x="3721" y="1838"/>
                    <a:pt x="3264" y="628"/>
                  </a:cubicBezTo>
                  <a:cubicBezTo>
                    <a:pt x="3059" y="377"/>
                    <a:pt x="2762" y="217"/>
                    <a:pt x="2443" y="103"/>
                  </a:cubicBezTo>
                  <a:cubicBezTo>
                    <a:pt x="2270" y="33"/>
                    <a:pt x="2061" y="0"/>
                    <a:pt x="18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3189;p55"/>
            <p:cNvSpPr/>
            <p:nvPr/>
          </p:nvSpPr>
          <p:spPr>
            <a:xfrm rot="588520">
              <a:off x="7054968" y="3926953"/>
              <a:ext cx="10405" cy="14034"/>
            </a:xfrm>
            <a:custGeom>
              <a:avLst/>
              <a:gdLst/>
              <a:ahLst/>
              <a:cxnLst/>
              <a:rect l="l" t="t" r="r" b="b"/>
              <a:pathLst>
                <a:path w="367" h="495" extrusionOk="0">
                  <a:moveTo>
                    <a:pt x="180" y="1"/>
                  </a:moveTo>
                  <a:cubicBezTo>
                    <a:pt x="81" y="1"/>
                    <a:pt x="43" y="63"/>
                    <a:pt x="24" y="142"/>
                  </a:cubicBezTo>
                  <a:cubicBezTo>
                    <a:pt x="1" y="256"/>
                    <a:pt x="24" y="393"/>
                    <a:pt x="138" y="462"/>
                  </a:cubicBezTo>
                  <a:cubicBezTo>
                    <a:pt x="168" y="484"/>
                    <a:pt x="199" y="495"/>
                    <a:pt x="227" y="495"/>
                  </a:cubicBezTo>
                  <a:cubicBezTo>
                    <a:pt x="282" y="495"/>
                    <a:pt x="328" y="454"/>
                    <a:pt x="343" y="393"/>
                  </a:cubicBezTo>
                  <a:cubicBezTo>
                    <a:pt x="366" y="233"/>
                    <a:pt x="366" y="96"/>
                    <a:pt x="229" y="5"/>
                  </a:cubicBezTo>
                  <a:cubicBezTo>
                    <a:pt x="211" y="2"/>
                    <a:pt x="195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3190;p55"/>
            <p:cNvSpPr/>
            <p:nvPr/>
          </p:nvSpPr>
          <p:spPr>
            <a:xfrm rot="588520">
              <a:off x="6995261" y="3944714"/>
              <a:ext cx="680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lnTo>
                    <a:pt x="2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3191;p55"/>
            <p:cNvSpPr/>
            <p:nvPr/>
          </p:nvSpPr>
          <p:spPr>
            <a:xfrm rot="588520">
              <a:off x="6984762" y="3938880"/>
              <a:ext cx="11029" cy="4905"/>
            </a:xfrm>
            <a:custGeom>
              <a:avLst/>
              <a:gdLst/>
              <a:ahLst/>
              <a:cxnLst/>
              <a:rect l="l" t="t" r="r" b="b"/>
              <a:pathLst>
                <a:path w="389" h="173" extrusionOk="0">
                  <a:moveTo>
                    <a:pt x="123" y="1"/>
                  </a:moveTo>
                  <a:cubicBezTo>
                    <a:pt x="64" y="1"/>
                    <a:pt x="16" y="25"/>
                    <a:pt x="0" y="104"/>
                  </a:cubicBezTo>
                  <a:cubicBezTo>
                    <a:pt x="0" y="104"/>
                    <a:pt x="91" y="150"/>
                    <a:pt x="137" y="150"/>
                  </a:cubicBezTo>
                  <a:cubicBezTo>
                    <a:pt x="228" y="172"/>
                    <a:pt x="297" y="172"/>
                    <a:pt x="388" y="172"/>
                  </a:cubicBezTo>
                  <a:cubicBezTo>
                    <a:pt x="320" y="127"/>
                    <a:pt x="274" y="58"/>
                    <a:pt x="206" y="13"/>
                  </a:cubicBezTo>
                  <a:cubicBezTo>
                    <a:pt x="177" y="6"/>
                    <a:pt x="149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3192;p55"/>
            <p:cNvSpPr/>
            <p:nvPr/>
          </p:nvSpPr>
          <p:spPr>
            <a:xfrm rot="588520">
              <a:off x="6998207" y="3928343"/>
              <a:ext cx="4536" cy="6691"/>
            </a:xfrm>
            <a:custGeom>
              <a:avLst/>
              <a:gdLst/>
              <a:ahLst/>
              <a:cxnLst/>
              <a:rect l="l" t="t" r="r" b="b"/>
              <a:pathLst>
                <a:path w="160" h="236" extrusionOk="0">
                  <a:moveTo>
                    <a:pt x="96" y="1"/>
                  </a:moveTo>
                  <a:cubicBezTo>
                    <a:pt x="93" y="1"/>
                    <a:pt x="91" y="3"/>
                    <a:pt x="91" y="7"/>
                  </a:cubicBezTo>
                  <a:cubicBezTo>
                    <a:pt x="23" y="7"/>
                    <a:pt x="0" y="53"/>
                    <a:pt x="23" y="121"/>
                  </a:cubicBezTo>
                  <a:cubicBezTo>
                    <a:pt x="69" y="167"/>
                    <a:pt x="114" y="190"/>
                    <a:pt x="160" y="235"/>
                  </a:cubicBezTo>
                  <a:cubicBezTo>
                    <a:pt x="137" y="167"/>
                    <a:pt x="137" y="121"/>
                    <a:pt x="137" y="53"/>
                  </a:cubicBezTo>
                  <a:cubicBezTo>
                    <a:pt x="137" y="34"/>
                    <a:pt x="107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3193;p55"/>
            <p:cNvSpPr/>
            <p:nvPr/>
          </p:nvSpPr>
          <p:spPr>
            <a:xfrm rot="588520">
              <a:off x="7010616" y="3874343"/>
              <a:ext cx="6152" cy="5585"/>
            </a:xfrm>
            <a:custGeom>
              <a:avLst/>
              <a:gdLst/>
              <a:ahLst/>
              <a:cxnLst/>
              <a:rect l="l" t="t" r="r" b="b"/>
              <a:pathLst>
                <a:path w="217" h="197" extrusionOk="0">
                  <a:moveTo>
                    <a:pt x="57" y="0"/>
                  </a:moveTo>
                  <a:cubicBezTo>
                    <a:pt x="96" y="39"/>
                    <a:pt x="0" y="196"/>
                    <a:pt x="103" y="196"/>
                  </a:cubicBezTo>
                  <a:cubicBezTo>
                    <a:pt x="120" y="196"/>
                    <a:pt x="142" y="192"/>
                    <a:pt x="171" y="183"/>
                  </a:cubicBezTo>
                  <a:cubicBezTo>
                    <a:pt x="217" y="160"/>
                    <a:pt x="125" y="46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3194;p55"/>
            <p:cNvSpPr/>
            <p:nvPr/>
          </p:nvSpPr>
          <p:spPr>
            <a:xfrm rot="588520">
              <a:off x="7022537" y="3907523"/>
              <a:ext cx="1985" cy="1985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1" y="1"/>
                  </a:moveTo>
                  <a:lnTo>
                    <a:pt x="46" y="69"/>
                  </a:lnTo>
                  <a:lnTo>
                    <a:pt x="69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3195;p55"/>
            <p:cNvSpPr/>
            <p:nvPr/>
          </p:nvSpPr>
          <p:spPr>
            <a:xfrm rot="588520">
              <a:off x="6973081" y="395132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3196;p55"/>
            <p:cNvSpPr/>
            <p:nvPr/>
          </p:nvSpPr>
          <p:spPr>
            <a:xfrm rot="588520">
              <a:off x="6971373" y="3948767"/>
              <a:ext cx="1956" cy="2438"/>
            </a:xfrm>
            <a:custGeom>
              <a:avLst/>
              <a:gdLst/>
              <a:ahLst/>
              <a:cxnLst/>
              <a:rect l="l" t="t" r="r" b="b"/>
              <a:pathLst>
                <a:path w="69" h="86" extrusionOk="0">
                  <a:moveTo>
                    <a:pt x="11" y="0"/>
                  </a:moveTo>
                  <a:cubicBezTo>
                    <a:pt x="4" y="0"/>
                    <a:pt x="0" y="13"/>
                    <a:pt x="0" y="40"/>
                  </a:cubicBezTo>
                  <a:cubicBezTo>
                    <a:pt x="0" y="40"/>
                    <a:pt x="46" y="63"/>
                    <a:pt x="69" y="86"/>
                  </a:cubicBezTo>
                  <a:cubicBezTo>
                    <a:pt x="41" y="30"/>
                    <a:pt x="2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3197;p55"/>
            <p:cNvSpPr/>
            <p:nvPr/>
          </p:nvSpPr>
          <p:spPr>
            <a:xfrm rot="588520">
              <a:off x="6545535" y="3980747"/>
              <a:ext cx="2608" cy="2608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0" y="0"/>
                  </a:moveTo>
                  <a:lnTo>
                    <a:pt x="91" y="92"/>
                  </a:lnTo>
                  <a:cubicBezTo>
                    <a:pt x="69" y="69"/>
                    <a:pt x="46" y="2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3198;p55"/>
            <p:cNvSpPr/>
            <p:nvPr/>
          </p:nvSpPr>
          <p:spPr>
            <a:xfrm rot="588520">
              <a:off x="6502143" y="4030327"/>
              <a:ext cx="1956" cy="2608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3199;p55"/>
            <p:cNvSpPr/>
            <p:nvPr/>
          </p:nvSpPr>
          <p:spPr>
            <a:xfrm rot="588520">
              <a:off x="6551927" y="3647716"/>
              <a:ext cx="7003" cy="4168"/>
            </a:xfrm>
            <a:custGeom>
              <a:avLst/>
              <a:gdLst/>
              <a:ahLst/>
              <a:cxnLst/>
              <a:rect l="l" t="t" r="r" b="b"/>
              <a:pathLst>
                <a:path w="247" h="147" extrusionOk="0">
                  <a:moveTo>
                    <a:pt x="45" y="1"/>
                  </a:moveTo>
                  <a:cubicBezTo>
                    <a:pt x="0" y="1"/>
                    <a:pt x="13" y="26"/>
                    <a:pt x="64" y="78"/>
                  </a:cubicBezTo>
                  <a:cubicBezTo>
                    <a:pt x="110" y="100"/>
                    <a:pt x="156" y="123"/>
                    <a:pt x="201" y="146"/>
                  </a:cubicBezTo>
                  <a:cubicBezTo>
                    <a:pt x="224" y="146"/>
                    <a:pt x="247" y="100"/>
                    <a:pt x="247" y="78"/>
                  </a:cubicBezTo>
                  <a:cubicBezTo>
                    <a:pt x="201" y="55"/>
                    <a:pt x="156" y="32"/>
                    <a:pt x="110" y="9"/>
                  </a:cubicBezTo>
                  <a:cubicBezTo>
                    <a:pt x="81" y="3"/>
                    <a:pt x="60" y="1"/>
                    <a:pt x="45" y="1"/>
                  </a:cubicBezTo>
                  <a:close/>
                </a:path>
              </a:pathLst>
            </a:custGeom>
            <a:solidFill>
              <a:srgbClr val="40454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3200;p55"/>
            <p:cNvSpPr/>
            <p:nvPr/>
          </p:nvSpPr>
          <p:spPr>
            <a:xfrm rot="588520">
              <a:off x="6867470" y="3142792"/>
              <a:ext cx="6521" cy="6039"/>
            </a:xfrm>
            <a:custGeom>
              <a:avLst/>
              <a:gdLst/>
              <a:ahLst/>
              <a:cxnLst/>
              <a:rect l="l" t="t" r="r" b="b"/>
              <a:pathLst>
                <a:path w="230" h="213" extrusionOk="0">
                  <a:moveTo>
                    <a:pt x="134" y="1"/>
                  </a:moveTo>
                  <a:cubicBezTo>
                    <a:pt x="97" y="1"/>
                    <a:pt x="56" y="34"/>
                    <a:pt x="1" y="53"/>
                  </a:cubicBezTo>
                  <a:cubicBezTo>
                    <a:pt x="24" y="98"/>
                    <a:pt x="47" y="190"/>
                    <a:pt x="69" y="212"/>
                  </a:cubicBezTo>
                  <a:cubicBezTo>
                    <a:pt x="115" y="212"/>
                    <a:pt x="184" y="167"/>
                    <a:pt x="229" y="144"/>
                  </a:cubicBezTo>
                  <a:cubicBezTo>
                    <a:pt x="206" y="98"/>
                    <a:pt x="206" y="30"/>
                    <a:pt x="161" y="7"/>
                  </a:cubicBezTo>
                  <a:cubicBezTo>
                    <a:pt x="152" y="3"/>
                    <a:pt x="143" y="1"/>
                    <a:pt x="1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3201;p55"/>
            <p:cNvSpPr/>
            <p:nvPr/>
          </p:nvSpPr>
          <p:spPr>
            <a:xfrm rot="588520">
              <a:off x="6885553" y="3157553"/>
              <a:ext cx="2608" cy="2637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69" y="1"/>
                  </a:moveTo>
                  <a:cubicBezTo>
                    <a:pt x="46" y="1"/>
                    <a:pt x="23" y="24"/>
                    <a:pt x="1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23" y="92"/>
                    <a:pt x="69" y="92"/>
                    <a:pt x="92" y="69"/>
                  </a:cubicBezTo>
                  <a:cubicBezTo>
                    <a:pt x="69" y="47"/>
                    <a:pt x="69" y="24"/>
                    <a:pt x="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3202;p55"/>
            <p:cNvSpPr/>
            <p:nvPr/>
          </p:nvSpPr>
          <p:spPr>
            <a:xfrm rot="588520">
              <a:off x="7080615" y="3289340"/>
              <a:ext cx="25914" cy="22029"/>
            </a:xfrm>
            <a:custGeom>
              <a:avLst/>
              <a:gdLst/>
              <a:ahLst/>
              <a:cxnLst/>
              <a:rect l="l" t="t" r="r" b="b"/>
              <a:pathLst>
                <a:path w="914" h="777" extrusionOk="0">
                  <a:moveTo>
                    <a:pt x="548" y="0"/>
                  </a:moveTo>
                  <a:cubicBezTo>
                    <a:pt x="365" y="251"/>
                    <a:pt x="183" y="480"/>
                    <a:pt x="0" y="731"/>
                  </a:cubicBezTo>
                  <a:lnTo>
                    <a:pt x="365" y="731"/>
                  </a:lnTo>
                  <a:cubicBezTo>
                    <a:pt x="571" y="708"/>
                    <a:pt x="822" y="776"/>
                    <a:pt x="868" y="480"/>
                  </a:cubicBezTo>
                  <a:cubicBezTo>
                    <a:pt x="913" y="229"/>
                    <a:pt x="753" y="92"/>
                    <a:pt x="5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3203;p55"/>
            <p:cNvSpPr/>
            <p:nvPr/>
          </p:nvSpPr>
          <p:spPr>
            <a:xfrm rot="588520">
              <a:off x="7181684" y="2968844"/>
              <a:ext cx="124919" cy="110261"/>
            </a:xfrm>
            <a:custGeom>
              <a:avLst/>
              <a:gdLst/>
              <a:ahLst/>
              <a:cxnLst/>
              <a:rect l="l" t="t" r="r" b="b"/>
              <a:pathLst>
                <a:path w="4406" h="3889" extrusionOk="0">
                  <a:moveTo>
                    <a:pt x="2520" y="1"/>
                  </a:moveTo>
                  <a:cubicBezTo>
                    <a:pt x="1891" y="1"/>
                    <a:pt x="1371" y="296"/>
                    <a:pt x="913" y="906"/>
                  </a:cubicBezTo>
                  <a:cubicBezTo>
                    <a:pt x="799" y="1043"/>
                    <a:pt x="662" y="1180"/>
                    <a:pt x="548" y="1317"/>
                  </a:cubicBezTo>
                  <a:cubicBezTo>
                    <a:pt x="0" y="2230"/>
                    <a:pt x="594" y="2823"/>
                    <a:pt x="1164" y="3417"/>
                  </a:cubicBezTo>
                  <a:cubicBezTo>
                    <a:pt x="1520" y="3722"/>
                    <a:pt x="1914" y="3889"/>
                    <a:pt x="2346" y="3889"/>
                  </a:cubicBezTo>
                  <a:cubicBezTo>
                    <a:pt x="2495" y="3889"/>
                    <a:pt x="2649" y="3869"/>
                    <a:pt x="2808" y="3827"/>
                  </a:cubicBezTo>
                  <a:cubicBezTo>
                    <a:pt x="3082" y="3736"/>
                    <a:pt x="3333" y="3622"/>
                    <a:pt x="3470" y="3348"/>
                  </a:cubicBezTo>
                  <a:cubicBezTo>
                    <a:pt x="3881" y="3051"/>
                    <a:pt x="4269" y="2732"/>
                    <a:pt x="4405" y="2207"/>
                  </a:cubicBezTo>
                  <a:cubicBezTo>
                    <a:pt x="4383" y="2116"/>
                    <a:pt x="4383" y="2024"/>
                    <a:pt x="4383" y="1933"/>
                  </a:cubicBezTo>
                  <a:cubicBezTo>
                    <a:pt x="4314" y="837"/>
                    <a:pt x="4017" y="335"/>
                    <a:pt x="3219" y="107"/>
                  </a:cubicBezTo>
                  <a:cubicBezTo>
                    <a:pt x="2971" y="36"/>
                    <a:pt x="2739" y="1"/>
                    <a:pt x="25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3204;p55"/>
            <p:cNvSpPr/>
            <p:nvPr/>
          </p:nvSpPr>
          <p:spPr>
            <a:xfrm rot="588520">
              <a:off x="6904581" y="3067357"/>
              <a:ext cx="28" cy="68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3205;p55"/>
            <p:cNvSpPr/>
            <p:nvPr/>
          </p:nvSpPr>
          <p:spPr>
            <a:xfrm rot="588520">
              <a:off x="6881699" y="2934377"/>
              <a:ext cx="175413" cy="189334"/>
            </a:xfrm>
            <a:custGeom>
              <a:avLst/>
              <a:gdLst/>
              <a:ahLst/>
              <a:cxnLst/>
              <a:rect l="l" t="t" r="r" b="b"/>
              <a:pathLst>
                <a:path w="6187" h="6678" extrusionOk="0">
                  <a:moveTo>
                    <a:pt x="542" y="1"/>
                  </a:moveTo>
                  <a:cubicBezTo>
                    <a:pt x="495" y="1"/>
                    <a:pt x="444" y="6"/>
                    <a:pt x="389" y="16"/>
                  </a:cubicBezTo>
                  <a:cubicBezTo>
                    <a:pt x="229" y="85"/>
                    <a:pt x="275" y="199"/>
                    <a:pt x="320" y="313"/>
                  </a:cubicBezTo>
                  <a:cubicBezTo>
                    <a:pt x="320" y="382"/>
                    <a:pt x="320" y="427"/>
                    <a:pt x="320" y="496"/>
                  </a:cubicBezTo>
                  <a:cubicBezTo>
                    <a:pt x="229" y="633"/>
                    <a:pt x="229" y="747"/>
                    <a:pt x="298" y="884"/>
                  </a:cubicBezTo>
                  <a:cubicBezTo>
                    <a:pt x="298" y="1295"/>
                    <a:pt x="298" y="1705"/>
                    <a:pt x="298" y="2116"/>
                  </a:cubicBezTo>
                  <a:cubicBezTo>
                    <a:pt x="1" y="2664"/>
                    <a:pt x="320" y="3166"/>
                    <a:pt x="366" y="3691"/>
                  </a:cubicBezTo>
                  <a:cubicBezTo>
                    <a:pt x="526" y="4171"/>
                    <a:pt x="503" y="4696"/>
                    <a:pt x="937" y="5061"/>
                  </a:cubicBezTo>
                  <a:cubicBezTo>
                    <a:pt x="982" y="5038"/>
                    <a:pt x="1051" y="5015"/>
                    <a:pt x="1096" y="4992"/>
                  </a:cubicBezTo>
                  <a:lnTo>
                    <a:pt x="1096" y="4992"/>
                  </a:lnTo>
                  <a:cubicBezTo>
                    <a:pt x="1096" y="5015"/>
                    <a:pt x="1096" y="5061"/>
                    <a:pt x="1074" y="5061"/>
                  </a:cubicBezTo>
                  <a:cubicBezTo>
                    <a:pt x="1211" y="5152"/>
                    <a:pt x="1165" y="5335"/>
                    <a:pt x="1279" y="5426"/>
                  </a:cubicBezTo>
                  <a:cubicBezTo>
                    <a:pt x="1348" y="5494"/>
                    <a:pt x="1393" y="5563"/>
                    <a:pt x="1439" y="5631"/>
                  </a:cubicBezTo>
                  <a:cubicBezTo>
                    <a:pt x="1857" y="6487"/>
                    <a:pt x="2561" y="6678"/>
                    <a:pt x="3352" y="6678"/>
                  </a:cubicBezTo>
                  <a:cubicBezTo>
                    <a:pt x="3510" y="6678"/>
                    <a:pt x="3672" y="6670"/>
                    <a:pt x="3836" y="6658"/>
                  </a:cubicBezTo>
                  <a:cubicBezTo>
                    <a:pt x="3876" y="6665"/>
                    <a:pt x="3916" y="6668"/>
                    <a:pt x="3953" y="6668"/>
                  </a:cubicBezTo>
                  <a:cubicBezTo>
                    <a:pt x="4296" y="6668"/>
                    <a:pt x="4522" y="6405"/>
                    <a:pt x="4749" y="6179"/>
                  </a:cubicBezTo>
                  <a:cubicBezTo>
                    <a:pt x="5319" y="5563"/>
                    <a:pt x="5616" y="4810"/>
                    <a:pt x="5753" y="3988"/>
                  </a:cubicBezTo>
                  <a:cubicBezTo>
                    <a:pt x="5821" y="3874"/>
                    <a:pt x="5867" y="3760"/>
                    <a:pt x="5913" y="3646"/>
                  </a:cubicBezTo>
                  <a:cubicBezTo>
                    <a:pt x="5935" y="3554"/>
                    <a:pt x="5913" y="3486"/>
                    <a:pt x="5844" y="3417"/>
                  </a:cubicBezTo>
                  <a:cubicBezTo>
                    <a:pt x="5958" y="2504"/>
                    <a:pt x="6072" y="1591"/>
                    <a:pt x="6187" y="678"/>
                  </a:cubicBezTo>
                  <a:cubicBezTo>
                    <a:pt x="6004" y="427"/>
                    <a:pt x="5776" y="199"/>
                    <a:pt x="5456" y="62"/>
                  </a:cubicBezTo>
                  <a:cubicBezTo>
                    <a:pt x="5420" y="57"/>
                    <a:pt x="5386" y="54"/>
                    <a:pt x="5355" y="54"/>
                  </a:cubicBezTo>
                  <a:cubicBezTo>
                    <a:pt x="5112" y="54"/>
                    <a:pt x="5022" y="210"/>
                    <a:pt x="5022" y="473"/>
                  </a:cubicBezTo>
                  <a:cubicBezTo>
                    <a:pt x="5022" y="724"/>
                    <a:pt x="5091" y="998"/>
                    <a:pt x="4954" y="1272"/>
                  </a:cubicBezTo>
                  <a:cubicBezTo>
                    <a:pt x="5000" y="1614"/>
                    <a:pt x="5022" y="1979"/>
                    <a:pt x="4908" y="2322"/>
                  </a:cubicBezTo>
                  <a:cubicBezTo>
                    <a:pt x="4452" y="3006"/>
                    <a:pt x="4338" y="3851"/>
                    <a:pt x="4018" y="4581"/>
                  </a:cubicBezTo>
                  <a:cubicBezTo>
                    <a:pt x="3734" y="5220"/>
                    <a:pt x="3477" y="5514"/>
                    <a:pt x="3093" y="5514"/>
                  </a:cubicBezTo>
                  <a:cubicBezTo>
                    <a:pt x="2859" y="5514"/>
                    <a:pt x="2578" y="5405"/>
                    <a:pt x="2215" y="5198"/>
                  </a:cubicBezTo>
                  <a:cubicBezTo>
                    <a:pt x="2197" y="5192"/>
                    <a:pt x="2178" y="5189"/>
                    <a:pt x="2160" y="5189"/>
                  </a:cubicBezTo>
                  <a:cubicBezTo>
                    <a:pt x="2110" y="5189"/>
                    <a:pt x="2060" y="5210"/>
                    <a:pt x="2009" y="5243"/>
                  </a:cubicBezTo>
                  <a:cubicBezTo>
                    <a:pt x="2009" y="5220"/>
                    <a:pt x="2032" y="5198"/>
                    <a:pt x="2055" y="5175"/>
                  </a:cubicBezTo>
                  <a:cubicBezTo>
                    <a:pt x="2032" y="5152"/>
                    <a:pt x="2009" y="5106"/>
                    <a:pt x="1987" y="5084"/>
                  </a:cubicBezTo>
                  <a:cubicBezTo>
                    <a:pt x="1439" y="3988"/>
                    <a:pt x="1074" y="2847"/>
                    <a:pt x="1096" y="1591"/>
                  </a:cubicBezTo>
                  <a:cubicBezTo>
                    <a:pt x="1119" y="1591"/>
                    <a:pt x="1119" y="1568"/>
                    <a:pt x="1142" y="1523"/>
                  </a:cubicBezTo>
                  <a:cubicBezTo>
                    <a:pt x="1142" y="1477"/>
                    <a:pt x="1119" y="1454"/>
                    <a:pt x="1074" y="1409"/>
                  </a:cubicBezTo>
                  <a:lnTo>
                    <a:pt x="1074" y="1432"/>
                  </a:lnTo>
                  <a:cubicBezTo>
                    <a:pt x="868" y="1135"/>
                    <a:pt x="960" y="815"/>
                    <a:pt x="960" y="496"/>
                  </a:cubicBezTo>
                  <a:cubicBezTo>
                    <a:pt x="960" y="166"/>
                    <a:pt x="811" y="1"/>
                    <a:pt x="5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3206;p55"/>
            <p:cNvSpPr/>
            <p:nvPr/>
          </p:nvSpPr>
          <p:spPr>
            <a:xfrm rot="588520">
              <a:off x="6928850" y="3072759"/>
              <a:ext cx="5869" cy="5841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24" y="1"/>
                  </a:moveTo>
                  <a:cubicBezTo>
                    <a:pt x="1" y="46"/>
                    <a:pt x="1" y="115"/>
                    <a:pt x="24" y="160"/>
                  </a:cubicBezTo>
                  <a:cubicBezTo>
                    <a:pt x="92" y="183"/>
                    <a:pt x="161" y="183"/>
                    <a:pt x="206" y="206"/>
                  </a:cubicBezTo>
                  <a:cubicBezTo>
                    <a:pt x="183" y="92"/>
                    <a:pt x="115" y="23"/>
                    <a:pt x="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3207;p55"/>
            <p:cNvSpPr/>
            <p:nvPr/>
          </p:nvSpPr>
          <p:spPr>
            <a:xfrm rot="588520">
              <a:off x="6903712" y="3067784"/>
              <a:ext cx="5869" cy="10377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60"/>
                    <a:pt x="23" y="297"/>
                    <a:pt x="206" y="366"/>
                  </a:cubicBezTo>
                  <a:cubicBezTo>
                    <a:pt x="206" y="206"/>
                    <a:pt x="160" y="69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3208;p55"/>
            <p:cNvSpPr/>
            <p:nvPr/>
          </p:nvSpPr>
          <p:spPr>
            <a:xfrm rot="588520">
              <a:off x="6908097" y="3078895"/>
              <a:ext cx="4536" cy="5869"/>
            </a:xfrm>
            <a:custGeom>
              <a:avLst/>
              <a:gdLst/>
              <a:ahLst/>
              <a:cxnLst/>
              <a:rect l="l" t="t" r="r" b="b"/>
              <a:pathLst>
                <a:path w="160" h="207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115"/>
                    <a:pt x="69" y="161"/>
                    <a:pt x="160" y="206"/>
                  </a:cubicBezTo>
                  <a:cubicBezTo>
                    <a:pt x="160" y="115"/>
                    <a:pt x="91" y="47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3209;p55"/>
            <p:cNvSpPr/>
            <p:nvPr/>
          </p:nvSpPr>
          <p:spPr>
            <a:xfrm rot="588520">
              <a:off x="6605983" y="2980779"/>
              <a:ext cx="5755" cy="6011"/>
            </a:xfrm>
            <a:custGeom>
              <a:avLst/>
              <a:gdLst/>
              <a:ahLst/>
              <a:cxnLst/>
              <a:rect l="l" t="t" r="r" b="b"/>
              <a:pathLst>
                <a:path w="203" h="212" extrusionOk="0">
                  <a:moveTo>
                    <a:pt x="130" y="0"/>
                  </a:moveTo>
                  <a:cubicBezTo>
                    <a:pt x="111" y="0"/>
                    <a:pt x="90" y="8"/>
                    <a:pt x="65" y="24"/>
                  </a:cubicBezTo>
                  <a:cubicBezTo>
                    <a:pt x="43" y="47"/>
                    <a:pt x="20" y="70"/>
                    <a:pt x="20" y="92"/>
                  </a:cubicBezTo>
                  <a:cubicBezTo>
                    <a:pt x="0" y="152"/>
                    <a:pt x="32" y="211"/>
                    <a:pt x="70" y="211"/>
                  </a:cubicBezTo>
                  <a:cubicBezTo>
                    <a:pt x="76" y="211"/>
                    <a:pt x="82" y="210"/>
                    <a:pt x="88" y="207"/>
                  </a:cubicBezTo>
                  <a:cubicBezTo>
                    <a:pt x="134" y="184"/>
                    <a:pt x="180" y="115"/>
                    <a:pt x="202" y="70"/>
                  </a:cubicBezTo>
                  <a:cubicBezTo>
                    <a:pt x="188" y="25"/>
                    <a:pt x="163" y="0"/>
                    <a:pt x="1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3210;p55"/>
            <p:cNvSpPr/>
            <p:nvPr/>
          </p:nvSpPr>
          <p:spPr>
            <a:xfrm rot="588520">
              <a:off x="6500137" y="3001987"/>
              <a:ext cx="255026" cy="212923"/>
            </a:xfrm>
            <a:custGeom>
              <a:avLst/>
              <a:gdLst/>
              <a:ahLst/>
              <a:cxnLst/>
              <a:rect l="l" t="t" r="r" b="b"/>
              <a:pathLst>
                <a:path w="8995" h="7510" extrusionOk="0">
                  <a:moveTo>
                    <a:pt x="5456" y="1211"/>
                  </a:moveTo>
                  <a:cubicBezTo>
                    <a:pt x="5456" y="1233"/>
                    <a:pt x="5456" y="1256"/>
                    <a:pt x="5456" y="1279"/>
                  </a:cubicBezTo>
                  <a:cubicBezTo>
                    <a:pt x="5502" y="1347"/>
                    <a:pt x="5570" y="1416"/>
                    <a:pt x="5616" y="1462"/>
                  </a:cubicBezTo>
                  <a:cubicBezTo>
                    <a:pt x="5639" y="1462"/>
                    <a:pt x="5662" y="1462"/>
                    <a:pt x="5684" y="1484"/>
                  </a:cubicBezTo>
                  <a:cubicBezTo>
                    <a:pt x="5641" y="1743"/>
                    <a:pt x="5497" y="1920"/>
                    <a:pt x="5193" y="1920"/>
                  </a:cubicBezTo>
                  <a:cubicBezTo>
                    <a:pt x="5175" y="1920"/>
                    <a:pt x="5156" y="1919"/>
                    <a:pt x="5137" y="1918"/>
                  </a:cubicBezTo>
                  <a:lnTo>
                    <a:pt x="5137" y="1918"/>
                  </a:lnTo>
                  <a:cubicBezTo>
                    <a:pt x="5137" y="1918"/>
                    <a:pt x="5137" y="1918"/>
                    <a:pt x="5137" y="1918"/>
                  </a:cubicBezTo>
                  <a:cubicBezTo>
                    <a:pt x="5091" y="1827"/>
                    <a:pt x="5045" y="1736"/>
                    <a:pt x="5000" y="1644"/>
                  </a:cubicBezTo>
                  <a:cubicBezTo>
                    <a:pt x="5159" y="1553"/>
                    <a:pt x="5296" y="1416"/>
                    <a:pt x="5319" y="1211"/>
                  </a:cubicBezTo>
                  <a:close/>
                  <a:moveTo>
                    <a:pt x="7054" y="2831"/>
                  </a:moveTo>
                  <a:lnTo>
                    <a:pt x="7054" y="2831"/>
                  </a:lnTo>
                  <a:cubicBezTo>
                    <a:pt x="7122" y="2922"/>
                    <a:pt x="7168" y="3014"/>
                    <a:pt x="7214" y="3105"/>
                  </a:cubicBezTo>
                  <a:cubicBezTo>
                    <a:pt x="7168" y="3059"/>
                    <a:pt x="7122" y="3014"/>
                    <a:pt x="7077" y="2968"/>
                  </a:cubicBezTo>
                  <a:cubicBezTo>
                    <a:pt x="7077" y="2922"/>
                    <a:pt x="7077" y="2877"/>
                    <a:pt x="7054" y="2831"/>
                  </a:cubicBezTo>
                  <a:close/>
                  <a:moveTo>
                    <a:pt x="7259" y="5547"/>
                  </a:moveTo>
                  <a:cubicBezTo>
                    <a:pt x="7259" y="5616"/>
                    <a:pt x="7259" y="5661"/>
                    <a:pt x="7282" y="5707"/>
                  </a:cubicBezTo>
                  <a:lnTo>
                    <a:pt x="7168" y="5707"/>
                  </a:lnTo>
                  <a:cubicBezTo>
                    <a:pt x="7145" y="5730"/>
                    <a:pt x="7145" y="5730"/>
                    <a:pt x="7122" y="5753"/>
                  </a:cubicBezTo>
                  <a:cubicBezTo>
                    <a:pt x="7122" y="5639"/>
                    <a:pt x="7145" y="5547"/>
                    <a:pt x="7259" y="5547"/>
                  </a:cubicBezTo>
                  <a:close/>
                  <a:moveTo>
                    <a:pt x="4198" y="72"/>
                  </a:moveTo>
                  <a:cubicBezTo>
                    <a:pt x="3836" y="72"/>
                    <a:pt x="3404" y="153"/>
                    <a:pt x="3128" y="480"/>
                  </a:cubicBezTo>
                  <a:cubicBezTo>
                    <a:pt x="2763" y="549"/>
                    <a:pt x="2603" y="1005"/>
                    <a:pt x="2215" y="1028"/>
                  </a:cubicBezTo>
                  <a:cubicBezTo>
                    <a:pt x="2215" y="1142"/>
                    <a:pt x="2215" y="1279"/>
                    <a:pt x="2215" y="1393"/>
                  </a:cubicBezTo>
                  <a:cubicBezTo>
                    <a:pt x="2178" y="1393"/>
                    <a:pt x="2140" y="1392"/>
                    <a:pt x="2103" y="1392"/>
                  </a:cubicBezTo>
                  <a:cubicBezTo>
                    <a:pt x="1937" y="1392"/>
                    <a:pt x="1779" y="1408"/>
                    <a:pt x="1667" y="1576"/>
                  </a:cubicBezTo>
                  <a:cubicBezTo>
                    <a:pt x="1644" y="1713"/>
                    <a:pt x="1462" y="1850"/>
                    <a:pt x="1690" y="1964"/>
                  </a:cubicBezTo>
                  <a:cubicBezTo>
                    <a:pt x="1782" y="1989"/>
                    <a:pt x="1871" y="1999"/>
                    <a:pt x="1958" y="1999"/>
                  </a:cubicBezTo>
                  <a:cubicBezTo>
                    <a:pt x="2106" y="1999"/>
                    <a:pt x="2245" y="1970"/>
                    <a:pt x="2375" y="1941"/>
                  </a:cubicBezTo>
                  <a:lnTo>
                    <a:pt x="2375" y="1941"/>
                  </a:lnTo>
                  <a:cubicBezTo>
                    <a:pt x="2352" y="2078"/>
                    <a:pt x="2283" y="2192"/>
                    <a:pt x="2215" y="2306"/>
                  </a:cubicBezTo>
                  <a:lnTo>
                    <a:pt x="1964" y="2306"/>
                  </a:lnTo>
                  <a:cubicBezTo>
                    <a:pt x="1918" y="2169"/>
                    <a:pt x="1827" y="2101"/>
                    <a:pt x="1690" y="2101"/>
                  </a:cubicBezTo>
                  <a:cubicBezTo>
                    <a:pt x="1576" y="2352"/>
                    <a:pt x="1325" y="2512"/>
                    <a:pt x="1165" y="2717"/>
                  </a:cubicBezTo>
                  <a:cubicBezTo>
                    <a:pt x="731" y="3219"/>
                    <a:pt x="1" y="3653"/>
                    <a:pt x="640" y="4475"/>
                  </a:cubicBezTo>
                  <a:cubicBezTo>
                    <a:pt x="777" y="4657"/>
                    <a:pt x="686" y="4817"/>
                    <a:pt x="572" y="4977"/>
                  </a:cubicBezTo>
                  <a:cubicBezTo>
                    <a:pt x="478" y="5089"/>
                    <a:pt x="523" y="5171"/>
                    <a:pt x="618" y="5171"/>
                  </a:cubicBezTo>
                  <a:cubicBezTo>
                    <a:pt x="639" y="5171"/>
                    <a:pt x="661" y="5167"/>
                    <a:pt x="686" y="5159"/>
                  </a:cubicBezTo>
                  <a:cubicBezTo>
                    <a:pt x="726" y="5151"/>
                    <a:pt x="761" y="5147"/>
                    <a:pt x="792" y="5147"/>
                  </a:cubicBezTo>
                  <a:cubicBezTo>
                    <a:pt x="1013" y="5147"/>
                    <a:pt x="1045" y="5339"/>
                    <a:pt x="1165" y="5479"/>
                  </a:cubicBezTo>
                  <a:cubicBezTo>
                    <a:pt x="1370" y="5730"/>
                    <a:pt x="1439" y="6118"/>
                    <a:pt x="1850" y="6164"/>
                  </a:cubicBezTo>
                  <a:cubicBezTo>
                    <a:pt x="1941" y="6186"/>
                    <a:pt x="2009" y="6209"/>
                    <a:pt x="2101" y="6232"/>
                  </a:cubicBezTo>
                  <a:cubicBezTo>
                    <a:pt x="1918" y="6711"/>
                    <a:pt x="2261" y="6826"/>
                    <a:pt x="2603" y="6826"/>
                  </a:cubicBezTo>
                  <a:cubicBezTo>
                    <a:pt x="3721" y="6894"/>
                    <a:pt x="4771" y="7236"/>
                    <a:pt x="5867" y="7419"/>
                  </a:cubicBezTo>
                  <a:cubicBezTo>
                    <a:pt x="5943" y="7484"/>
                    <a:pt x="6008" y="7509"/>
                    <a:pt x="6067" y="7509"/>
                  </a:cubicBezTo>
                  <a:cubicBezTo>
                    <a:pt x="6258" y="7509"/>
                    <a:pt x="6383" y="7248"/>
                    <a:pt x="6575" y="7214"/>
                  </a:cubicBezTo>
                  <a:cubicBezTo>
                    <a:pt x="6712" y="7145"/>
                    <a:pt x="6848" y="7054"/>
                    <a:pt x="6985" y="6985"/>
                  </a:cubicBezTo>
                  <a:cubicBezTo>
                    <a:pt x="7100" y="6940"/>
                    <a:pt x="7191" y="6871"/>
                    <a:pt x="7282" y="6780"/>
                  </a:cubicBezTo>
                  <a:cubicBezTo>
                    <a:pt x="7328" y="6757"/>
                    <a:pt x="7351" y="6711"/>
                    <a:pt x="7351" y="6666"/>
                  </a:cubicBezTo>
                  <a:lnTo>
                    <a:pt x="7510" y="6506"/>
                  </a:lnTo>
                  <a:cubicBezTo>
                    <a:pt x="7465" y="6186"/>
                    <a:pt x="7898" y="6095"/>
                    <a:pt x="7876" y="5776"/>
                  </a:cubicBezTo>
                  <a:cubicBezTo>
                    <a:pt x="7967" y="5593"/>
                    <a:pt x="8127" y="5410"/>
                    <a:pt x="8172" y="5228"/>
                  </a:cubicBezTo>
                  <a:cubicBezTo>
                    <a:pt x="8264" y="4703"/>
                    <a:pt x="8834" y="4360"/>
                    <a:pt x="8789" y="3767"/>
                  </a:cubicBezTo>
                  <a:cubicBezTo>
                    <a:pt x="8720" y="3584"/>
                    <a:pt x="8674" y="3402"/>
                    <a:pt x="8606" y="3219"/>
                  </a:cubicBezTo>
                  <a:cubicBezTo>
                    <a:pt x="8994" y="2717"/>
                    <a:pt x="8994" y="2671"/>
                    <a:pt x="8423" y="2489"/>
                  </a:cubicBezTo>
                  <a:cubicBezTo>
                    <a:pt x="8492" y="2306"/>
                    <a:pt x="8560" y="2124"/>
                    <a:pt x="8606" y="1941"/>
                  </a:cubicBezTo>
                  <a:cubicBezTo>
                    <a:pt x="8583" y="1850"/>
                    <a:pt x="8538" y="1804"/>
                    <a:pt x="8469" y="1781"/>
                  </a:cubicBezTo>
                  <a:cubicBezTo>
                    <a:pt x="8743" y="1165"/>
                    <a:pt x="8286" y="914"/>
                    <a:pt x="7876" y="663"/>
                  </a:cubicBezTo>
                  <a:lnTo>
                    <a:pt x="7693" y="663"/>
                  </a:lnTo>
                  <a:cubicBezTo>
                    <a:pt x="7659" y="651"/>
                    <a:pt x="7625" y="651"/>
                    <a:pt x="7593" y="651"/>
                  </a:cubicBezTo>
                  <a:cubicBezTo>
                    <a:pt x="7562" y="651"/>
                    <a:pt x="7533" y="651"/>
                    <a:pt x="7510" y="640"/>
                  </a:cubicBezTo>
                  <a:cubicBezTo>
                    <a:pt x="6597" y="1"/>
                    <a:pt x="5525" y="206"/>
                    <a:pt x="4520" y="92"/>
                  </a:cubicBezTo>
                  <a:cubicBezTo>
                    <a:pt x="4425" y="81"/>
                    <a:pt x="4315" y="72"/>
                    <a:pt x="4198" y="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3211;p55"/>
            <p:cNvSpPr/>
            <p:nvPr/>
          </p:nvSpPr>
          <p:spPr>
            <a:xfrm rot="588520">
              <a:off x="6729801" y="323150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3212;p55"/>
            <p:cNvSpPr/>
            <p:nvPr/>
          </p:nvSpPr>
          <p:spPr>
            <a:xfrm rot="588520">
              <a:off x="6726426" y="3231219"/>
              <a:ext cx="3260" cy="1985"/>
            </a:xfrm>
            <a:custGeom>
              <a:avLst/>
              <a:gdLst/>
              <a:ahLst/>
              <a:cxnLst/>
              <a:rect l="l" t="t" r="r" b="b"/>
              <a:pathLst>
                <a:path w="115" h="70" extrusionOk="0">
                  <a:moveTo>
                    <a:pt x="115" y="1"/>
                  </a:moveTo>
                  <a:cubicBezTo>
                    <a:pt x="23" y="24"/>
                    <a:pt x="0" y="69"/>
                    <a:pt x="69" y="69"/>
                  </a:cubicBezTo>
                  <a:cubicBezTo>
                    <a:pt x="69" y="69"/>
                    <a:pt x="92" y="24"/>
                    <a:pt x="1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3213;p55"/>
            <p:cNvSpPr/>
            <p:nvPr/>
          </p:nvSpPr>
          <p:spPr>
            <a:xfrm rot="588520">
              <a:off x="6557129" y="3040776"/>
              <a:ext cx="25290" cy="18457"/>
            </a:xfrm>
            <a:custGeom>
              <a:avLst/>
              <a:gdLst/>
              <a:ahLst/>
              <a:cxnLst/>
              <a:rect l="l" t="t" r="r" b="b"/>
              <a:pathLst>
                <a:path w="892" h="651" extrusionOk="0">
                  <a:moveTo>
                    <a:pt x="579" y="1"/>
                  </a:moveTo>
                  <a:cubicBezTo>
                    <a:pt x="378" y="1"/>
                    <a:pt x="189" y="86"/>
                    <a:pt x="1" y="218"/>
                  </a:cubicBezTo>
                  <a:cubicBezTo>
                    <a:pt x="1" y="263"/>
                    <a:pt x="1" y="309"/>
                    <a:pt x="1" y="355"/>
                  </a:cubicBezTo>
                  <a:lnTo>
                    <a:pt x="184" y="537"/>
                  </a:lnTo>
                  <a:cubicBezTo>
                    <a:pt x="250" y="618"/>
                    <a:pt x="325" y="651"/>
                    <a:pt x="403" y="651"/>
                  </a:cubicBezTo>
                  <a:cubicBezTo>
                    <a:pt x="458" y="651"/>
                    <a:pt x="515" y="634"/>
                    <a:pt x="572" y="606"/>
                  </a:cubicBezTo>
                  <a:cubicBezTo>
                    <a:pt x="777" y="446"/>
                    <a:pt x="891" y="263"/>
                    <a:pt x="709" y="12"/>
                  </a:cubicBezTo>
                  <a:cubicBezTo>
                    <a:pt x="665" y="4"/>
                    <a:pt x="622" y="1"/>
                    <a:pt x="5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3214;p55"/>
            <p:cNvSpPr/>
            <p:nvPr/>
          </p:nvSpPr>
          <p:spPr>
            <a:xfrm rot="588520">
              <a:off x="6648956" y="3036921"/>
              <a:ext cx="27842" cy="27870"/>
            </a:xfrm>
            <a:custGeom>
              <a:avLst/>
              <a:gdLst/>
              <a:ahLst/>
              <a:cxnLst/>
              <a:rect l="l" t="t" r="r" b="b"/>
              <a:pathLst>
                <a:path w="982" h="983" extrusionOk="0">
                  <a:moveTo>
                    <a:pt x="434" y="1"/>
                  </a:moveTo>
                  <a:cubicBezTo>
                    <a:pt x="297" y="183"/>
                    <a:pt x="183" y="343"/>
                    <a:pt x="69" y="526"/>
                  </a:cubicBezTo>
                  <a:cubicBezTo>
                    <a:pt x="0" y="777"/>
                    <a:pt x="115" y="891"/>
                    <a:pt x="320" y="982"/>
                  </a:cubicBezTo>
                  <a:cubicBezTo>
                    <a:pt x="754" y="982"/>
                    <a:pt x="982" y="800"/>
                    <a:pt x="822" y="343"/>
                  </a:cubicBezTo>
                  <a:lnTo>
                    <a:pt x="799" y="320"/>
                  </a:lnTo>
                  <a:cubicBezTo>
                    <a:pt x="754" y="297"/>
                    <a:pt x="708" y="252"/>
                    <a:pt x="662" y="183"/>
                  </a:cubicBezTo>
                  <a:cubicBezTo>
                    <a:pt x="640" y="138"/>
                    <a:pt x="617" y="69"/>
                    <a:pt x="5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3215;p55"/>
            <p:cNvSpPr/>
            <p:nvPr/>
          </p:nvSpPr>
          <p:spPr>
            <a:xfrm rot="588520">
              <a:off x="6681832" y="3164156"/>
              <a:ext cx="17493" cy="15197"/>
            </a:xfrm>
            <a:custGeom>
              <a:avLst/>
              <a:gdLst/>
              <a:ahLst/>
              <a:cxnLst/>
              <a:rect l="l" t="t" r="r" b="b"/>
              <a:pathLst>
                <a:path w="617" h="536" extrusionOk="0">
                  <a:moveTo>
                    <a:pt x="357" y="0"/>
                  </a:moveTo>
                  <a:cubicBezTo>
                    <a:pt x="303" y="0"/>
                    <a:pt x="244" y="13"/>
                    <a:pt x="183" y="33"/>
                  </a:cubicBezTo>
                  <a:cubicBezTo>
                    <a:pt x="46" y="56"/>
                    <a:pt x="0" y="147"/>
                    <a:pt x="0" y="261"/>
                  </a:cubicBezTo>
                  <a:cubicBezTo>
                    <a:pt x="23" y="489"/>
                    <a:pt x="228" y="489"/>
                    <a:pt x="388" y="535"/>
                  </a:cubicBezTo>
                  <a:cubicBezTo>
                    <a:pt x="434" y="512"/>
                    <a:pt x="479" y="467"/>
                    <a:pt x="525" y="421"/>
                  </a:cubicBezTo>
                  <a:cubicBezTo>
                    <a:pt x="548" y="375"/>
                    <a:pt x="571" y="307"/>
                    <a:pt x="616" y="261"/>
                  </a:cubicBezTo>
                  <a:cubicBezTo>
                    <a:pt x="584" y="69"/>
                    <a:pt x="485" y="0"/>
                    <a:pt x="3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3216;p55"/>
            <p:cNvSpPr/>
            <p:nvPr/>
          </p:nvSpPr>
          <p:spPr>
            <a:xfrm rot="588520">
              <a:off x="6554175" y="3098221"/>
              <a:ext cx="30422" cy="22029"/>
            </a:xfrm>
            <a:custGeom>
              <a:avLst/>
              <a:gdLst/>
              <a:ahLst/>
              <a:cxnLst/>
              <a:rect l="l" t="t" r="r" b="b"/>
              <a:pathLst>
                <a:path w="1073" h="777" extrusionOk="0">
                  <a:moveTo>
                    <a:pt x="457" y="0"/>
                  </a:moveTo>
                  <a:lnTo>
                    <a:pt x="457" y="0"/>
                  </a:lnTo>
                  <a:cubicBezTo>
                    <a:pt x="342" y="297"/>
                    <a:pt x="0" y="662"/>
                    <a:pt x="639" y="776"/>
                  </a:cubicBezTo>
                  <a:cubicBezTo>
                    <a:pt x="730" y="479"/>
                    <a:pt x="1073" y="114"/>
                    <a:pt x="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3217;p55"/>
            <p:cNvSpPr/>
            <p:nvPr/>
          </p:nvSpPr>
          <p:spPr>
            <a:xfrm rot="588520">
              <a:off x="6700342" y="3090636"/>
              <a:ext cx="15565" cy="16217"/>
            </a:xfrm>
            <a:custGeom>
              <a:avLst/>
              <a:gdLst/>
              <a:ahLst/>
              <a:cxnLst/>
              <a:rect l="l" t="t" r="r" b="b"/>
              <a:pathLst>
                <a:path w="549" h="572" extrusionOk="0">
                  <a:moveTo>
                    <a:pt x="1" y="1"/>
                  </a:moveTo>
                  <a:cubicBezTo>
                    <a:pt x="1" y="183"/>
                    <a:pt x="23" y="366"/>
                    <a:pt x="46" y="548"/>
                  </a:cubicBezTo>
                  <a:cubicBezTo>
                    <a:pt x="160" y="548"/>
                    <a:pt x="252" y="571"/>
                    <a:pt x="366" y="571"/>
                  </a:cubicBezTo>
                  <a:cubicBezTo>
                    <a:pt x="548" y="69"/>
                    <a:pt x="548" y="46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3218;p55"/>
            <p:cNvSpPr/>
            <p:nvPr/>
          </p:nvSpPr>
          <p:spPr>
            <a:xfrm rot="588520">
              <a:off x="6620620" y="3125371"/>
              <a:ext cx="15537" cy="18230"/>
            </a:xfrm>
            <a:custGeom>
              <a:avLst/>
              <a:gdLst/>
              <a:ahLst/>
              <a:cxnLst/>
              <a:rect l="l" t="t" r="r" b="b"/>
              <a:pathLst>
                <a:path w="548" h="643" extrusionOk="0">
                  <a:moveTo>
                    <a:pt x="321" y="0"/>
                  </a:moveTo>
                  <a:cubicBezTo>
                    <a:pt x="306" y="0"/>
                    <a:pt x="290" y="1"/>
                    <a:pt x="274" y="4"/>
                  </a:cubicBezTo>
                  <a:cubicBezTo>
                    <a:pt x="69" y="26"/>
                    <a:pt x="0" y="209"/>
                    <a:pt x="0" y="392"/>
                  </a:cubicBezTo>
                  <a:cubicBezTo>
                    <a:pt x="0" y="506"/>
                    <a:pt x="23" y="643"/>
                    <a:pt x="183" y="643"/>
                  </a:cubicBezTo>
                  <a:cubicBezTo>
                    <a:pt x="434" y="643"/>
                    <a:pt x="548" y="483"/>
                    <a:pt x="548" y="255"/>
                  </a:cubicBezTo>
                  <a:cubicBezTo>
                    <a:pt x="548" y="91"/>
                    <a:pt x="456" y="0"/>
                    <a:pt x="3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3219;p55"/>
            <p:cNvSpPr/>
            <p:nvPr/>
          </p:nvSpPr>
          <p:spPr>
            <a:xfrm rot="588520">
              <a:off x="6604390" y="3077563"/>
              <a:ext cx="12333" cy="12447"/>
            </a:xfrm>
            <a:custGeom>
              <a:avLst/>
              <a:gdLst/>
              <a:ahLst/>
              <a:cxnLst/>
              <a:rect l="l" t="t" r="r" b="b"/>
              <a:pathLst>
                <a:path w="435" h="439" extrusionOk="0">
                  <a:moveTo>
                    <a:pt x="225" y="1"/>
                  </a:moveTo>
                  <a:cubicBezTo>
                    <a:pt x="211" y="1"/>
                    <a:pt x="198" y="2"/>
                    <a:pt x="183" y="4"/>
                  </a:cubicBezTo>
                  <a:cubicBezTo>
                    <a:pt x="69" y="50"/>
                    <a:pt x="1" y="164"/>
                    <a:pt x="24" y="301"/>
                  </a:cubicBezTo>
                  <a:cubicBezTo>
                    <a:pt x="46" y="393"/>
                    <a:pt x="138" y="438"/>
                    <a:pt x="229" y="438"/>
                  </a:cubicBezTo>
                  <a:cubicBezTo>
                    <a:pt x="366" y="438"/>
                    <a:pt x="434" y="347"/>
                    <a:pt x="434" y="187"/>
                  </a:cubicBezTo>
                  <a:cubicBezTo>
                    <a:pt x="414" y="85"/>
                    <a:pt x="339" y="1"/>
                    <a:pt x="2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3220;p55"/>
            <p:cNvSpPr/>
            <p:nvPr/>
          </p:nvSpPr>
          <p:spPr>
            <a:xfrm rot="588520">
              <a:off x="7631823" y="2729430"/>
              <a:ext cx="6493" cy="5841"/>
            </a:xfrm>
            <a:custGeom>
              <a:avLst/>
              <a:gdLst/>
              <a:ahLst/>
              <a:cxnLst/>
              <a:rect l="l" t="t" r="r" b="b"/>
              <a:pathLst>
                <a:path w="229" h="206" extrusionOk="0">
                  <a:moveTo>
                    <a:pt x="46" y="0"/>
                  </a:moveTo>
                  <a:cubicBezTo>
                    <a:pt x="23" y="46"/>
                    <a:pt x="1" y="114"/>
                    <a:pt x="1" y="137"/>
                  </a:cubicBezTo>
                  <a:cubicBezTo>
                    <a:pt x="23" y="183"/>
                    <a:pt x="92" y="206"/>
                    <a:pt x="138" y="206"/>
                  </a:cubicBezTo>
                  <a:cubicBezTo>
                    <a:pt x="206" y="206"/>
                    <a:pt x="229" y="137"/>
                    <a:pt x="183" y="69"/>
                  </a:cubicBezTo>
                  <a:cubicBezTo>
                    <a:pt x="138" y="46"/>
                    <a:pt x="92" y="23"/>
                    <a:pt x="46" y="0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3221;p55"/>
            <p:cNvSpPr/>
            <p:nvPr/>
          </p:nvSpPr>
          <p:spPr>
            <a:xfrm rot="588520">
              <a:off x="7458739" y="2717266"/>
              <a:ext cx="7145" cy="4196"/>
            </a:xfrm>
            <a:custGeom>
              <a:avLst/>
              <a:gdLst/>
              <a:ahLst/>
              <a:cxnLst/>
              <a:rect l="l" t="t" r="r" b="b"/>
              <a:pathLst>
                <a:path w="252" h="148" extrusionOk="0">
                  <a:moveTo>
                    <a:pt x="0" y="1"/>
                  </a:moveTo>
                  <a:lnTo>
                    <a:pt x="0" y="1"/>
                  </a:lnTo>
                  <a:cubicBezTo>
                    <a:pt x="47" y="47"/>
                    <a:pt x="83" y="148"/>
                    <a:pt x="146" y="148"/>
                  </a:cubicBezTo>
                  <a:cubicBezTo>
                    <a:pt x="174" y="148"/>
                    <a:pt x="208" y="127"/>
                    <a:pt x="251" y="69"/>
                  </a:cubicBezTo>
                  <a:cubicBezTo>
                    <a:pt x="160" y="46"/>
                    <a:pt x="92" y="23"/>
                    <a:pt x="0" y="1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3222;p55"/>
            <p:cNvSpPr/>
            <p:nvPr/>
          </p:nvSpPr>
          <p:spPr>
            <a:xfrm rot="588520">
              <a:off x="6251202" y="981146"/>
              <a:ext cx="1560293" cy="3334983"/>
            </a:xfrm>
            <a:custGeom>
              <a:avLst/>
              <a:gdLst/>
              <a:ahLst/>
              <a:cxnLst/>
              <a:rect l="l" t="t" r="r" b="b"/>
              <a:pathLst>
                <a:path w="55033" h="117628" extrusionOk="0">
                  <a:moveTo>
                    <a:pt x="26752" y="702"/>
                  </a:moveTo>
                  <a:lnTo>
                    <a:pt x="26752" y="725"/>
                  </a:lnTo>
                  <a:lnTo>
                    <a:pt x="26706" y="725"/>
                  </a:lnTo>
                  <a:cubicBezTo>
                    <a:pt x="26729" y="725"/>
                    <a:pt x="26729" y="725"/>
                    <a:pt x="26752" y="702"/>
                  </a:cubicBezTo>
                  <a:close/>
                  <a:moveTo>
                    <a:pt x="26583" y="1430"/>
                  </a:moveTo>
                  <a:cubicBezTo>
                    <a:pt x="26593" y="1430"/>
                    <a:pt x="26603" y="1431"/>
                    <a:pt x="26615" y="1432"/>
                  </a:cubicBezTo>
                  <a:cubicBezTo>
                    <a:pt x="26615" y="1524"/>
                    <a:pt x="26638" y="1615"/>
                    <a:pt x="26661" y="1706"/>
                  </a:cubicBezTo>
                  <a:cubicBezTo>
                    <a:pt x="26684" y="1752"/>
                    <a:pt x="26706" y="1775"/>
                    <a:pt x="26729" y="1797"/>
                  </a:cubicBezTo>
                  <a:cubicBezTo>
                    <a:pt x="26433" y="2003"/>
                    <a:pt x="26296" y="2300"/>
                    <a:pt x="26136" y="2596"/>
                  </a:cubicBezTo>
                  <a:cubicBezTo>
                    <a:pt x="25930" y="3007"/>
                    <a:pt x="25930" y="3487"/>
                    <a:pt x="25656" y="3852"/>
                  </a:cubicBezTo>
                  <a:cubicBezTo>
                    <a:pt x="25520" y="4034"/>
                    <a:pt x="25405" y="4217"/>
                    <a:pt x="25291" y="4400"/>
                  </a:cubicBezTo>
                  <a:cubicBezTo>
                    <a:pt x="25223" y="4445"/>
                    <a:pt x="25177" y="4514"/>
                    <a:pt x="25109" y="4582"/>
                  </a:cubicBezTo>
                  <a:lnTo>
                    <a:pt x="24743" y="4582"/>
                  </a:lnTo>
                  <a:cubicBezTo>
                    <a:pt x="24766" y="4331"/>
                    <a:pt x="24766" y="4103"/>
                    <a:pt x="24766" y="3875"/>
                  </a:cubicBezTo>
                  <a:cubicBezTo>
                    <a:pt x="24903" y="3623"/>
                    <a:pt x="25040" y="3372"/>
                    <a:pt x="25177" y="3121"/>
                  </a:cubicBezTo>
                  <a:cubicBezTo>
                    <a:pt x="25268" y="2962"/>
                    <a:pt x="25291" y="2802"/>
                    <a:pt x="25177" y="2665"/>
                  </a:cubicBezTo>
                  <a:cubicBezTo>
                    <a:pt x="25656" y="2345"/>
                    <a:pt x="26067" y="1912"/>
                    <a:pt x="26524" y="1592"/>
                  </a:cubicBezTo>
                  <a:cubicBezTo>
                    <a:pt x="26609" y="1571"/>
                    <a:pt x="26456" y="1430"/>
                    <a:pt x="26583" y="1430"/>
                  </a:cubicBezTo>
                  <a:close/>
                  <a:moveTo>
                    <a:pt x="27140" y="2208"/>
                  </a:moveTo>
                  <a:cubicBezTo>
                    <a:pt x="27140" y="2277"/>
                    <a:pt x="27117" y="2322"/>
                    <a:pt x="27094" y="2391"/>
                  </a:cubicBezTo>
                  <a:cubicBezTo>
                    <a:pt x="27094" y="2596"/>
                    <a:pt x="27117" y="2802"/>
                    <a:pt x="27277" y="2962"/>
                  </a:cubicBezTo>
                  <a:cubicBezTo>
                    <a:pt x="27003" y="3281"/>
                    <a:pt x="27049" y="3760"/>
                    <a:pt x="26821" y="4103"/>
                  </a:cubicBezTo>
                  <a:cubicBezTo>
                    <a:pt x="26798" y="4194"/>
                    <a:pt x="26798" y="4263"/>
                    <a:pt x="26798" y="4331"/>
                  </a:cubicBezTo>
                  <a:cubicBezTo>
                    <a:pt x="26638" y="4514"/>
                    <a:pt x="26524" y="4742"/>
                    <a:pt x="26410" y="4947"/>
                  </a:cubicBezTo>
                  <a:lnTo>
                    <a:pt x="26341" y="4947"/>
                  </a:lnTo>
                  <a:cubicBezTo>
                    <a:pt x="26318" y="5039"/>
                    <a:pt x="26250" y="5084"/>
                    <a:pt x="26204" y="5176"/>
                  </a:cubicBezTo>
                  <a:cubicBezTo>
                    <a:pt x="26227" y="5221"/>
                    <a:pt x="26227" y="5267"/>
                    <a:pt x="26204" y="5313"/>
                  </a:cubicBezTo>
                  <a:cubicBezTo>
                    <a:pt x="26295" y="5371"/>
                    <a:pt x="26378" y="5399"/>
                    <a:pt x="26451" y="5399"/>
                  </a:cubicBezTo>
                  <a:cubicBezTo>
                    <a:pt x="26579" y="5399"/>
                    <a:pt x="26679" y="5313"/>
                    <a:pt x="26752" y="5153"/>
                  </a:cubicBezTo>
                  <a:cubicBezTo>
                    <a:pt x="26798" y="5130"/>
                    <a:pt x="26866" y="5130"/>
                    <a:pt x="26912" y="5107"/>
                  </a:cubicBezTo>
                  <a:cubicBezTo>
                    <a:pt x="26958" y="5016"/>
                    <a:pt x="27003" y="4902"/>
                    <a:pt x="27072" y="4856"/>
                  </a:cubicBezTo>
                  <a:cubicBezTo>
                    <a:pt x="27094" y="4902"/>
                    <a:pt x="27117" y="4947"/>
                    <a:pt x="27140" y="4993"/>
                  </a:cubicBezTo>
                  <a:cubicBezTo>
                    <a:pt x="27163" y="5084"/>
                    <a:pt x="27186" y="5153"/>
                    <a:pt x="27209" y="5244"/>
                  </a:cubicBezTo>
                  <a:cubicBezTo>
                    <a:pt x="27231" y="5381"/>
                    <a:pt x="27254" y="5541"/>
                    <a:pt x="27323" y="5678"/>
                  </a:cubicBezTo>
                  <a:cubicBezTo>
                    <a:pt x="27323" y="5792"/>
                    <a:pt x="27323" y="5883"/>
                    <a:pt x="27323" y="5997"/>
                  </a:cubicBezTo>
                  <a:cubicBezTo>
                    <a:pt x="27186" y="6066"/>
                    <a:pt x="27117" y="6203"/>
                    <a:pt x="27026" y="6317"/>
                  </a:cubicBezTo>
                  <a:cubicBezTo>
                    <a:pt x="27003" y="6385"/>
                    <a:pt x="26958" y="6477"/>
                    <a:pt x="26935" y="6545"/>
                  </a:cubicBezTo>
                  <a:cubicBezTo>
                    <a:pt x="26912" y="6614"/>
                    <a:pt x="26866" y="6682"/>
                    <a:pt x="26866" y="6773"/>
                  </a:cubicBezTo>
                  <a:cubicBezTo>
                    <a:pt x="26866" y="6773"/>
                    <a:pt x="26866" y="6796"/>
                    <a:pt x="26866" y="6796"/>
                  </a:cubicBezTo>
                  <a:cubicBezTo>
                    <a:pt x="26569" y="6910"/>
                    <a:pt x="26455" y="7184"/>
                    <a:pt x="26273" y="7390"/>
                  </a:cubicBezTo>
                  <a:cubicBezTo>
                    <a:pt x="26136" y="6705"/>
                    <a:pt x="26478" y="5974"/>
                    <a:pt x="26067" y="5313"/>
                  </a:cubicBezTo>
                  <a:cubicBezTo>
                    <a:pt x="25999" y="5198"/>
                    <a:pt x="25908" y="5107"/>
                    <a:pt x="25816" y="5039"/>
                  </a:cubicBezTo>
                  <a:cubicBezTo>
                    <a:pt x="25771" y="5016"/>
                    <a:pt x="25725" y="4993"/>
                    <a:pt x="25679" y="4970"/>
                  </a:cubicBezTo>
                  <a:cubicBezTo>
                    <a:pt x="25702" y="4719"/>
                    <a:pt x="25816" y="4491"/>
                    <a:pt x="25839" y="4240"/>
                  </a:cubicBezTo>
                  <a:lnTo>
                    <a:pt x="26250" y="3669"/>
                  </a:lnTo>
                  <a:cubicBezTo>
                    <a:pt x="26296" y="3623"/>
                    <a:pt x="26341" y="3555"/>
                    <a:pt x="26387" y="3487"/>
                  </a:cubicBezTo>
                  <a:cubicBezTo>
                    <a:pt x="26569" y="3076"/>
                    <a:pt x="26638" y="2596"/>
                    <a:pt x="26958" y="2208"/>
                  </a:cubicBezTo>
                  <a:close/>
                  <a:moveTo>
                    <a:pt x="24652" y="2916"/>
                  </a:moveTo>
                  <a:lnTo>
                    <a:pt x="24652" y="2916"/>
                  </a:lnTo>
                  <a:cubicBezTo>
                    <a:pt x="24743" y="3167"/>
                    <a:pt x="24447" y="3395"/>
                    <a:pt x="24538" y="3669"/>
                  </a:cubicBezTo>
                  <a:cubicBezTo>
                    <a:pt x="24241" y="3966"/>
                    <a:pt x="24150" y="4354"/>
                    <a:pt x="24196" y="4765"/>
                  </a:cubicBezTo>
                  <a:cubicBezTo>
                    <a:pt x="24173" y="4810"/>
                    <a:pt x="24150" y="4856"/>
                    <a:pt x="24173" y="4925"/>
                  </a:cubicBezTo>
                  <a:cubicBezTo>
                    <a:pt x="24082" y="4947"/>
                    <a:pt x="24013" y="4993"/>
                    <a:pt x="23990" y="5084"/>
                  </a:cubicBezTo>
                  <a:cubicBezTo>
                    <a:pt x="23967" y="5084"/>
                    <a:pt x="23945" y="5061"/>
                    <a:pt x="23899" y="5061"/>
                  </a:cubicBezTo>
                  <a:cubicBezTo>
                    <a:pt x="23579" y="5130"/>
                    <a:pt x="23237" y="5198"/>
                    <a:pt x="23283" y="5632"/>
                  </a:cubicBezTo>
                  <a:cubicBezTo>
                    <a:pt x="23237" y="5586"/>
                    <a:pt x="23169" y="5564"/>
                    <a:pt x="23123" y="5541"/>
                  </a:cubicBezTo>
                  <a:cubicBezTo>
                    <a:pt x="23092" y="5536"/>
                    <a:pt x="23063" y="5534"/>
                    <a:pt x="23034" y="5534"/>
                  </a:cubicBezTo>
                  <a:cubicBezTo>
                    <a:pt x="22768" y="5534"/>
                    <a:pt x="22599" y="5716"/>
                    <a:pt x="22392" y="5860"/>
                  </a:cubicBezTo>
                  <a:cubicBezTo>
                    <a:pt x="21685" y="6408"/>
                    <a:pt x="20795" y="6728"/>
                    <a:pt x="20247" y="7481"/>
                  </a:cubicBezTo>
                  <a:cubicBezTo>
                    <a:pt x="20247" y="7504"/>
                    <a:pt x="20247" y="7527"/>
                    <a:pt x="20247" y="7527"/>
                  </a:cubicBezTo>
                  <a:cubicBezTo>
                    <a:pt x="19585" y="7618"/>
                    <a:pt x="19060" y="7915"/>
                    <a:pt x="18786" y="8577"/>
                  </a:cubicBezTo>
                  <a:cubicBezTo>
                    <a:pt x="18215" y="8645"/>
                    <a:pt x="17759" y="8919"/>
                    <a:pt x="17417" y="9398"/>
                  </a:cubicBezTo>
                  <a:cubicBezTo>
                    <a:pt x="17394" y="9444"/>
                    <a:pt x="17371" y="9512"/>
                    <a:pt x="17371" y="9558"/>
                  </a:cubicBezTo>
                  <a:cubicBezTo>
                    <a:pt x="17280" y="9581"/>
                    <a:pt x="17211" y="9627"/>
                    <a:pt x="17143" y="9695"/>
                  </a:cubicBezTo>
                  <a:cubicBezTo>
                    <a:pt x="17097" y="9672"/>
                    <a:pt x="17051" y="9649"/>
                    <a:pt x="17006" y="9627"/>
                  </a:cubicBezTo>
                  <a:cubicBezTo>
                    <a:pt x="16800" y="9672"/>
                    <a:pt x="16686" y="9763"/>
                    <a:pt x="16686" y="9969"/>
                  </a:cubicBezTo>
                  <a:cubicBezTo>
                    <a:pt x="16412" y="9969"/>
                    <a:pt x="16184" y="10037"/>
                    <a:pt x="16138" y="10380"/>
                  </a:cubicBezTo>
                  <a:cubicBezTo>
                    <a:pt x="16102" y="10375"/>
                    <a:pt x="16067" y="10373"/>
                    <a:pt x="16034" y="10373"/>
                  </a:cubicBezTo>
                  <a:cubicBezTo>
                    <a:pt x="15575" y="10373"/>
                    <a:pt x="15313" y="10782"/>
                    <a:pt x="14951" y="10973"/>
                  </a:cubicBezTo>
                  <a:cubicBezTo>
                    <a:pt x="14837" y="11065"/>
                    <a:pt x="14746" y="11133"/>
                    <a:pt x="14678" y="11247"/>
                  </a:cubicBezTo>
                  <a:cubicBezTo>
                    <a:pt x="14678" y="11270"/>
                    <a:pt x="14655" y="11293"/>
                    <a:pt x="14655" y="11338"/>
                  </a:cubicBezTo>
                  <a:lnTo>
                    <a:pt x="14358" y="11338"/>
                  </a:lnTo>
                  <a:cubicBezTo>
                    <a:pt x="14312" y="11338"/>
                    <a:pt x="14267" y="11338"/>
                    <a:pt x="14221" y="11316"/>
                  </a:cubicBezTo>
                  <a:cubicBezTo>
                    <a:pt x="14175" y="11316"/>
                    <a:pt x="14153" y="11293"/>
                    <a:pt x="14130" y="11270"/>
                  </a:cubicBezTo>
                  <a:cubicBezTo>
                    <a:pt x="14061" y="11247"/>
                    <a:pt x="14016" y="11201"/>
                    <a:pt x="13970" y="11156"/>
                  </a:cubicBezTo>
                  <a:cubicBezTo>
                    <a:pt x="13924" y="11110"/>
                    <a:pt x="13879" y="11065"/>
                    <a:pt x="13833" y="11019"/>
                  </a:cubicBezTo>
                  <a:cubicBezTo>
                    <a:pt x="13787" y="10950"/>
                    <a:pt x="13742" y="10859"/>
                    <a:pt x="13719" y="10768"/>
                  </a:cubicBezTo>
                  <a:cubicBezTo>
                    <a:pt x="13696" y="10699"/>
                    <a:pt x="13673" y="10654"/>
                    <a:pt x="13650" y="10585"/>
                  </a:cubicBezTo>
                  <a:cubicBezTo>
                    <a:pt x="13673" y="10494"/>
                    <a:pt x="13719" y="10380"/>
                    <a:pt x="13742" y="10288"/>
                  </a:cubicBezTo>
                  <a:cubicBezTo>
                    <a:pt x="13787" y="10288"/>
                    <a:pt x="13833" y="10266"/>
                    <a:pt x="13856" y="10243"/>
                  </a:cubicBezTo>
                  <a:cubicBezTo>
                    <a:pt x="13970" y="10152"/>
                    <a:pt x="14061" y="10060"/>
                    <a:pt x="14175" y="9992"/>
                  </a:cubicBezTo>
                  <a:cubicBezTo>
                    <a:pt x="14221" y="9946"/>
                    <a:pt x="14289" y="9923"/>
                    <a:pt x="14335" y="9878"/>
                  </a:cubicBezTo>
                  <a:cubicBezTo>
                    <a:pt x="14358" y="9855"/>
                    <a:pt x="14381" y="9832"/>
                    <a:pt x="14404" y="9809"/>
                  </a:cubicBezTo>
                  <a:cubicBezTo>
                    <a:pt x="14472" y="9786"/>
                    <a:pt x="14518" y="9763"/>
                    <a:pt x="14563" y="9718"/>
                  </a:cubicBezTo>
                  <a:cubicBezTo>
                    <a:pt x="14586" y="9695"/>
                    <a:pt x="14632" y="9672"/>
                    <a:pt x="14655" y="9649"/>
                  </a:cubicBezTo>
                  <a:cubicBezTo>
                    <a:pt x="14723" y="9604"/>
                    <a:pt x="14769" y="9558"/>
                    <a:pt x="14814" y="9490"/>
                  </a:cubicBezTo>
                  <a:cubicBezTo>
                    <a:pt x="14929" y="9490"/>
                    <a:pt x="14997" y="9421"/>
                    <a:pt x="15066" y="9307"/>
                  </a:cubicBezTo>
                  <a:cubicBezTo>
                    <a:pt x="15088" y="9261"/>
                    <a:pt x="15134" y="9193"/>
                    <a:pt x="15157" y="9147"/>
                  </a:cubicBezTo>
                  <a:cubicBezTo>
                    <a:pt x="15202" y="9124"/>
                    <a:pt x="15225" y="9102"/>
                    <a:pt x="15271" y="9079"/>
                  </a:cubicBezTo>
                  <a:cubicBezTo>
                    <a:pt x="15294" y="9056"/>
                    <a:pt x="15317" y="9033"/>
                    <a:pt x="15339" y="9010"/>
                  </a:cubicBezTo>
                  <a:lnTo>
                    <a:pt x="15431" y="9010"/>
                  </a:lnTo>
                  <a:cubicBezTo>
                    <a:pt x="15522" y="8919"/>
                    <a:pt x="15659" y="8850"/>
                    <a:pt x="15750" y="8736"/>
                  </a:cubicBezTo>
                  <a:cubicBezTo>
                    <a:pt x="15819" y="8714"/>
                    <a:pt x="15887" y="8691"/>
                    <a:pt x="15956" y="8668"/>
                  </a:cubicBezTo>
                  <a:cubicBezTo>
                    <a:pt x="16047" y="8645"/>
                    <a:pt x="16116" y="8622"/>
                    <a:pt x="16184" y="8577"/>
                  </a:cubicBezTo>
                  <a:cubicBezTo>
                    <a:pt x="16640" y="8394"/>
                    <a:pt x="17120" y="8234"/>
                    <a:pt x="17302" y="7709"/>
                  </a:cubicBezTo>
                  <a:cubicBezTo>
                    <a:pt x="17302" y="7709"/>
                    <a:pt x="17302" y="7686"/>
                    <a:pt x="17302" y="7686"/>
                  </a:cubicBezTo>
                  <a:lnTo>
                    <a:pt x="17622" y="7481"/>
                  </a:lnTo>
                  <a:cubicBezTo>
                    <a:pt x="17713" y="7481"/>
                    <a:pt x="17759" y="7412"/>
                    <a:pt x="17782" y="7344"/>
                  </a:cubicBezTo>
                  <a:cubicBezTo>
                    <a:pt x="17805" y="7344"/>
                    <a:pt x="17827" y="7367"/>
                    <a:pt x="17850" y="7367"/>
                  </a:cubicBezTo>
                  <a:cubicBezTo>
                    <a:pt x="18215" y="7367"/>
                    <a:pt x="18489" y="7230"/>
                    <a:pt x="18603" y="6842"/>
                  </a:cubicBezTo>
                  <a:cubicBezTo>
                    <a:pt x="18603" y="6819"/>
                    <a:pt x="18603" y="6796"/>
                    <a:pt x="18603" y="6773"/>
                  </a:cubicBezTo>
                  <a:cubicBezTo>
                    <a:pt x="18626" y="6751"/>
                    <a:pt x="18672" y="6705"/>
                    <a:pt x="18695" y="6659"/>
                  </a:cubicBezTo>
                  <a:cubicBezTo>
                    <a:pt x="18718" y="6682"/>
                    <a:pt x="18740" y="6682"/>
                    <a:pt x="18763" y="6682"/>
                  </a:cubicBezTo>
                  <a:cubicBezTo>
                    <a:pt x="18785" y="6683"/>
                    <a:pt x="18807" y="6684"/>
                    <a:pt x="18828" y="6684"/>
                  </a:cubicBezTo>
                  <a:cubicBezTo>
                    <a:pt x="19229" y="6684"/>
                    <a:pt x="19526" y="6480"/>
                    <a:pt x="19699" y="6111"/>
                  </a:cubicBezTo>
                  <a:cubicBezTo>
                    <a:pt x="19699" y="6089"/>
                    <a:pt x="19699" y="6066"/>
                    <a:pt x="19676" y="6066"/>
                  </a:cubicBezTo>
                  <a:cubicBezTo>
                    <a:pt x="19722" y="6043"/>
                    <a:pt x="19768" y="6020"/>
                    <a:pt x="19813" y="5997"/>
                  </a:cubicBezTo>
                  <a:cubicBezTo>
                    <a:pt x="19905" y="5997"/>
                    <a:pt x="19950" y="5952"/>
                    <a:pt x="19996" y="5860"/>
                  </a:cubicBezTo>
                  <a:lnTo>
                    <a:pt x="20361" y="5701"/>
                  </a:lnTo>
                  <a:cubicBezTo>
                    <a:pt x="20544" y="5564"/>
                    <a:pt x="20726" y="5427"/>
                    <a:pt x="20863" y="5267"/>
                  </a:cubicBezTo>
                  <a:cubicBezTo>
                    <a:pt x="20875" y="5278"/>
                    <a:pt x="20886" y="5284"/>
                    <a:pt x="20897" y="5284"/>
                  </a:cubicBezTo>
                  <a:cubicBezTo>
                    <a:pt x="20909" y="5284"/>
                    <a:pt x="20920" y="5278"/>
                    <a:pt x="20932" y="5267"/>
                  </a:cubicBezTo>
                  <a:cubicBezTo>
                    <a:pt x="21114" y="5267"/>
                    <a:pt x="21274" y="5198"/>
                    <a:pt x="21365" y="5061"/>
                  </a:cubicBezTo>
                  <a:cubicBezTo>
                    <a:pt x="21388" y="5016"/>
                    <a:pt x="21411" y="4970"/>
                    <a:pt x="21434" y="4902"/>
                  </a:cubicBezTo>
                  <a:cubicBezTo>
                    <a:pt x="21662" y="4833"/>
                    <a:pt x="21845" y="4651"/>
                    <a:pt x="21982" y="4445"/>
                  </a:cubicBezTo>
                  <a:cubicBezTo>
                    <a:pt x="22027" y="4468"/>
                    <a:pt x="22050" y="4468"/>
                    <a:pt x="22073" y="4491"/>
                  </a:cubicBezTo>
                  <a:cubicBezTo>
                    <a:pt x="22119" y="4497"/>
                    <a:pt x="22166" y="4502"/>
                    <a:pt x="22210" y="4502"/>
                  </a:cubicBezTo>
                  <a:cubicBezTo>
                    <a:pt x="22320" y="4502"/>
                    <a:pt x="22419" y="4474"/>
                    <a:pt x="22484" y="4377"/>
                  </a:cubicBezTo>
                  <a:cubicBezTo>
                    <a:pt x="22540" y="4270"/>
                    <a:pt x="22579" y="4232"/>
                    <a:pt x="22609" y="4232"/>
                  </a:cubicBezTo>
                  <a:cubicBezTo>
                    <a:pt x="22680" y="4232"/>
                    <a:pt x="22695" y="4451"/>
                    <a:pt x="22761" y="4451"/>
                  </a:cubicBezTo>
                  <a:cubicBezTo>
                    <a:pt x="22767" y="4451"/>
                    <a:pt x="22773" y="4449"/>
                    <a:pt x="22780" y="4445"/>
                  </a:cubicBezTo>
                  <a:cubicBezTo>
                    <a:pt x="22917" y="4422"/>
                    <a:pt x="22986" y="4354"/>
                    <a:pt x="23032" y="4217"/>
                  </a:cubicBezTo>
                  <a:cubicBezTo>
                    <a:pt x="23048" y="4223"/>
                    <a:pt x="23063" y="4225"/>
                    <a:pt x="23077" y="4225"/>
                  </a:cubicBezTo>
                  <a:cubicBezTo>
                    <a:pt x="23175" y="4225"/>
                    <a:pt x="23202" y="4094"/>
                    <a:pt x="23283" y="4034"/>
                  </a:cubicBezTo>
                  <a:cubicBezTo>
                    <a:pt x="23283" y="3920"/>
                    <a:pt x="23305" y="3829"/>
                    <a:pt x="23305" y="3715"/>
                  </a:cubicBezTo>
                  <a:cubicBezTo>
                    <a:pt x="23305" y="3715"/>
                    <a:pt x="23305" y="3692"/>
                    <a:pt x="23305" y="3692"/>
                  </a:cubicBezTo>
                  <a:cubicBezTo>
                    <a:pt x="23876" y="3692"/>
                    <a:pt x="24173" y="3167"/>
                    <a:pt x="24629" y="2939"/>
                  </a:cubicBezTo>
                  <a:cubicBezTo>
                    <a:pt x="24629" y="2916"/>
                    <a:pt x="24652" y="2916"/>
                    <a:pt x="24652" y="2916"/>
                  </a:cubicBezTo>
                  <a:close/>
                  <a:moveTo>
                    <a:pt x="27003" y="7207"/>
                  </a:moveTo>
                  <a:cubicBezTo>
                    <a:pt x="27003" y="7207"/>
                    <a:pt x="27003" y="7207"/>
                    <a:pt x="27003" y="7230"/>
                  </a:cubicBezTo>
                  <a:cubicBezTo>
                    <a:pt x="27117" y="7527"/>
                    <a:pt x="27140" y="7869"/>
                    <a:pt x="27117" y="8189"/>
                  </a:cubicBezTo>
                  <a:cubicBezTo>
                    <a:pt x="27117" y="8919"/>
                    <a:pt x="27049" y="9649"/>
                    <a:pt x="27346" y="10334"/>
                  </a:cubicBezTo>
                  <a:cubicBezTo>
                    <a:pt x="27368" y="10357"/>
                    <a:pt x="27368" y="10357"/>
                    <a:pt x="27368" y="10380"/>
                  </a:cubicBezTo>
                  <a:cubicBezTo>
                    <a:pt x="27072" y="10813"/>
                    <a:pt x="26935" y="11270"/>
                    <a:pt x="27414" y="11726"/>
                  </a:cubicBezTo>
                  <a:cubicBezTo>
                    <a:pt x="27399" y="11742"/>
                    <a:pt x="27384" y="11757"/>
                    <a:pt x="27368" y="11772"/>
                  </a:cubicBezTo>
                  <a:cubicBezTo>
                    <a:pt x="27072" y="12366"/>
                    <a:pt x="26889" y="12959"/>
                    <a:pt x="27300" y="13530"/>
                  </a:cubicBezTo>
                  <a:cubicBezTo>
                    <a:pt x="27277" y="13621"/>
                    <a:pt x="27254" y="13712"/>
                    <a:pt x="27231" y="13804"/>
                  </a:cubicBezTo>
                  <a:cubicBezTo>
                    <a:pt x="27049" y="15059"/>
                    <a:pt x="27231" y="16337"/>
                    <a:pt x="27300" y="17593"/>
                  </a:cubicBezTo>
                  <a:cubicBezTo>
                    <a:pt x="27323" y="17684"/>
                    <a:pt x="27368" y="17752"/>
                    <a:pt x="27391" y="17821"/>
                  </a:cubicBezTo>
                  <a:cubicBezTo>
                    <a:pt x="27231" y="18026"/>
                    <a:pt x="27209" y="18300"/>
                    <a:pt x="27209" y="18551"/>
                  </a:cubicBezTo>
                  <a:cubicBezTo>
                    <a:pt x="27209" y="19852"/>
                    <a:pt x="27140" y="21153"/>
                    <a:pt x="27254" y="22432"/>
                  </a:cubicBezTo>
                  <a:cubicBezTo>
                    <a:pt x="27323" y="22591"/>
                    <a:pt x="27323" y="22820"/>
                    <a:pt x="27505" y="22842"/>
                  </a:cubicBezTo>
                  <a:cubicBezTo>
                    <a:pt x="27163" y="23299"/>
                    <a:pt x="27049" y="23710"/>
                    <a:pt x="27597" y="24075"/>
                  </a:cubicBezTo>
                  <a:cubicBezTo>
                    <a:pt x="27551" y="24143"/>
                    <a:pt x="27528" y="24189"/>
                    <a:pt x="27505" y="24235"/>
                  </a:cubicBezTo>
                  <a:cubicBezTo>
                    <a:pt x="27163" y="26198"/>
                    <a:pt x="27460" y="28161"/>
                    <a:pt x="27460" y="30124"/>
                  </a:cubicBezTo>
                  <a:cubicBezTo>
                    <a:pt x="27460" y="30261"/>
                    <a:pt x="27551" y="30352"/>
                    <a:pt x="27619" y="30466"/>
                  </a:cubicBezTo>
                  <a:cubicBezTo>
                    <a:pt x="27665" y="30477"/>
                    <a:pt x="27705" y="30483"/>
                    <a:pt x="27739" y="30483"/>
                  </a:cubicBezTo>
                  <a:cubicBezTo>
                    <a:pt x="27774" y="30483"/>
                    <a:pt x="27802" y="30477"/>
                    <a:pt x="27825" y="30466"/>
                  </a:cubicBezTo>
                  <a:cubicBezTo>
                    <a:pt x="27825" y="30489"/>
                    <a:pt x="27825" y="30512"/>
                    <a:pt x="27825" y="30512"/>
                  </a:cubicBezTo>
                  <a:cubicBezTo>
                    <a:pt x="27711" y="30694"/>
                    <a:pt x="27688" y="30900"/>
                    <a:pt x="27665" y="31082"/>
                  </a:cubicBezTo>
                  <a:cubicBezTo>
                    <a:pt x="27597" y="31196"/>
                    <a:pt x="27528" y="31288"/>
                    <a:pt x="27368" y="31333"/>
                  </a:cubicBezTo>
                  <a:cubicBezTo>
                    <a:pt x="27140" y="31402"/>
                    <a:pt x="26866" y="31402"/>
                    <a:pt x="26684" y="31607"/>
                  </a:cubicBezTo>
                  <a:cubicBezTo>
                    <a:pt x="26592" y="31607"/>
                    <a:pt x="26524" y="31584"/>
                    <a:pt x="26433" y="31584"/>
                  </a:cubicBezTo>
                  <a:lnTo>
                    <a:pt x="26433" y="31539"/>
                  </a:lnTo>
                  <a:cubicBezTo>
                    <a:pt x="26410" y="31470"/>
                    <a:pt x="26410" y="31402"/>
                    <a:pt x="26387" y="31311"/>
                  </a:cubicBezTo>
                  <a:cubicBezTo>
                    <a:pt x="26364" y="31219"/>
                    <a:pt x="26364" y="31128"/>
                    <a:pt x="26364" y="31037"/>
                  </a:cubicBezTo>
                  <a:cubicBezTo>
                    <a:pt x="26364" y="30945"/>
                    <a:pt x="26364" y="30854"/>
                    <a:pt x="26341" y="30763"/>
                  </a:cubicBezTo>
                  <a:cubicBezTo>
                    <a:pt x="26341" y="30717"/>
                    <a:pt x="26318" y="30671"/>
                    <a:pt x="26318" y="30649"/>
                  </a:cubicBezTo>
                  <a:cubicBezTo>
                    <a:pt x="26318" y="30557"/>
                    <a:pt x="26296" y="30489"/>
                    <a:pt x="26250" y="30420"/>
                  </a:cubicBezTo>
                  <a:cubicBezTo>
                    <a:pt x="26250" y="30420"/>
                    <a:pt x="26250" y="30420"/>
                    <a:pt x="26227" y="30398"/>
                  </a:cubicBezTo>
                  <a:cubicBezTo>
                    <a:pt x="26227" y="30375"/>
                    <a:pt x="26227" y="30352"/>
                    <a:pt x="26227" y="30329"/>
                  </a:cubicBezTo>
                  <a:cubicBezTo>
                    <a:pt x="26250" y="30261"/>
                    <a:pt x="26341" y="30238"/>
                    <a:pt x="26341" y="30169"/>
                  </a:cubicBezTo>
                  <a:cubicBezTo>
                    <a:pt x="26387" y="30032"/>
                    <a:pt x="26410" y="29918"/>
                    <a:pt x="26387" y="29781"/>
                  </a:cubicBezTo>
                  <a:cubicBezTo>
                    <a:pt x="26364" y="29713"/>
                    <a:pt x="26341" y="29644"/>
                    <a:pt x="26318" y="29576"/>
                  </a:cubicBezTo>
                  <a:cubicBezTo>
                    <a:pt x="26433" y="29051"/>
                    <a:pt x="26387" y="28526"/>
                    <a:pt x="26273" y="28024"/>
                  </a:cubicBezTo>
                  <a:cubicBezTo>
                    <a:pt x="26296" y="27932"/>
                    <a:pt x="26318" y="27864"/>
                    <a:pt x="26341" y="27773"/>
                  </a:cubicBezTo>
                  <a:cubicBezTo>
                    <a:pt x="26364" y="27613"/>
                    <a:pt x="26364" y="27453"/>
                    <a:pt x="26296" y="27293"/>
                  </a:cubicBezTo>
                  <a:cubicBezTo>
                    <a:pt x="26250" y="27248"/>
                    <a:pt x="26204" y="27225"/>
                    <a:pt x="26181" y="27179"/>
                  </a:cubicBezTo>
                  <a:cubicBezTo>
                    <a:pt x="26227" y="26745"/>
                    <a:pt x="26273" y="26312"/>
                    <a:pt x="26181" y="25878"/>
                  </a:cubicBezTo>
                  <a:cubicBezTo>
                    <a:pt x="26204" y="25832"/>
                    <a:pt x="26227" y="25787"/>
                    <a:pt x="26250" y="25741"/>
                  </a:cubicBezTo>
                  <a:cubicBezTo>
                    <a:pt x="26250" y="25673"/>
                    <a:pt x="26227" y="25627"/>
                    <a:pt x="26181" y="25604"/>
                  </a:cubicBezTo>
                  <a:cubicBezTo>
                    <a:pt x="26227" y="25581"/>
                    <a:pt x="26250" y="25559"/>
                    <a:pt x="26296" y="25536"/>
                  </a:cubicBezTo>
                  <a:cubicBezTo>
                    <a:pt x="26455" y="25239"/>
                    <a:pt x="26455" y="24919"/>
                    <a:pt x="26341" y="24600"/>
                  </a:cubicBezTo>
                  <a:cubicBezTo>
                    <a:pt x="26273" y="24531"/>
                    <a:pt x="26204" y="24463"/>
                    <a:pt x="26159" y="24394"/>
                  </a:cubicBezTo>
                  <a:cubicBezTo>
                    <a:pt x="26159" y="24303"/>
                    <a:pt x="26159" y="24212"/>
                    <a:pt x="26159" y="24121"/>
                  </a:cubicBezTo>
                  <a:cubicBezTo>
                    <a:pt x="26204" y="24052"/>
                    <a:pt x="26250" y="24006"/>
                    <a:pt x="26364" y="23938"/>
                  </a:cubicBezTo>
                  <a:cubicBezTo>
                    <a:pt x="26501" y="23413"/>
                    <a:pt x="26455" y="22865"/>
                    <a:pt x="26387" y="22317"/>
                  </a:cubicBezTo>
                  <a:cubicBezTo>
                    <a:pt x="26364" y="22180"/>
                    <a:pt x="26318" y="22043"/>
                    <a:pt x="26250" y="21929"/>
                  </a:cubicBezTo>
                  <a:cubicBezTo>
                    <a:pt x="26615" y="21199"/>
                    <a:pt x="26524" y="20469"/>
                    <a:pt x="26227" y="19715"/>
                  </a:cubicBezTo>
                  <a:cubicBezTo>
                    <a:pt x="26273" y="19670"/>
                    <a:pt x="26296" y="19601"/>
                    <a:pt x="26341" y="19510"/>
                  </a:cubicBezTo>
                  <a:cubicBezTo>
                    <a:pt x="26341" y="18460"/>
                    <a:pt x="26547" y="17410"/>
                    <a:pt x="26227" y="16383"/>
                  </a:cubicBezTo>
                  <a:cubicBezTo>
                    <a:pt x="26159" y="16337"/>
                    <a:pt x="26113" y="16292"/>
                    <a:pt x="26067" y="16223"/>
                  </a:cubicBezTo>
                  <a:cubicBezTo>
                    <a:pt x="26159" y="16132"/>
                    <a:pt x="26181" y="16018"/>
                    <a:pt x="26067" y="15926"/>
                  </a:cubicBezTo>
                  <a:cubicBezTo>
                    <a:pt x="26067" y="15903"/>
                    <a:pt x="26090" y="15881"/>
                    <a:pt x="26113" y="15858"/>
                  </a:cubicBezTo>
                  <a:cubicBezTo>
                    <a:pt x="26159" y="15698"/>
                    <a:pt x="26181" y="15538"/>
                    <a:pt x="26113" y="15401"/>
                  </a:cubicBezTo>
                  <a:cubicBezTo>
                    <a:pt x="26090" y="15379"/>
                    <a:pt x="26067" y="15356"/>
                    <a:pt x="26045" y="15333"/>
                  </a:cubicBezTo>
                  <a:cubicBezTo>
                    <a:pt x="26067" y="15310"/>
                    <a:pt x="26090" y="15310"/>
                    <a:pt x="26090" y="15310"/>
                  </a:cubicBezTo>
                  <a:cubicBezTo>
                    <a:pt x="26067" y="15264"/>
                    <a:pt x="26045" y="15242"/>
                    <a:pt x="26022" y="15196"/>
                  </a:cubicBezTo>
                  <a:cubicBezTo>
                    <a:pt x="26045" y="15150"/>
                    <a:pt x="26067" y="15127"/>
                    <a:pt x="26113" y="15082"/>
                  </a:cubicBezTo>
                  <a:cubicBezTo>
                    <a:pt x="26136" y="14968"/>
                    <a:pt x="26136" y="14831"/>
                    <a:pt x="26067" y="14717"/>
                  </a:cubicBezTo>
                  <a:cubicBezTo>
                    <a:pt x="26067" y="14694"/>
                    <a:pt x="26045" y="14694"/>
                    <a:pt x="26045" y="14671"/>
                  </a:cubicBezTo>
                  <a:lnTo>
                    <a:pt x="25999" y="11749"/>
                  </a:lnTo>
                  <a:cubicBezTo>
                    <a:pt x="26067" y="11681"/>
                    <a:pt x="26136" y="11635"/>
                    <a:pt x="26159" y="11544"/>
                  </a:cubicBezTo>
                  <a:cubicBezTo>
                    <a:pt x="26318" y="10928"/>
                    <a:pt x="26318" y="10288"/>
                    <a:pt x="26159" y="9672"/>
                  </a:cubicBezTo>
                  <a:cubicBezTo>
                    <a:pt x="26113" y="9581"/>
                    <a:pt x="26067" y="9535"/>
                    <a:pt x="26022" y="9490"/>
                  </a:cubicBezTo>
                  <a:cubicBezTo>
                    <a:pt x="26250" y="9307"/>
                    <a:pt x="26227" y="9056"/>
                    <a:pt x="26181" y="8805"/>
                  </a:cubicBezTo>
                  <a:cubicBezTo>
                    <a:pt x="26113" y="8668"/>
                    <a:pt x="26045" y="8531"/>
                    <a:pt x="26113" y="8371"/>
                  </a:cubicBezTo>
                  <a:cubicBezTo>
                    <a:pt x="26136" y="8325"/>
                    <a:pt x="26136" y="8257"/>
                    <a:pt x="26113" y="8189"/>
                  </a:cubicBezTo>
                  <a:cubicBezTo>
                    <a:pt x="26250" y="8166"/>
                    <a:pt x="26364" y="8120"/>
                    <a:pt x="26433" y="7937"/>
                  </a:cubicBezTo>
                  <a:cubicBezTo>
                    <a:pt x="26387" y="7915"/>
                    <a:pt x="26364" y="7892"/>
                    <a:pt x="26341" y="7869"/>
                  </a:cubicBezTo>
                  <a:lnTo>
                    <a:pt x="26364" y="7869"/>
                  </a:lnTo>
                  <a:cubicBezTo>
                    <a:pt x="26661" y="7709"/>
                    <a:pt x="26843" y="7481"/>
                    <a:pt x="27003" y="7207"/>
                  </a:cubicBezTo>
                  <a:close/>
                  <a:moveTo>
                    <a:pt x="27026" y="32338"/>
                  </a:moveTo>
                  <a:cubicBezTo>
                    <a:pt x="27140" y="32383"/>
                    <a:pt x="27231" y="32452"/>
                    <a:pt x="27300" y="32497"/>
                  </a:cubicBezTo>
                  <a:cubicBezTo>
                    <a:pt x="27483" y="32726"/>
                    <a:pt x="27414" y="33022"/>
                    <a:pt x="27505" y="33274"/>
                  </a:cubicBezTo>
                  <a:cubicBezTo>
                    <a:pt x="27551" y="33342"/>
                    <a:pt x="27597" y="33410"/>
                    <a:pt x="27642" y="33456"/>
                  </a:cubicBezTo>
                  <a:cubicBezTo>
                    <a:pt x="27642" y="33479"/>
                    <a:pt x="27665" y="33479"/>
                    <a:pt x="27665" y="33479"/>
                  </a:cubicBezTo>
                  <a:cubicBezTo>
                    <a:pt x="27688" y="34803"/>
                    <a:pt x="27711" y="36127"/>
                    <a:pt x="27734" y="37451"/>
                  </a:cubicBezTo>
                  <a:cubicBezTo>
                    <a:pt x="27734" y="37565"/>
                    <a:pt x="27756" y="37702"/>
                    <a:pt x="27756" y="37816"/>
                  </a:cubicBezTo>
                  <a:cubicBezTo>
                    <a:pt x="27688" y="37953"/>
                    <a:pt x="27688" y="38067"/>
                    <a:pt x="27756" y="38204"/>
                  </a:cubicBezTo>
                  <a:cubicBezTo>
                    <a:pt x="27688" y="38911"/>
                    <a:pt x="27642" y="39619"/>
                    <a:pt x="27802" y="40327"/>
                  </a:cubicBezTo>
                  <a:cubicBezTo>
                    <a:pt x="27848" y="40600"/>
                    <a:pt x="27871" y="40874"/>
                    <a:pt x="27642" y="41080"/>
                  </a:cubicBezTo>
                  <a:cubicBezTo>
                    <a:pt x="27574" y="41080"/>
                    <a:pt x="27528" y="41080"/>
                    <a:pt x="27460" y="41103"/>
                  </a:cubicBezTo>
                  <a:cubicBezTo>
                    <a:pt x="27414" y="41125"/>
                    <a:pt x="27346" y="41125"/>
                    <a:pt x="27300" y="41148"/>
                  </a:cubicBezTo>
                  <a:cubicBezTo>
                    <a:pt x="27231" y="41125"/>
                    <a:pt x="27186" y="41103"/>
                    <a:pt x="27140" y="41103"/>
                  </a:cubicBezTo>
                  <a:cubicBezTo>
                    <a:pt x="26965" y="41216"/>
                    <a:pt x="26800" y="41306"/>
                    <a:pt x="26677" y="41306"/>
                  </a:cubicBezTo>
                  <a:cubicBezTo>
                    <a:pt x="26527" y="41306"/>
                    <a:pt x="26441" y="41172"/>
                    <a:pt x="26478" y="40783"/>
                  </a:cubicBezTo>
                  <a:cubicBezTo>
                    <a:pt x="26478" y="40646"/>
                    <a:pt x="26501" y="40486"/>
                    <a:pt x="26410" y="40372"/>
                  </a:cubicBezTo>
                  <a:lnTo>
                    <a:pt x="26364" y="39642"/>
                  </a:lnTo>
                  <a:cubicBezTo>
                    <a:pt x="26341" y="39162"/>
                    <a:pt x="26478" y="38660"/>
                    <a:pt x="26341" y="38181"/>
                  </a:cubicBezTo>
                  <a:cubicBezTo>
                    <a:pt x="26341" y="38112"/>
                    <a:pt x="26341" y="38044"/>
                    <a:pt x="26341" y="37976"/>
                  </a:cubicBezTo>
                  <a:cubicBezTo>
                    <a:pt x="26341" y="37610"/>
                    <a:pt x="26341" y="37245"/>
                    <a:pt x="26341" y="36880"/>
                  </a:cubicBezTo>
                  <a:cubicBezTo>
                    <a:pt x="26341" y="36013"/>
                    <a:pt x="26341" y="35145"/>
                    <a:pt x="26364" y="34278"/>
                  </a:cubicBezTo>
                  <a:cubicBezTo>
                    <a:pt x="26364" y="33935"/>
                    <a:pt x="26273" y="33639"/>
                    <a:pt x="26045" y="33365"/>
                  </a:cubicBezTo>
                  <a:cubicBezTo>
                    <a:pt x="26067" y="33068"/>
                    <a:pt x="25999" y="32749"/>
                    <a:pt x="26136" y="32452"/>
                  </a:cubicBezTo>
                  <a:cubicBezTo>
                    <a:pt x="26204" y="32429"/>
                    <a:pt x="26273" y="32383"/>
                    <a:pt x="26318" y="32338"/>
                  </a:cubicBezTo>
                  <a:close/>
                  <a:moveTo>
                    <a:pt x="27346" y="41650"/>
                  </a:moveTo>
                  <a:cubicBezTo>
                    <a:pt x="27406" y="41711"/>
                    <a:pt x="27477" y="41742"/>
                    <a:pt x="27559" y="41742"/>
                  </a:cubicBezTo>
                  <a:cubicBezTo>
                    <a:pt x="27599" y="41742"/>
                    <a:pt x="27642" y="41734"/>
                    <a:pt x="27688" y="41719"/>
                  </a:cubicBezTo>
                  <a:cubicBezTo>
                    <a:pt x="27688" y="41765"/>
                    <a:pt x="27711" y="41787"/>
                    <a:pt x="27734" y="41810"/>
                  </a:cubicBezTo>
                  <a:cubicBezTo>
                    <a:pt x="27619" y="42153"/>
                    <a:pt x="27483" y="42472"/>
                    <a:pt x="27231" y="42746"/>
                  </a:cubicBezTo>
                  <a:cubicBezTo>
                    <a:pt x="27108" y="42746"/>
                    <a:pt x="26980" y="42766"/>
                    <a:pt x="26855" y="42766"/>
                  </a:cubicBezTo>
                  <a:cubicBezTo>
                    <a:pt x="26680" y="42766"/>
                    <a:pt x="26511" y="42727"/>
                    <a:pt x="26364" y="42541"/>
                  </a:cubicBezTo>
                  <a:cubicBezTo>
                    <a:pt x="26364" y="42449"/>
                    <a:pt x="26364" y="42335"/>
                    <a:pt x="26364" y="42221"/>
                  </a:cubicBezTo>
                  <a:cubicBezTo>
                    <a:pt x="26410" y="42221"/>
                    <a:pt x="26455" y="42198"/>
                    <a:pt x="26478" y="42153"/>
                  </a:cubicBezTo>
                  <a:cubicBezTo>
                    <a:pt x="26706" y="41856"/>
                    <a:pt x="27094" y="41879"/>
                    <a:pt x="27346" y="41650"/>
                  </a:cubicBezTo>
                  <a:close/>
                  <a:moveTo>
                    <a:pt x="25793" y="43613"/>
                  </a:moveTo>
                  <a:lnTo>
                    <a:pt x="25793" y="43613"/>
                  </a:lnTo>
                  <a:cubicBezTo>
                    <a:pt x="25839" y="43636"/>
                    <a:pt x="25862" y="43659"/>
                    <a:pt x="25908" y="43659"/>
                  </a:cubicBezTo>
                  <a:cubicBezTo>
                    <a:pt x="25885" y="43682"/>
                    <a:pt x="25885" y="43682"/>
                    <a:pt x="25885" y="43682"/>
                  </a:cubicBezTo>
                  <a:cubicBezTo>
                    <a:pt x="25862" y="43659"/>
                    <a:pt x="25816" y="43636"/>
                    <a:pt x="25793" y="43613"/>
                  </a:cubicBezTo>
                  <a:close/>
                  <a:moveTo>
                    <a:pt x="27277" y="43134"/>
                  </a:moveTo>
                  <a:cubicBezTo>
                    <a:pt x="27372" y="43213"/>
                    <a:pt x="27466" y="43237"/>
                    <a:pt x="27569" y="43237"/>
                  </a:cubicBezTo>
                  <a:cubicBezTo>
                    <a:pt x="27614" y="43237"/>
                    <a:pt x="27661" y="43232"/>
                    <a:pt x="27711" y="43225"/>
                  </a:cubicBezTo>
                  <a:cubicBezTo>
                    <a:pt x="27734" y="43225"/>
                    <a:pt x="27734" y="43225"/>
                    <a:pt x="27756" y="43202"/>
                  </a:cubicBezTo>
                  <a:lnTo>
                    <a:pt x="27756" y="43202"/>
                  </a:lnTo>
                  <a:cubicBezTo>
                    <a:pt x="27574" y="43522"/>
                    <a:pt x="27574" y="43842"/>
                    <a:pt x="27802" y="44138"/>
                  </a:cubicBezTo>
                  <a:cubicBezTo>
                    <a:pt x="27690" y="44127"/>
                    <a:pt x="27578" y="44121"/>
                    <a:pt x="27466" y="44121"/>
                  </a:cubicBezTo>
                  <a:cubicBezTo>
                    <a:pt x="27144" y="44121"/>
                    <a:pt x="26823" y="44168"/>
                    <a:pt x="26501" y="44252"/>
                  </a:cubicBezTo>
                  <a:cubicBezTo>
                    <a:pt x="26478" y="44252"/>
                    <a:pt x="26478" y="44275"/>
                    <a:pt x="26455" y="44275"/>
                  </a:cubicBezTo>
                  <a:cubicBezTo>
                    <a:pt x="26592" y="44093"/>
                    <a:pt x="26592" y="43864"/>
                    <a:pt x="26524" y="43636"/>
                  </a:cubicBezTo>
                  <a:cubicBezTo>
                    <a:pt x="26478" y="43522"/>
                    <a:pt x="26433" y="43476"/>
                    <a:pt x="26387" y="43454"/>
                  </a:cubicBezTo>
                  <a:cubicBezTo>
                    <a:pt x="26455" y="43385"/>
                    <a:pt x="26501" y="43317"/>
                    <a:pt x="26547" y="43248"/>
                  </a:cubicBezTo>
                  <a:cubicBezTo>
                    <a:pt x="26672" y="43248"/>
                    <a:pt x="26803" y="43277"/>
                    <a:pt x="26929" y="43277"/>
                  </a:cubicBezTo>
                  <a:cubicBezTo>
                    <a:pt x="27055" y="43277"/>
                    <a:pt x="27174" y="43248"/>
                    <a:pt x="27277" y="43134"/>
                  </a:cubicBezTo>
                  <a:close/>
                  <a:moveTo>
                    <a:pt x="28761" y="46558"/>
                  </a:moveTo>
                  <a:lnTo>
                    <a:pt x="28738" y="46626"/>
                  </a:lnTo>
                  <a:cubicBezTo>
                    <a:pt x="28715" y="46626"/>
                    <a:pt x="28715" y="46626"/>
                    <a:pt x="28692" y="46603"/>
                  </a:cubicBezTo>
                  <a:cubicBezTo>
                    <a:pt x="28715" y="46581"/>
                    <a:pt x="28738" y="46581"/>
                    <a:pt x="28761" y="46558"/>
                  </a:cubicBezTo>
                  <a:close/>
                  <a:moveTo>
                    <a:pt x="33463" y="32338"/>
                  </a:moveTo>
                  <a:cubicBezTo>
                    <a:pt x="33463" y="32360"/>
                    <a:pt x="33463" y="32360"/>
                    <a:pt x="33463" y="32360"/>
                  </a:cubicBezTo>
                  <a:cubicBezTo>
                    <a:pt x="33508" y="32406"/>
                    <a:pt x="33554" y="32429"/>
                    <a:pt x="33600" y="32452"/>
                  </a:cubicBezTo>
                  <a:cubicBezTo>
                    <a:pt x="33691" y="32520"/>
                    <a:pt x="33782" y="32520"/>
                    <a:pt x="33874" y="32520"/>
                  </a:cubicBezTo>
                  <a:lnTo>
                    <a:pt x="34079" y="32520"/>
                  </a:lnTo>
                  <a:cubicBezTo>
                    <a:pt x="34056" y="32566"/>
                    <a:pt x="34056" y="32612"/>
                    <a:pt x="34056" y="32703"/>
                  </a:cubicBezTo>
                  <a:cubicBezTo>
                    <a:pt x="34401" y="32962"/>
                    <a:pt x="34760" y="33155"/>
                    <a:pt x="35151" y="33155"/>
                  </a:cubicBezTo>
                  <a:cubicBezTo>
                    <a:pt x="35277" y="33155"/>
                    <a:pt x="35406" y="33135"/>
                    <a:pt x="35540" y="33091"/>
                  </a:cubicBezTo>
                  <a:cubicBezTo>
                    <a:pt x="35563" y="33114"/>
                    <a:pt x="35563" y="33114"/>
                    <a:pt x="35585" y="33137"/>
                  </a:cubicBezTo>
                  <a:cubicBezTo>
                    <a:pt x="36193" y="33472"/>
                    <a:pt x="36781" y="33807"/>
                    <a:pt x="37491" y="33807"/>
                  </a:cubicBezTo>
                  <a:cubicBezTo>
                    <a:pt x="37555" y="33807"/>
                    <a:pt x="37620" y="33804"/>
                    <a:pt x="37685" y="33798"/>
                  </a:cubicBezTo>
                  <a:lnTo>
                    <a:pt x="37685" y="33798"/>
                  </a:lnTo>
                  <a:cubicBezTo>
                    <a:pt x="37663" y="33867"/>
                    <a:pt x="37663" y="33935"/>
                    <a:pt x="37708" y="34004"/>
                  </a:cubicBezTo>
                  <a:cubicBezTo>
                    <a:pt x="38941" y="34689"/>
                    <a:pt x="40173" y="35419"/>
                    <a:pt x="41429" y="36058"/>
                  </a:cubicBezTo>
                  <a:cubicBezTo>
                    <a:pt x="41497" y="36035"/>
                    <a:pt x="41566" y="36013"/>
                    <a:pt x="41611" y="35990"/>
                  </a:cubicBezTo>
                  <a:cubicBezTo>
                    <a:pt x="41634" y="35990"/>
                    <a:pt x="41634" y="36013"/>
                    <a:pt x="41680" y="36013"/>
                  </a:cubicBezTo>
                  <a:cubicBezTo>
                    <a:pt x="41657" y="36013"/>
                    <a:pt x="41657" y="36013"/>
                    <a:pt x="41657" y="36035"/>
                  </a:cubicBezTo>
                  <a:cubicBezTo>
                    <a:pt x="41726" y="36332"/>
                    <a:pt x="41999" y="36469"/>
                    <a:pt x="42205" y="36652"/>
                  </a:cubicBezTo>
                  <a:cubicBezTo>
                    <a:pt x="42517" y="36860"/>
                    <a:pt x="42772" y="37163"/>
                    <a:pt x="43178" y="37163"/>
                  </a:cubicBezTo>
                  <a:cubicBezTo>
                    <a:pt x="43217" y="37163"/>
                    <a:pt x="43258" y="37160"/>
                    <a:pt x="43300" y="37154"/>
                  </a:cubicBezTo>
                  <a:cubicBezTo>
                    <a:pt x="43300" y="37131"/>
                    <a:pt x="43323" y="37131"/>
                    <a:pt x="43346" y="37108"/>
                  </a:cubicBezTo>
                  <a:cubicBezTo>
                    <a:pt x="43460" y="37724"/>
                    <a:pt x="43825" y="38090"/>
                    <a:pt x="44442" y="38204"/>
                  </a:cubicBezTo>
                  <a:cubicBezTo>
                    <a:pt x="44442" y="38318"/>
                    <a:pt x="44474" y="38369"/>
                    <a:pt x="44551" y="38369"/>
                  </a:cubicBezTo>
                  <a:cubicBezTo>
                    <a:pt x="44566" y="38369"/>
                    <a:pt x="44583" y="38367"/>
                    <a:pt x="44601" y="38364"/>
                  </a:cubicBezTo>
                  <a:cubicBezTo>
                    <a:pt x="45081" y="39345"/>
                    <a:pt x="45811" y="40053"/>
                    <a:pt x="46724" y="40600"/>
                  </a:cubicBezTo>
                  <a:lnTo>
                    <a:pt x="46816" y="40600"/>
                  </a:lnTo>
                  <a:cubicBezTo>
                    <a:pt x="46884" y="40760"/>
                    <a:pt x="46952" y="40874"/>
                    <a:pt x="47135" y="40943"/>
                  </a:cubicBezTo>
                  <a:cubicBezTo>
                    <a:pt x="47204" y="41011"/>
                    <a:pt x="47272" y="41103"/>
                    <a:pt x="47341" y="41171"/>
                  </a:cubicBezTo>
                  <a:cubicBezTo>
                    <a:pt x="47318" y="41262"/>
                    <a:pt x="47295" y="41331"/>
                    <a:pt x="47318" y="41422"/>
                  </a:cubicBezTo>
                  <a:cubicBezTo>
                    <a:pt x="47455" y="41673"/>
                    <a:pt x="47500" y="41993"/>
                    <a:pt x="47843" y="42016"/>
                  </a:cubicBezTo>
                  <a:cubicBezTo>
                    <a:pt x="47957" y="42518"/>
                    <a:pt x="48162" y="42974"/>
                    <a:pt x="48664" y="43248"/>
                  </a:cubicBezTo>
                  <a:cubicBezTo>
                    <a:pt x="48710" y="43271"/>
                    <a:pt x="48779" y="43271"/>
                    <a:pt x="48847" y="43294"/>
                  </a:cubicBezTo>
                  <a:cubicBezTo>
                    <a:pt x="48870" y="43339"/>
                    <a:pt x="48893" y="43385"/>
                    <a:pt x="48915" y="43431"/>
                  </a:cubicBezTo>
                  <a:cubicBezTo>
                    <a:pt x="48915" y="43499"/>
                    <a:pt x="48915" y="43545"/>
                    <a:pt x="48915" y="43613"/>
                  </a:cubicBezTo>
                  <a:cubicBezTo>
                    <a:pt x="48938" y="43682"/>
                    <a:pt x="48984" y="43750"/>
                    <a:pt x="49030" y="43796"/>
                  </a:cubicBezTo>
                  <a:cubicBezTo>
                    <a:pt x="49052" y="43842"/>
                    <a:pt x="49052" y="43864"/>
                    <a:pt x="49075" y="43887"/>
                  </a:cubicBezTo>
                  <a:cubicBezTo>
                    <a:pt x="49121" y="43956"/>
                    <a:pt x="49167" y="44001"/>
                    <a:pt x="49212" y="44070"/>
                  </a:cubicBezTo>
                  <a:cubicBezTo>
                    <a:pt x="49235" y="44138"/>
                    <a:pt x="49258" y="44184"/>
                    <a:pt x="49304" y="44252"/>
                  </a:cubicBezTo>
                  <a:cubicBezTo>
                    <a:pt x="49349" y="44344"/>
                    <a:pt x="49395" y="44435"/>
                    <a:pt x="49440" y="44526"/>
                  </a:cubicBezTo>
                  <a:cubicBezTo>
                    <a:pt x="49509" y="44663"/>
                    <a:pt x="49555" y="44777"/>
                    <a:pt x="49623" y="44914"/>
                  </a:cubicBezTo>
                  <a:cubicBezTo>
                    <a:pt x="49692" y="45006"/>
                    <a:pt x="49760" y="45097"/>
                    <a:pt x="49828" y="45188"/>
                  </a:cubicBezTo>
                  <a:cubicBezTo>
                    <a:pt x="49897" y="45280"/>
                    <a:pt x="49965" y="45371"/>
                    <a:pt x="50034" y="45462"/>
                  </a:cubicBezTo>
                  <a:cubicBezTo>
                    <a:pt x="50057" y="45485"/>
                    <a:pt x="50102" y="45508"/>
                    <a:pt x="50125" y="45508"/>
                  </a:cubicBezTo>
                  <a:cubicBezTo>
                    <a:pt x="50148" y="45576"/>
                    <a:pt x="50171" y="45645"/>
                    <a:pt x="50239" y="45668"/>
                  </a:cubicBezTo>
                  <a:cubicBezTo>
                    <a:pt x="50239" y="45668"/>
                    <a:pt x="50239" y="45690"/>
                    <a:pt x="50217" y="45713"/>
                  </a:cubicBezTo>
                  <a:cubicBezTo>
                    <a:pt x="50125" y="45987"/>
                    <a:pt x="50262" y="46215"/>
                    <a:pt x="50353" y="46444"/>
                  </a:cubicBezTo>
                  <a:cubicBezTo>
                    <a:pt x="50536" y="46718"/>
                    <a:pt x="50627" y="47083"/>
                    <a:pt x="50970" y="47197"/>
                  </a:cubicBezTo>
                  <a:cubicBezTo>
                    <a:pt x="50833" y="47608"/>
                    <a:pt x="50970" y="47973"/>
                    <a:pt x="51130" y="48361"/>
                  </a:cubicBezTo>
                  <a:cubicBezTo>
                    <a:pt x="51152" y="48384"/>
                    <a:pt x="51175" y="48384"/>
                    <a:pt x="51198" y="48407"/>
                  </a:cubicBezTo>
                  <a:cubicBezTo>
                    <a:pt x="51152" y="48452"/>
                    <a:pt x="51084" y="48521"/>
                    <a:pt x="51015" y="48566"/>
                  </a:cubicBezTo>
                  <a:cubicBezTo>
                    <a:pt x="50536" y="48795"/>
                    <a:pt x="49965" y="48886"/>
                    <a:pt x="49532" y="49274"/>
                  </a:cubicBezTo>
                  <a:cubicBezTo>
                    <a:pt x="49052" y="49320"/>
                    <a:pt x="48642" y="49525"/>
                    <a:pt x="48276" y="49845"/>
                  </a:cubicBezTo>
                  <a:cubicBezTo>
                    <a:pt x="48048" y="49867"/>
                    <a:pt x="47820" y="49890"/>
                    <a:pt x="47569" y="49913"/>
                  </a:cubicBezTo>
                  <a:cubicBezTo>
                    <a:pt x="47432" y="50004"/>
                    <a:pt x="47295" y="50096"/>
                    <a:pt x="47158" y="50210"/>
                  </a:cubicBezTo>
                  <a:cubicBezTo>
                    <a:pt x="47112" y="50207"/>
                    <a:pt x="47067" y="50205"/>
                    <a:pt x="47022" y="50205"/>
                  </a:cubicBezTo>
                  <a:cubicBezTo>
                    <a:pt x="46417" y="50205"/>
                    <a:pt x="45886" y="50481"/>
                    <a:pt x="45355" y="50758"/>
                  </a:cubicBezTo>
                  <a:cubicBezTo>
                    <a:pt x="44990" y="50895"/>
                    <a:pt x="44556" y="50803"/>
                    <a:pt x="44259" y="51100"/>
                  </a:cubicBezTo>
                  <a:cubicBezTo>
                    <a:pt x="44207" y="51096"/>
                    <a:pt x="44155" y="51094"/>
                    <a:pt x="44104" y="51094"/>
                  </a:cubicBezTo>
                  <a:cubicBezTo>
                    <a:pt x="43569" y="51094"/>
                    <a:pt x="43070" y="51299"/>
                    <a:pt x="42570" y="51465"/>
                  </a:cubicBezTo>
                  <a:cubicBezTo>
                    <a:pt x="41657" y="51671"/>
                    <a:pt x="40744" y="51716"/>
                    <a:pt x="39854" y="52036"/>
                  </a:cubicBezTo>
                  <a:cubicBezTo>
                    <a:pt x="39734" y="52025"/>
                    <a:pt x="39615" y="52020"/>
                    <a:pt x="39497" y="52020"/>
                  </a:cubicBezTo>
                  <a:cubicBezTo>
                    <a:pt x="38644" y="52020"/>
                    <a:pt x="37820" y="52281"/>
                    <a:pt x="36978" y="52401"/>
                  </a:cubicBezTo>
                  <a:cubicBezTo>
                    <a:pt x="36870" y="52394"/>
                    <a:pt x="36764" y="52387"/>
                    <a:pt x="36661" y="52387"/>
                  </a:cubicBezTo>
                  <a:cubicBezTo>
                    <a:pt x="36438" y="52387"/>
                    <a:pt x="36229" y="52420"/>
                    <a:pt x="36042" y="52561"/>
                  </a:cubicBezTo>
                  <a:cubicBezTo>
                    <a:pt x="35967" y="52552"/>
                    <a:pt x="35893" y="52542"/>
                    <a:pt x="35820" y="52542"/>
                  </a:cubicBezTo>
                  <a:cubicBezTo>
                    <a:pt x="35714" y="52542"/>
                    <a:pt x="35612" y="52562"/>
                    <a:pt x="35517" y="52629"/>
                  </a:cubicBezTo>
                  <a:cubicBezTo>
                    <a:pt x="34399" y="52629"/>
                    <a:pt x="33303" y="52858"/>
                    <a:pt x="32207" y="52926"/>
                  </a:cubicBezTo>
                  <a:cubicBezTo>
                    <a:pt x="31340" y="52972"/>
                    <a:pt x="30473" y="52903"/>
                    <a:pt x="29628" y="53109"/>
                  </a:cubicBezTo>
                  <a:cubicBezTo>
                    <a:pt x="29575" y="53111"/>
                    <a:pt x="29524" y="53113"/>
                    <a:pt x="29473" y="53113"/>
                  </a:cubicBezTo>
                  <a:cubicBezTo>
                    <a:pt x="29089" y="53113"/>
                    <a:pt x="28797" y="53012"/>
                    <a:pt x="28898" y="52447"/>
                  </a:cubicBezTo>
                  <a:cubicBezTo>
                    <a:pt x="28898" y="52378"/>
                    <a:pt x="28829" y="52287"/>
                    <a:pt x="28784" y="52218"/>
                  </a:cubicBezTo>
                  <a:cubicBezTo>
                    <a:pt x="28989" y="51009"/>
                    <a:pt x="28784" y="49799"/>
                    <a:pt x="28784" y="48589"/>
                  </a:cubicBezTo>
                  <a:lnTo>
                    <a:pt x="28761" y="46763"/>
                  </a:lnTo>
                  <a:cubicBezTo>
                    <a:pt x="28784" y="46740"/>
                    <a:pt x="28829" y="46718"/>
                    <a:pt x="28829" y="46695"/>
                  </a:cubicBezTo>
                  <a:cubicBezTo>
                    <a:pt x="28806" y="46649"/>
                    <a:pt x="28784" y="46603"/>
                    <a:pt x="28761" y="46558"/>
                  </a:cubicBezTo>
                  <a:cubicBezTo>
                    <a:pt x="28761" y="45896"/>
                    <a:pt x="28761" y="45234"/>
                    <a:pt x="28761" y="44549"/>
                  </a:cubicBezTo>
                  <a:cubicBezTo>
                    <a:pt x="28738" y="44504"/>
                    <a:pt x="28738" y="44435"/>
                    <a:pt x="28738" y="44389"/>
                  </a:cubicBezTo>
                  <a:cubicBezTo>
                    <a:pt x="28692" y="43773"/>
                    <a:pt x="28943" y="43134"/>
                    <a:pt x="28624" y="42541"/>
                  </a:cubicBezTo>
                  <a:cubicBezTo>
                    <a:pt x="28624" y="42495"/>
                    <a:pt x="28624" y="42426"/>
                    <a:pt x="28601" y="42381"/>
                  </a:cubicBezTo>
                  <a:cubicBezTo>
                    <a:pt x="28806" y="42038"/>
                    <a:pt x="28715" y="41673"/>
                    <a:pt x="28715" y="41331"/>
                  </a:cubicBezTo>
                  <a:cubicBezTo>
                    <a:pt x="28715" y="40509"/>
                    <a:pt x="28669" y="39665"/>
                    <a:pt x="28647" y="38843"/>
                  </a:cubicBezTo>
                  <a:cubicBezTo>
                    <a:pt x="28624" y="37428"/>
                    <a:pt x="28578" y="36035"/>
                    <a:pt x="28555" y="34620"/>
                  </a:cubicBezTo>
                  <a:cubicBezTo>
                    <a:pt x="28601" y="34552"/>
                    <a:pt x="28647" y="34460"/>
                    <a:pt x="28669" y="34392"/>
                  </a:cubicBezTo>
                  <a:cubicBezTo>
                    <a:pt x="28692" y="34278"/>
                    <a:pt x="28715" y="34141"/>
                    <a:pt x="28669" y="34027"/>
                  </a:cubicBezTo>
                  <a:cubicBezTo>
                    <a:pt x="28669" y="34004"/>
                    <a:pt x="28647" y="33958"/>
                    <a:pt x="28624" y="33935"/>
                  </a:cubicBezTo>
                  <a:cubicBezTo>
                    <a:pt x="28715" y="33844"/>
                    <a:pt x="28784" y="33707"/>
                    <a:pt x="28784" y="33593"/>
                  </a:cubicBezTo>
                  <a:cubicBezTo>
                    <a:pt x="28784" y="32726"/>
                    <a:pt x="29263" y="32589"/>
                    <a:pt x="30016" y="32589"/>
                  </a:cubicBezTo>
                  <a:cubicBezTo>
                    <a:pt x="30540" y="32589"/>
                    <a:pt x="31070" y="32626"/>
                    <a:pt x="31600" y="32626"/>
                  </a:cubicBezTo>
                  <a:cubicBezTo>
                    <a:pt x="32086" y="32626"/>
                    <a:pt x="32572" y="32595"/>
                    <a:pt x="33052" y="32475"/>
                  </a:cubicBezTo>
                  <a:cubicBezTo>
                    <a:pt x="33098" y="32452"/>
                    <a:pt x="33166" y="32406"/>
                    <a:pt x="33212" y="32360"/>
                  </a:cubicBezTo>
                  <a:cubicBezTo>
                    <a:pt x="33242" y="32381"/>
                    <a:pt x="33278" y="32392"/>
                    <a:pt x="33316" y="32392"/>
                  </a:cubicBezTo>
                  <a:cubicBezTo>
                    <a:pt x="33362" y="32392"/>
                    <a:pt x="33412" y="32375"/>
                    <a:pt x="33463" y="32338"/>
                  </a:cubicBezTo>
                  <a:close/>
                  <a:moveTo>
                    <a:pt x="25816" y="53109"/>
                  </a:moveTo>
                  <a:lnTo>
                    <a:pt x="25816" y="53109"/>
                  </a:lnTo>
                  <a:cubicBezTo>
                    <a:pt x="25839" y="53131"/>
                    <a:pt x="25862" y="53131"/>
                    <a:pt x="25885" y="53154"/>
                  </a:cubicBezTo>
                  <a:cubicBezTo>
                    <a:pt x="25862" y="53154"/>
                    <a:pt x="25862" y="53154"/>
                    <a:pt x="25839" y="53177"/>
                  </a:cubicBezTo>
                  <a:cubicBezTo>
                    <a:pt x="25839" y="53177"/>
                    <a:pt x="25816" y="53109"/>
                    <a:pt x="25816" y="53109"/>
                  </a:cubicBezTo>
                  <a:close/>
                  <a:moveTo>
                    <a:pt x="27734" y="44983"/>
                  </a:moveTo>
                  <a:cubicBezTo>
                    <a:pt x="27734" y="45006"/>
                    <a:pt x="27711" y="45006"/>
                    <a:pt x="27711" y="45029"/>
                  </a:cubicBezTo>
                  <a:cubicBezTo>
                    <a:pt x="27619" y="45280"/>
                    <a:pt x="27642" y="45531"/>
                    <a:pt x="27734" y="45782"/>
                  </a:cubicBezTo>
                  <a:cubicBezTo>
                    <a:pt x="27756" y="45850"/>
                    <a:pt x="27825" y="45919"/>
                    <a:pt x="27871" y="45964"/>
                  </a:cubicBezTo>
                  <a:cubicBezTo>
                    <a:pt x="27802" y="46421"/>
                    <a:pt x="27802" y="46877"/>
                    <a:pt x="27985" y="47311"/>
                  </a:cubicBezTo>
                  <a:cubicBezTo>
                    <a:pt x="27985" y="47334"/>
                    <a:pt x="27985" y="47380"/>
                    <a:pt x="27985" y="47402"/>
                  </a:cubicBezTo>
                  <a:cubicBezTo>
                    <a:pt x="27962" y="47402"/>
                    <a:pt x="27916" y="47402"/>
                    <a:pt x="27893" y="47425"/>
                  </a:cubicBezTo>
                  <a:cubicBezTo>
                    <a:pt x="27734" y="47539"/>
                    <a:pt x="27642" y="47699"/>
                    <a:pt x="27642" y="47882"/>
                  </a:cubicBezTo>
                  <a:cubicBezTo>
                    <a:pt x="27711" y="49183"/>
                    <a:pt x="27505" y="50484"/>
                    <a:pt x="27893" y="51762"/>
                  </a:cubicBezTo>
                  <a:cubicBezTo>
                    <a:pt x="27939" y="51785"/>
                    <a:pt x="27985" y="51808"/>
                    <a:pt x="28053" y="51830"/>
                  </a:cubicBezTo>
                  <a:cubicBezTo>
                    <a:pt x="28030" y="51853"/>
                    <a:pt x="28030" y="51853"/>
                    <a:pt x="28030" y="51853"/>
                  </a:cubicBezTo>
                  <a:cubicBezTo>
                    <a:pt x="27962" y="52104"/>
                    <a:pt x="27985" y="52355"/>
                    <a:pt x="28030" y="52584"/>
                  </a:cubicBezTo>
                  <a:cubicBezTo>
                    <a:pt x="28007" y="52652"/>
                    <a:pt x="27985" y="52698"/>
                    <a:pt x="28007" y="52743"/>
                  </a:cubicBezTo>
                  <a:cubicBezTo>
                    <a:pt x="27779" y="52789"/>
                    <a:pt x="27665" y="52926"/>
                    <a:pt x="27642" y="53131"/>
                  </a:cubicBezTo>
                  <a:lnTo>
                    <a:pt x="27277" y="53177"/>
                  </a:lnTo>
                  <a:cubicBezTo>
                    <a:pt x="26524" y="53086"/>
                    <a:pt x="26524" y="53086"/>
                    <a:pt x="26547" y="52355"/>
                  </a:cubicBezTo>
                  <a:cubicBezTo>
                    <a:pt x="26547" y="51922"/>
                    <a:pt x="26524" y="51465"/>
                    <a:pt x="26501" y="51009"/>
                  </a:cubicBezTo>
                  <a:cubicBezTo>
                    <a:pt x="26569" y="50917"/>
                    <a:pt x="26638" y="50849"/>
                    <a:pt x="26729" y="50758"/>
                  </a:cubicBezTo>
                  <a:cubicBezTo>
                    <a:pt x="26798" y="50141"/>
                    <a:pt x="27026" y="49502"/>
                    <a:pt x="26455" y="48977"/>
                  </a:cubicBezTo>
                  <a:cubicBezTo>
                    <a:pt x="26524" y="48954"/>
                    <a:pt x="26592" y="48909"/>
                    <a:pt x="26661" y="48863"/>
                  </a:cubicBezTo>
                  <a:cubicBezTo>
                    <a:pt x="26935" y="48178"/>
                    <a:pt x="26843" y="47471"/>
                    <a:pt x="26775" y="46786"/>
                  </a:cubicBezTo>
                  <a:cubicBezTo>
                    <a:pt x="26706" y="45919"/>
                    <a:pt x="26866" y="45280"/>
                    <a:pt x="27734" y="44983"/>
                  </a:cubicBezTo>
                  <a:close/>
                  <a:moveTo>
                    <a:pt x="24561" y="32338"/>
                  </a:moveTo>
                  <a:cubicBezTo>
                    <a:pt x="24732" y="32484"/>
                    <a:pt x="24910" y="32553"/>
                    <a:pt x="25091" y="32553"/>
                  </a:cubicBezTo>
                  <a:cubicBezTo>
                    <a:pt x="25247" y="32553"/>
                    <a:pt x="25406" y="32501"/>
                    <a:pt x="25565" y="32406"/>
                  </a:cubicBezTo>
                  <a:lnTo>
                    <a:pt x="25611" y="32406"/>
                  </a:lnTo>
                  <a:cubicBezTo>
                    <a:pt x="25679" y="33045"/>
                    <a:pt x="25451" y="33707"/>
                    <a:pt x="25679" y="34323"/>
                  </a:cubicBezTo>
                  <a:cubicBezTo>
                    <a:pt x="25656" y="34460"/>
                    <a:pt x="25656" y="34575"/>
                    <a:pt x="25656" y="34689"/>
                  </a:cubicBezTo>
                  <a:cubicBezTo>
                    <a:pt x="25679" y="34689"/>
                    <a:pt x="25679" y="34711"/>
                    <a:pt x="25702" y="34757"/>
                  </a:cubicBezTo>
                  <a:cubicBezTo>
                    <a:pt x="25702" y="34780"/>
                    <a:pt x="25702" y="34780"/>
                    <a:pt x="25702" y="34780"/>
                  </a:cubicBezTo>
                  <a:cubicBezTo>
                    <a:pt x="25679" y="34757"/>
                    <a:pt x="25679" y="34734"/>
                    <a:pt x="25656" y="34689"/>
                  </a:cubicBezTo>
                  <a:cubicBezTo>
                    <a:pt x="25656" y="34757"/>
                    <a:pt x="25656" y="34826"/>
                    <a:pt x="25656" y="34894"/>
                  </a:cubicBezTo>
                  <a:cubicBezTo>
                    <a:pt x="25565" y="35488"/>
                    <a:pt x="25702" y="36104"/>
                    <a:pt x="25656" y="36697"/>
                  </a:cubicBezTo>
                  <a:cubicBezTo>
                    <a:pt x="25656" y="36766"/>
                    <a:pt x="25656" y="36834"/>
                    <a:pt x="25656" y="36880"/>
                  </a:cubicBezTo>
                  <a:cubicBezTo>
                    <a:pt x="25656" y="37291"/>
                    <a:pt x="25634" y="37679"/>
                    <a:pt x="25656" y="38067"/>
                  </a:cubicBezTo>
                  <a:cubicBezTo>
                    <a:pt x="25679" y="38843"/>
                    <a:pt x="25542" y="39642"/>
                    <a:pt x="25816" y="40395"/>
                  </a:cubicBezTo>
                  <a:cubicBezTo>
                    <a:pt x="25771" y="40441"/>
                    <a:pt x="25771" y="40486"/>
                    <a:pt x="25816" y="40532"/>
                  </a:cubicBezTo>
                  <a:cubicBezTo>
                    <a:pt x="25611" y="41559"/>
                    <a:pt x="25588" y="42586"/>
                    <a:pt x="25793" y="43613"/>
                  </a:cubicBezTo>
                  <a:cubicBezTo>
                    <a:pt x="25588" y="43933"/>
                    <a:pt x="25748" y="44252"/>
                    <a:pt x="25816" y="44549"/>
                  </a:cubicBezTo>
                  <a:cubicBezTo>
                    <a:pt x="25611" y="44937"/>
                    <a:pt x="25702" y="45302"/>
                    <a:pt x="25816" y="45668"/>
                  </a:cubicBezTo>
                  <a:cubicBezTo>
                    <a:pt x="25725" y="45896"/>
                    <a:pt x="25839" y="46124"/>
                    <a:pt x="25839" y="46375"/>
                  </a:cubicBezTo>
                  <a:cubicBezTo>
                    <a:pt x="25771" y="46489"/>
                    <a:pt x="25771" y="46603"/>
                    <a:pt x="25816" y="46740"/>
                  </a:cubicBezTo>
                  <a:cubicBezTo>
                    <a:pt x="25679" y="46877"/>
                    <a:pt x="25748" y="46991"/>
                    <a:pt x="25816" y="47106"/>
                  </a:cubicBezTo>
                  <a:cubicBezTo>
                    <a:pt x="25816" y="47425"/>
                    <a:pt x="25816" y="47722"/>
                    <a:pt x="25816" y="48019"/>
                  </a:cubicBezTo>
                  <a:cubicBezTo>
                    <a:pt x="25725" y="48338"/>
                    <a:pt x="25793" y="48635"/>
                    <a:pt x="25862" y="48932"/>
                  </a:cubicBezTo>
                  <a:cubicBezTo>
                    <a:pt x="25839" y="50324"/>
                    <a:pt x="25839" y="51716"/>
                    <a:pt x="25816" y="53109"/>
                  </a:cubicBezTo>
                  <a:cubicBezTo>
                    <a:pt x="25748" y="53109"/>
                    <a:pt x="25702" y="53131"/>
                    <a:pt x="25656" y="53177"/>
                  </a:cubicBezTo>
                  <a:cubicBezTo>
                    <a:pt x="25393" y="53208"/>
                    <a:pt x="25131" y="53219"/>
                    <a:pt x="24870" y="53219"/>
                  </a:cubicBezTo>
                  <a:cubicBezTo>
                    <a:pt x="24202" y="53219"/>
                    <a:pt x="23537" y="53146"/>
                    <a:pt x="22868" y="53146"/>
                  </a:cubicBezTo>
                  <a:cubicBezTo>
                    <a:pt x="22642" y="53146"/>
                    <a:pt x="22415" y="53155"/>
                    <a:pt x="22187" y="53177"/>
                  </a:cubicBezTo>
                  <a:cubicBezTo>
                    <a:pt x="22068" y="53133"/>
                    <a:pt x="21949" y="53098"/>
                    <a:pt x="21830" y="53098"/>
                  </a:cubicBezTo>
                  <a:cubicBezTo>
                    <a:pt x="21767" y="53098"/>
                    <a:pt x="21703" y="53108"/>
                    <a:pt x="21639" y="53131"/>
                  </a:cubicBezTo>
                  <a:cubicBezTo>
                    <a:pt x="21388" y="53131"/>
                    <a:pt x="21137" y="53154"/>
                    <a:pt x="20909" y="53154"/>
                  </a:cubicBezTo>
                  <a:cubicBezTo>
                    <a:pt x="20836" y="53111"/>
                    <a:pt x="20773" y="53095"/>
                    <a:pt x="20708" y="53095"/>
                  </a:cubicBezTo>
                  <a:cubicBezTo>
                    <a:pt x="20670" y="53095"/>
                    <a:pt x="20631" y="53100"/>
                    <a:pt x="20589" y="53109"/>
                  </a:cubicBezTo>
                  <a:cubicBezTo>
                    <a:pt x="20093" y="52961"/>
                    <a:pt x="19590" y="52948"/>
                    <a:pt x="19082" y="52948"/>
                  </a:cubicBezTo>
                  <a:cubicBezTo>
                    <a:pt x="18967" y="52948"/>
                    <a:pt x="18852" y="52948"/>
                    <a:pt x="18737" y="52948"/>
                  </a:cubicBezTo>
                  <a:cubicBezTo>
                    <a:pt x="18495" y="52948"/>
                    <a:pt x="18252" y="52945"/>
                    <a:pt x="18010" y="52926"/>
                  </a:cubicBezTo>
                  <a:cubicBezTo>
                    <a:pt x="18010" y="52880"/>
                    <a:pt x="17987" y="52835"/>
                    <a:pt x="17987" y="52789"/>
                  </a:cubicBezTo>
                  <a:cubicBezTo>
                    <a:pt x="17188" y="52766"/>
                    <a:pt x="16412" y="52766"/>
                    <a:pt x="15636" y="52743"/>
                  </a:cubicBezTo>
                  <a:cubicBezTo>
                    <a:pt x="15268" y="52615"/>
                    <a:pt x="14877" y="52543"/>
                    <a:pt x="14487" y="52543"/>
                  </a:cubicBezTo>
                  <a:cubicBezTo>
                    <a:pt x="14322" y="52543"/>
                    <a:pt x="14156" y="52556"/>
                    <a:pt x="13993" y="52584"/>
                  </a:cubicBezTo>
                  <a:cubicBezTo>
                    <a:pt x="13536" y="52310"/>
                    <a:pt x="13034" y="52264"/>
                    <a:pt x="12509" y="52264"/>
                  </a:cubicBezTo>
                  <a:cubicBezTo>
                    <a:pt x="12395" y="52241"/>
                    <a:pt x="12258" y="52241"/>
                    <a:pt x="12144" y="52241"/>
                  </a:cubicBezTo>
                  <a:cubicBezTo>
                    <a:pt x="11619" y="52036"/>
                    <a:pt x="11071" y="52013"/>
                    <a:pt x="10523" y="51990"/>
                  </a:cubicBezTo>
                  <a:cubicBezTo>
                    <a:pt x="10295" y="51739"/>
                    <a:pt x="9975" y="51808"/>
                    <a:pt x="9702" y="51739"/>
                  </a:cubicBezTo>
                  <a:cubicBezTo>
                    <a:pt x="9154" y="51625"/>
                    <a:pt x="8606" y="51557"/>
                    <a:pt x="8104" y="51328"/>
                  </a:cubicBezTo>
                  <a:lnTo>
                    <a:pt x="7602" y="51305"/>
                  </a:lnTo>
                  <a:cubicBezTo>
                    <a:pt x="7442" y="51169"/>
                    <a:pt x="7236" y="51146"/>
                    <a:pt x="7031" y="51146"/>
                  </a:cubicBezTo>
                  <a:cubicBezTo>
                    <a:pt x="7014" y="51112"/>
                    <a:pt x="6985" y="51091"/>
                    <a:pt x="6944" y="51091"/>
                  </a:cubicBezTo>
                  <a:cubicBezTo>
                    <a:pt x="6929" y="51091"/>
                    <a:pt x="6912" y="51094"/>
                    <a:pt x="6894" y="51100"/>
                  </a:cubicBezTo>
                  <a:cubicBezTo>
                    <a:pt x="6027" y="50872"/>
                    <a:pt x="5159" y="50621"/>
                    <a:pt x="4292" y="50392"/>
                  </a:cubicBezTo>
                  <a:cubicBezTo>
                    <a:pt x="4041" y="50119"/>
                    <a:pt x="3676" y="50073"/>
                    <a:pt x="3333" y="50004"/>
                  </a:cubicBezTo>
                  <a:cubicBezTo>
                    <a:pt x="3151" y="49959"/>
                    <a:pt x="2968" y="49867"/>
                    <a:pt x="2877" y="49731"/>
                  </a:cubicBezTo>
                  <a:cubicBezTo>
                    <a:pt x="2922" y="49594"/>
                    <a:pt x="2968" y="49479"/>
                    <a:pt x="3059" y="49365"/>
                  </a:cubicBezTo>
                  <a:cubicBezTo>
                    <a:pt x="3219" y="49091"/>
                    <a:pt x="3333" y="48818"/>
                    <a:pt x="3379" y="48498"/>
                  </a:cubicBezTo>
                  <a:cubicBezTo>
                    <a:pt x="3767" y="48293"/>
                    <a:pt x="3790" y="47927"/>
                    <a:pt x="3721" y="47516"/>
                  </a:cubicBezTo>
                  <a:cubicBezTo>
                    <a:pt x="3790" y="47494"/>
                    <a:pt x="3835" y="47471"/>
                    <a:pt x="3881" y="47425"/>
                  </a:cubicBezTo>
                  <a:cubicBezTo>
                    <a:pt x="3972" y="47311"/>
                    <a:pt x="4041" y="47220"/>
                    <a:pt x="4109" y="47106"/>
                  </a:cubicBezTo>
                  <a:cubicBezTo>
                    <a:pt x="4520" y="46238"/>
                    <a:pt x="5251" y="45531"/>
                    <a:pt x="5433" y="44526"/>
                  </a:cubicBezTo>
                  <a:cubicBezTo>
                    <a:pt x="5456" y="44504"/>
                    <a:pt x="5502" y="44504"/>
                    <a:pt x="5525" y="44458"/>
                  </a:cubicBezTo>
                  <a:cubicBezTo>
                    <a:pt x="5593" y="44389"/>
                    <a:pt x="5662" y="44321"/>
                    <a:pt x="5730" y="44275"/>
                  </a:cubicBezTo>
                  <a:cubicBezTo>
                    <a:pt x="5844" y="44161"/>
                    <a:pt x="5890" y="44047"/>
                    <a:pt x="5935" y="43933"/>
                  </a:cubicBezTo>
                  <a:cubicBezTo>
                    <a:pt x="5981" y="43819"/>
                    <a:pt x="6004" y="43727"/>
                    <a:pt x="6027" y="43613"/>
                  </a:cubicBezTo>
                  <a:cubicBezTo>
                    <a:pt x="6027" y="43613"/>
                    <a:pt x="6027" y="43591"/>
                    <a:pt x="6027" y="43591"/>
                  </a:cubicBezTo>
                  <a:cubicBezTo>
                    <a:pt x="6027" y="43568"/>
                    <a:pt x="6050" y="43568"/>
                    <a:pt x="6050" y="43545"/>
                  </a:cubicBezTo>
                  <a:cubicBezTo>
                    <a:pt x="6095" y="43545"/>
                    <a:pt x="6164" y="43522"/>
                    <a:pt x="6209" y="43522"/>
                  </a:cubicBezTo>
                  <a:cubicBezTo>
                    <a:pt x="6232" y="43499"/>
                    <a:pt x="6255" y="43476"/>
                    <a:pt x="6301" y="43454"/>
                  </a:cubicBezTo>
                  <a:cubicBezTo>
                    <a:pt x="6369" y="43408"/>
                    <a:pt x="6415" y="43362"/>
                    <a:pt x="6483" y="43294"/>
                  </a:cubicBezTo>
                  <a:cubicBezTo>
                    <a:pt x="6894" y="42814"/>
                    <a:pt x="7442" y="42449"/>
                    <a:pt x="7533" y="41765"/>
                  </a:cubicBezTo>
                  <a:cubicBezTo>
                    <a:pt x="7579" y="41742"/>
                    <a:pt x="7602" y="41719"/>
                    <a:pt x="7647" y="41673"/>
                  </a:cubicBezTo>
                  <a:cubicBezTo>
                    <a:pt x="7716" y="41582"/>
                    <a:pt x="7761" y="41491"/>
                    <a:pt x="7807" y="41399"/>
                  </a:cubicBezTo>
                  <a:cubicBezTo>
                    <a:pt x="7853" y="41331"/>
                    <a:pt x="7898" y="41285"/>
                    <a:pt x="7921" y="41217"/>
                  </a:cubicBezTo>
                  <a:cubicBezTo>
                    <a:pt x="7990" y="41148"/>
                    <a:pt x="8081" y="41080"/>
                    <a:pt x="8127" y="40988"/>
                  </a:cubicBezTo>
                  <a:cubicBezTo>
                    <a:pt x="8172" y="40943"/>
                    <a:pt x="8195" y="40897"/>
                    <a:pt x="8218" y="40851"/>
                  </a:cubicBezTo>
                  <a:cubicBezTo>
                    <a:pt x="8423" y="40715"/>
                    <a:pt x="8583" y="40555"/>
                    <a:pt x="8674" y="40327"/>
                  </a:cubicBezTo>
                  <a:cubicBezTo>
                    <a:pt x="8697" y="40281"/>
                    <a:pt x="8720" y="40258"/>
                    <a:pt x="8743" y="40212"/>
                  </a:cubicBezTo>
                  <a:cubicBezTo>
                    <a:pt x="8743" y="40212"/>
                    <a:pt x="8743" y="40235"/>
                    <a:pt x="8766" y="40235"/>
                  </a:cubicBezTo>
                  <a:cubicBezTo>
                    <a:pt x="9793" y="39893"/>
                    <a:pt x="10341" y="39003"/>
                    <a:pt x="11025" y="38272"/>
                  </a:cubicBezTo>
                  <a:cubicBezTo>
                    <a:pt x="11048" y="38204"/>
                    <a:pt x="11094" y="38135"/>
                    <a:pt x="11140" y="38067"/>
                  </a:cubicBezTo>
                  <a:cubicBezTo>
                    <a:pt x="11177" y="38081"/>
                    <a:pt x="11213" y="38087"/>
                    <a:pt x="11248" y="38087"/>
                  </a:cubicBezTo>
                  <a:cubicBezTo>
                    <a:pt x="11385" y="38087"/>
                    <a:pt x="11505" y="37989"/>
                    <a:pt x="11596" y="37861"/>
                  </a:cubicBezTo>
                  <a:cubicBezTo>
                    <a:pt x="11642" y="37816"/>
                    <a:pt x="11665" y="37747"/>
                    <a:pt x="11665" y="37679"/>
                  </a:cubicBezTo>
                  <a:cubicBezTo>
                    <a:pt x="11665" y="37656"/>
                    <a:pt x="11665" y="37610"/>
                    <a:pt x="11665" y="37565"/>
                  </a:cubicBezTo>
                  <a:lnTo>
                    <a:pt x="11710" y="37496"/>
                  </a:lnTo>
                  <a:cubicBezTo>
                    <a:pt x="11779" y="37519"/>
                    <a:pt x="11847" y="37542"/>
                    <a:pt x="11916" y="37542"/>
                  </a:cubicBezTo>
                  <a:cubicBezTo>
                    <a:pt x="11935" y="37544"/>
                    <a:pt x="11954" y="37545"/>
                    <a:pt x="11972" y="37545"/>
                  </a:cubicBezTo>
                  <a:cubicBezTo>
                    <a:pt x="12132" y="37545"/>
                    <a:pt x="12275" y="37461"/>
                    <a:pt x="12418" y="37359"/>
                  </a:cubicBezTo>
                  <a:cubicBezTo>
                    <a:pt x="12646" y="37085"/>
                    <a:pt x="13034" y="36971"/>
                    <a:pt x="13103" y="36560"/>
                  </a:cubicBezTo>
                  <a:cubicBezTo>
                    <a:pt x="13103" y="36538"/>
                    <a:pt x="13080" y="36538"/>
                    <a:pt x="13080" y="36515"/>
                  </a:cubicBezTo>
                  <a:cubicBezTo>
                    <a:pt x="13171" y="36492"/>
                    <a:pt x="13240" y="36469"/>
                    <a:pt x="13240" y="36378"/>
                  </a:cubicBezTo>
                  <a:cubicBezTo>
                    <a:pt x="13240" y="36332"/>
                    <a:pt x="13240" y="36309"/>
                    <a:pt x="13240" y="36286"/>
                  </a:cubicBezTo>
                  <a:cubicBezTo>
                    <a:pt x="13262" y="36332"/>
                    <a:pt x="13308" y="36355"/>
                    <a:pt x="13308" y="36401"/>
                  </a:cubicBezTo>
                  <a:cubicBezTo>
                    <a:pt x="13947" y="36286"/>
                    <a:pt x="14472" y="35967"/>
                    <a:pt x="14860" y="35442"/>
                  </a:cubicBezTo>
                  <a:cubicBezTo>
                    <a:pt x="14877" y="35443"/>
                    <a:pt x="14894" y="35443"/>
                    <a:pt x="14911" y="35443"/>
                  </a:cubicBezTo>
                  <a:cubicBezTo>
                    <a:pt x="15389" y="35443"/>
                    <a:pt x="15763" y="35134"/>
                    <a:pt x="16116" y="34826"/>
                  </a:cubicBezTo>
                  <a:cubicBezTo>
                    <a:pt x="16161" y="34734"/>
                    <a:pt x="16207" y="34666"/>
                    <a:pt x="16230" y="34575"/>
                  </a:cubicBezTo>
                  <a:cubicBezTo>
                    <a:pt x="16230" y="34575"/>
                    <a:pt x="16230" y="34552"/>
                    <a:pt x="16230" y="34552"/>
                  </a:cubicBezTo>
                  <a:cubicBezTo>
                    <a:pt x="16367" y="34506"/>
                    <a:pt x="16504" y="34483"/>
                    <a:pt x="16640" y="34438"/>
                  </a:cubicBezTo>
                  <a:cubicBezTo>
                    <a:pt x="16846" y="34415"/>
                    <a:pt x="17074" y="34369"/>
                    <a:pt x="17302" y="34346"/>
                  </a:cubicBezTo>
                  <a:cubicBezTo>
                    <a:pt x="17622" y="34301"/>
                    <a:pt x="17919" y="34164"/>
                    <a:pt x="18124" y="33913"/>
                  </a:cubicBezTo>
                  <a:cubicBezTo>
                    <a:pt x="18193" y="33821"/>
                    <a:pt x="18261" y="33753"/>
                    <a:pt x="18307" y="33662"/>
                  </a:cubicBezTo>
                  <a:cubicBezTo>
                    <a:pt x="18786" y="33502"/>
                    <a:pt x="19311" y="33433"/>
                    <a:pt x="19745" y="33137"/>
                  </a:cubicBezTo>
                  <a:lnTo>
                    <a:pt x="19859" y="33137"/>
                  </a:lnTo>
                  <a:cubicBezTo>
                    <a:pt x="19905" y="33114"/>
                    <a:pt x="19950" y="33091"/>
                    <a:pt x="19996" y="33091"/>
                  </a:cubicBezTo>
                  <a:cubicBezTo>
                    <a:pt x="20224" y="32977"/>
                    <a:pt x="20452" y="32908"/>
                    <a:pt x="20681" y="32840"/>
                  </a:cubicBezTo>
                  <a:cubicBezTo>
                    <a:pt x="20818" y="32817"/>
                    <a:pt x="20932" y="32771"/>
                    <a:pt x="21069" y="32749"/>
                  </a:cubicBezTo>
                  <a:cubicBezTo>
                    <a:pt x="21320" y="32680"/>
                    <a:pt x="21594" y="32634"/>
                    <a:pt x="21845" y="32589"/>
                  </a:cubicBezTo>
                  <a:cubicBezTo>
                    <a:pt x="21969" y="32578"/>
                    <a:pt x="22094" y="32575"/>
                    <a:pt x="22221" y="32575"/>
                  </a:cubicBezTo>
                  <a:cubicBezTo>
                    <a:pt x="22395" y="32575"/>
                    <a:pt x="22570" y="32581"/>
                    <a:pt x="22745" y="32581"/>
                  </a:cubicBezTo>
                  <a:cubicBezTo>
                    <a:pt x="22980" y="32581"/>
                    <a:pt x="23213" y="32570"/>
                    <a:pt x="23442" y="32520"/>
                  </a:cubicBezTo>
                  <a:cubicBezTo>
                    <a:pt x="23579" y="32459"/>
                    <a:pt x="23716" y="32388"/>
                    <a:pt x="23860" y="32388"/>
                  </a:cubicBezTo>
                  <a:cubicBezTo>
                    <a:pt x="23932" y="32388"/>
                    <a:pt x="24005" y="32406"/>
                    <a:pt x="24082" y="32452"/>
                  </a:cubicBezTo>
                  <a:cubicBezTo>
                    <a:pt x="24148" y="32471"/>
                    <a:pt x="24210" y="32482"/>
                    <a:pt x="24272" y="32482"/>
                  </a:cubicBezTo>
                  <a:cubicBezTo>
                    <a:pt x="24359" y="32482"/>
                    <a:pt x="24444" y="32460"/>
                    <a:pt x="24538" y="32406"/>
                  </a:cubicBezTo>
                  <a:cubicBezTo>
                    <a:pt x="24538" y="32383"/>
                    <a:pt x="24561" y="32360"/>
                    <a:pt x="24561" y="32338"/>
                  </a:cubicBezTo>
                  <a:close/>
                  <a:moveTo>
                    <a:pt x="49806" y="54022"/>
                  </a:moveTo>
                  <a:cubicBezTo>
                    <a:pt x="49806" y="54044"/>
                    <a:pt x="49806" y="54067"/>
                    <a:pt x="49806" y="54090"/>
                  </a:cubicBezTo>
                  <a:cubicBezTo>
                    <a:pt x="49806" y="54067"/>
                    <a:pt x="49783" y="54044"/>
                    <a:pt x="49783" y="54022"/>
                  </a:cubicBezTo>
                  <a:close/>
                  <a:moveTo>
                    <a:pt x="51244" y="48772"/>
                  </a:moveTo>
                  <a:cubicBezTo>
                    <a:pt x="51312" y="48818"/>
                    <a:pt x="51381" y="48863"/>
                    <a:pt x="51449" y="48886"/>
                  </a:cubicBezTo>
                  <a:cubicBezTo>
                    <a:pt x="51449" y="48932"/>
                    <a:pt x="51472" y="48954"/>
                    <a:pt x="51495" y="49000"/>
                  </a:cubicBezTo>
                  <a:cubicBezTo>
                    <a:pt x="51518" y="49046"/>
                    <a:pt x="51540" y="49069"/>
                    <a:pt x="51586" y="49114"/>
                  </a:cubicBezTo>
                  <a:cubicBezTo>
                    <a:pt x="51609" y="49206"/>
                    <a:pt x="51655" y="49274"/>
                    <a:pt x="51746" y="49320"/>
                  </a:cubicBezTo>
                  <a:cubicBezTo>
                    <a:pt x="51723" y="49342"/>
                    <a:pt x="51700" y="49342"/>
                    <a:pt x="51677" y="49388"/>
                  </a:cubicBezTo>
                  <a:cubicBezTo>
                    <a:pt x="51700" y="50096"/>
                    <a:pt x="51883" y="50758"/>
                    <a:pt x="52385" y="51305"/>
                  </a:cubicBezTo>
                  <a:cubicBezTo>
                    <a:pt x="52408" y="51328"/>
                    <a:pt x="52431" y="51328"/>
                    <a:pt x="52453" y="51328"/>
                  </a:cubicBezTo>
                  <a:cubicBezTo>
                    <a:pt x="52385" y="51945"/>
                    <a:pt x="52522" y="52470"/>
                    <a:pt x="53001" y="52858"/>
                  </a:cubicBezTo>
                  <a:cubicBezTo>
                    <a:pt x="53001" y="52880"/>
                    <a:pt x="53024" y="52903"/>
                    <a:pt x="53024" y="52949"/>
                  </a:cubicBezTo>
                  <a:cubicBezTo>
                    <a:pt x="53389" y="53748"/>
                    <a:pt x="53093" y="54318"/>
                    <a:pt x="52362" y="54729"/>
                  </a:cubicBezTo>
                  <a:cubicBezTo>
                    <a:pt x="52248" y="54821"/>
                    <a:pt x="52157" y="54912"/>
                    <a:pt x="52020" y="54980"/>
                  </a:cubicBezTo>
                  <a:cubicBezTo>
                    <a:pt x="51951" y="55026"/>
                    <a:pt x="51906" y="55049"/>
                    <a:pt x="51837" y="55094"/>
                  </a:cubicBezTo>
                  <a:cubicBezTo>
                    <a:pt x="51791" y="55117"/>
                    <a:pt x="51723" y="55140"/>
                    <a:pt x="51655" y="55186"/>
                  </a:cubicBezTo>
                  <a:cubicBezTo>
                    <a:pt x="51609" y="55209"/>
                    <a:pt x="51540" y="55231"/>
                    <a:pt x="51472" y="55254"/>
                  </a:cubicBezTo>
                  <a:cubicBezTo>
                    <a:pt x="51381" y="55300"/>
                    <a:pt x="51289" y="55323"/>
                    <a:pt x="51198" y="55346"/>
                  </a:cubicBezTo>
                  <a:cubicBezTo>
                    <a:pt x="51130" y="55368"/>
                    <a:pt x="51061" y="55391"/>
                    <a:pt x="50993" y="55414"/>
                  </a:cubicBezTo>
                  <a:cubicBezTo>
                    <a:pt x="50901" y="55460"/>
                    <a:pt x="50810" y="55505"/>
                    <a:pt x="50719" y="55551"/>
                  </a:cubicBezTo>
                  <a:cubicBezTo>
                    <a:pt x="50650" y="55574"/>
                    <a:pt x="50605" y="55597"/>
                    <a:pt x="50559" y="55619"/>
                  </a:cubicBezTo>
                  <a:cubicBezTo>
                    <a:pt x="50468" y="55528"/>
                    <a:pt x="50490" y="55346"/>
                    <a:pt x="50331" y="55300"/>
                  </a:cubicBezTo>
                  <a:cubicBezTo>
                    <a:pt x="50308" y="55140"/>
                    <a:pt x="50285" y="54980"/>
                    <a:pt x="50171" y="54843"/>
                  </a:cubicBezTo>
                  <a:cubicBezTo>
                    <a:pt x="50148" y="54821"/>
                    <a:pt x="50125" y="54798"/>
                    <a:pt x="50102" y="54798"/>
                  </a:cubicBezTo>
                  <a:lnTo>
                    <a:pt x="50102" y="54775"/>
                  </a:lnTo>
                  <a:cubicBezTo>
                    <a:pt x="50125" y="54615"/>
                    <a:pt x="50125" y="54478"/>
                    <a:pt x="49943" y="54364"/>
                  </a:cubicBezTo>
                  <a:cubicBezTo>
                    <a:pt x="49965" y="54318"/>
                    <a:pt x="49943" y="54273"/>
                    <a:pt x="49920" y="54227"/>
                  </a:cubicBezTo>
                  <a:cubicBezTo>
                    <a:pt x="49943" y="54113"/>
                    <a:pt x="49897" y="54044"/>
                    <a:pt x="49806" y="53999"/>
                  </a:cubicBezTo>
                  <a:cubicBezTo>
                    <a:pt x="49783" y="53908"/>
                    <a:pt x="49760" y="53793"/>
                    <a:pt x="49737" y="53679"/>
                  </a:cubicBezTo>
                  <a:cubicBezTo>
                    <a:pt x="49737" y="53497"/>
                    <a:pt x="49783" y="53268"/>
                    <a:pt x="49577" y="53131"/>
                  </a:cubicBezTo>
                  <a:cubicBezTo>
                    <a:pt x="49577" y="52972"/>
                    <a:pt x="49532" y="52835"/>
                    <a:pt x="49395" y="52766"/>
                  </a:cubicBezTo>
                  <a:cubicBezTo>
                    <a:pt x="49372" y="52515"/>
                    <a:pt x="49440" y="52241"/>
                    <a:pt x="49189" y="52059"/>
                  </a:cubicBezTo>
                  <a:lnTo>
                    <a:pt x="49189" y="52036"/>
                  </a:lnTo>
                  <a:cubicBezTo>
                    <a:pt x="49212" y="51830"/>
                    <a:pt x="49212" y="51625"/>
                    <a:pt x="49030" y="51488"/>
                  </a:cubicBezTo>
                  <a:cubicBezTo>
                    <a:pt x="48893" y="51123"/>
                    <a:pt x="48756" y="50758"/>
                    <a:pt x="48619" y="50392"/>
                  </a:cubicBezTo>
                  <a:cubicBezTo>
                    <a:pt x="48619" y="50278"/>
                    <a:pt x="48642" y="50164"/>
                    <a:pt x="48664" y="50027"/>
                  </a:cubicBezTo>
                  <a:cubicBezTo>
                    <a:pt x="49075" y="49959"/>
                    <a:pt x="49486" y="49867"/>
                    <a:pt x="49783" y="49525"/>
                  </a:cubicBezTo>
                  <a:cubicBezTo>
                    <a:pt x="50376" y="49479"/>
                    <a:pt x="50764" y="49046"/>
                    <a:pt x="51244" y="48772"/>
                  </a:cubicBezTo>
                  <a:close/>
                  <a:moveTo>
                    <a:pt x="2557" y="50644"/>
                  </a:moveTo>
                  <a:cubicBezTo>
                    <a:pt x="3059" y="50803"/>
                    <a:pt x="3584" y="50986"/>
                    <a:pt x="4087" y="51146"/>
                  </a:cubicBezTo>
                  <a:cubicBezTo>
                    <a:pt x="4132" y="51169"/>
                    <a:pt x="4155" y="51169"/>
                    <a:pt x="4201" y="51191"/>
                  </a:cubicBezTo>
                  <a:cubicBezTo>
                    <a:pt x="4497" y="51283"/>
                    <a:pt x="4794" y="51397"/>
                    <a:pt x="5091" y="51511"/>
                  </a:cubicBezTo>
                  <a:cubicBezTo>
                    <a:pt x="6186" y="51876"/>
                    <a:pt x="6186" y="51853"/>
                    <a:pt x="5913" y="52949"/>
                  </a:cubicBezTo>
                  <a:cubicBezTo>
                    <a:pt x="5798" y="53040"/>
                    <a:pt x="5730" y="53154"/>
                    <a:pt x="5753" y="53314"/>
                  </a:cubicBezTo>
                  <a:cubicBezTo>
                    <a:pt x="5707" y="53360"/>
                    <a:pt x="5707" y="53405"/>
                    <a:pt x="5707" y="53451"/>
                  </a:cubicBezTo>
                  <a:cubicBezTo>
                    <a:pt x="5570" y="53542"/>
                    <a:pt x="5570" y="53702"/>
                    <a:pt x="5570" y="53862"/>
                  </a:cubicBezTo>
                  <a:cubicBezTo>
                    <a:pt x="5479" y="53908"/>
                    <a:pt x="5433" y="53953"/>
                    <a:pt x="5433" y="54067"/>
                  </a:cubicBezTo>
                  <a:cubicBezTo>
                    <a:pt x="5228" y="54798"/>
                    <a:pt x="4817" y="55482"/>
                    <a:pt x="4657" y="56236"/>
                  </a:cubicBezTo>
                  <a:cubicBezTo>
                    <a:pt x="4634" y="56236"/>
                    <a:pt x="4612" y="56213"/>
                    <a:pt x="4589" y="56213"/>
                  </a:cubicBezTo>
                  <a:cubicBezTo>
                    <a:pt x="3881" y="55962"/>
                    <a:pt x="3265" y="55551"/>
                    <a:pt x="2626" y="55163"/>
                  </a:cubicBezTo>
                  <a:cubicBezTo>
                    <a:pt x="2395" y="55028"/>
                    <a:pt x="2165" y="54845"/>
                    <a:pt x="1893" y="54845"/>
                  </a:cubicBezTo>
                  <a:cubicBezTo>
                    <a:pt x="1842" y="54845"/>
                    <a:pt x="1790" y="54852"/>
                    <a:pt x="1736" y="54866"/>
                  </a:cubicBezTo>
                  <a:cubicBezTo>
                    <a:pt x="1279" y="54273"/>
                    <a:pt x="1256" y="53634"/>
                    <a:pt x="1576" y="52949"/>
                  </a:cubicBezTo>
                  <a:cubicBezTo>
                    <a:pt x="1576" y="52926"/>
                    <a:pt x="1576" y="52880"/>
                    <a:pt x="1599" y="52858"/>
                  </a:cubicBezTo>
                  <a:cubicBezTo>
                    <a:pt x="2101" y="52447"/>
                    <a:pt x="2192" y="51853"/>
                    <a:pt x="2146" y="51214"/>
                  </a:cubicBezTo>
                  <a:cubicBezTo>
                    <a:pt x="2146" y="51191"/>
                    <a:pt x="2169" y="51191"/>
                    <a:pt x="2192" y="51169"/>
                  </a:cubicBezTo>
                  <a:cubicBezTo>
                    <a:pt x="2261" y="51054"/>
                    <a:pt x="2306" y="50963"/>
                    <a:pt x="2375" y="50872"/>
                  </a:cubicBezTo>
                  <a:cubicBezTo>
                    <a:pt x="2397" y="50849"/>
                    <a:pt x="2420" y="50803"/>
                    <a:pt x="2443" y="50780"/>
                  </a:cubicBezTo>
                  <a:cubicBezTo>
                    <a:pt x="2489" y="50735"/>
                    <a:pt x="2512" y="50689"/>
                    <a:pt x="2557" y="50644"/>
                  </a:cubicBezTo>
                  <a:close/>
                  <a:moveTo>
                    <a:pt x="48048" y="50507"/>
                  </a:moveTo>
                  <a:lnTo>
                    <a:pt x="48048" y="50507"/>
                  </a:lnTo>
                  <a:cubicBezTo>
                    <a:pt x="47911" y="50917"/>
                    <a:pt x="48162" y="51260"/>
                    <a:pt x="48322" y="51625"/>
                  </a:cubicBezTo>
                  <a:cubicBezTo>
                    <a:pt x="48390" y="51739"/>
                    <a:pt x="48459" y="51853"/>
                    <a:pt x="48527" y="51945"/>
                  </a:cubicBezTo>
                  <a:cubicBezTo>
                    <a:pt x="48550" y="52082"/>
                    <a:pt x="48573" y="52218"/>
                    <a:pt x="48664" y="52310"/>
                  </a:cubicBezTo>
                  <a:cubicBezTo>
                    <a:pt x="48664" y="52310"/>
                    <a:pt x="48687" y="52310"/>
                    <a:pt x="48687" y="52333"/>
                  </a:cubicBezTo>
                  <a:cubicBezTo>
                    <a:pt x="48710" y="52401"/>
                    <a:pt x="48733" y="52470"/>
                    <a:pt x="48756" y="52538"/>
                  </a:cubicBezTo>
                  <a:cubicBezTo>
                    <a:pt x="48824" y="52743"/>
                    <a:pt x="48824" y="52949"/>
                    <a:pt x="48870" y="53177"/>
                  </a:cubicBezTo>
                  <a:cubicBezTo>
                    <a:pt x="48870" y="53246"/>
                    <a:pt x="48893" y="53314"/>
                    <a:pt x="48938" y="53383"/>
                  </a:cubicBezTo>
                  <a:cubicBezTo>
                    <a:pt x="48961" y="53474"/>
                    <a:pt x="49007" y="53565"/>
                    <a:pt x="49030" y="53656"/>
                  </a:cubicBezTo>
                  <a:cubicBezTo>
                    <a:pt x="49052" y="53793"/>
                    <a:pt x="49098" y="53930"/>
                    <a:pt x="49167" y="54044"/>
                  </a:cubicBezTo>
                  <a:cubicBezTo>
                    <a:pt x="49144" y="54067"/>
                    <a:pt x="49144" y="54067"/>
                    <a:pt x="49121" y="54090"/>
                  </a:cubicBezTo>
                  <a:cubicBezTo>
                    <a:pt x="49121" y="54159"/>
                    <a:pt x="49121" y="54227"/>
                    <a:pt x="49144" y="54296"/>
                  </a:cubicBezTo>
                  <a:cubicBezTo>
                    <a:pt x="49189" y="54387"/>
                    <a:pt x="49235" y="54478"/>
                    <a:pt x="49281" y="54547"/>
                  </a:cubicBezTo>
                  <a:cubicBezTo>
                    <a:pt x="49304" y="54569"/>
                    <a:pt x="49349" y="54592"/>
                    <a:pt x="49372" y="54615"/>
                  </a:cubicBezTo>
                  <a:cubicBezTo>
                    <a:pt x="49372" y="54615"/>
                    <a:pt x="49372" y="54615"/>
                    <a:pt x="49395" y="54638"/>
                  </a:cubicBezTo>
                  <a:cubicBezTo>
                    <a:pt x="49144" y="55140"/>
                    <a:pt x="49532" y="55460"/>
                    <a:pt x="49760" y="55825"/>
                  </a:cubicBezTo>
                  <a:cubicBezTo>
                    <a:pt x="49708" y="55821"/>
                    <a:pt x="49657" y="55819"/>
                    <a:pt x="49607" y="55819"/>
                  </a:cubicBezTo>
                  <a:cubicBezTo>
                    <a:pt x="49354" y="55819"/>
                    <a:pt x="49140" y="55885"/>
                    <a:pt x="49007" y="56190"/>
                  </a:cubicBezTo>
                  <a:cubicBezTo>
                    <a:pt x="49030" y="56213"/>
                    <a:pt x="49030" y="56213"/>
                    <a:pt x="49052" y="56236"/>
                  </a:cubicBezTo>
                  <a:lnTo>
                    <a:pt x="49030" y="56236"/>
                  </a:lnTo>
                  <a:cubicBezTo>
                    <a:pt x="49030" y="56236"/>
                    <a:pt x="49007" y="56259"/>
                    <a:pt x="49007" y="56259"/>
                  </a:cubicBezTo>
                  <a:cubicBezTo>
                    <a:pt x="48957" y="56268"/>
                    <a:pt x="48906" y="56271"/>
                    <a:pt x="48853" y="56271"/>
                  </a:cubicBezTo>
                  <a:cubicBezTo>
                    <a:pt x="48804" y="56271"/>
                    <a:pt x="48754" y="56269"/>
                    <a:pt x="48704" y="56269"/>
                  </a:cubicBezTo>
                  <a:cubicBezTo>
                    <a:pt x="48561" y="56269"/>
                    <a:pt x="48418" y="56286"/>
                    <a:pt x="48299" y="56418"/>
                  </a:cubicBezTo>
                  <a:cubicBezTo>
                    <a:pt x="48071" y="56441"/>
                    <a:pt x="47866" y="56464"/>
                    <a:pt x="47706" y="56578"/>
                  </a:cubicBezTo>
                  <a:cubicBezTo>
                    <a:pt x="47637" y="56578"/>
                    <a:pt x="47592" y="56601"/>
                    <a:pt x="47546" y="56669"/>
                  </a:cubicBezTo>
                  <a:cubicBezTo>
                    <a:pt x="47455" y="56669"/>
                    <a:pt x="47409" y="56692"/>
                    <a:pt x="47363" y="56784"/>
                  </a:cubicBezTo>
                  <a:cubicBezTo>
                    <a:pt x="47112" y="56829"/>
                    <a:pt x="46838" y="56829"/>
                    <a:pt x="46587" y="56920"/>
                  </a:cubicBezTo>
                  <a:cubicBezTo>
                    <a:pt x="46533" y="56937"/>
                    <a:pt x="46485" y="56944"/>
                    <a:pt x="46441" y="56944"/>
                  </a:cubicBezTo>
                  <a:cubicBezTo>
                    <a:pt x="46303" y="56944"/>
                    <a:pt x="46212" y="56870"/>
                    <a:pt x="46108" y="56784"/>
                  </a:cubicBezTo>
                  <a:cubicBezTo>
                    <a:pt x="45788" y="55825"/>
                    <a:pt x="45469" y="54843"/>
                    <a:pt x="45172" y="53862"/>
                  </a:cubicBezTo>
                  <a:cubicBezTo>
                    <a:pt x="45058" y="53246"/>
                    <a:pt x="45012" y="52584"/>
                    <a:pt x="44670" y="52013"/>
                  </a:cubicBezTo>
                  <a:cubicBezTo>
                    <a:pt x="44670" y="51853"/>
                    <a:pt x="44670" y="51671"/>
                    <a:pt x="44647" y="51511"/>
                  </a:cubicBezTo>
                  <a:cubicBezTo>
                    <a:pt x="44830" y="51442"/>
                    <a:pt x="45035" y="51465"/>
                    <a:pt x="45172" y="51305"/>
                  </a:cubicBezTo>
                  <a:lnTo>
                    <a:pt x="45195" y="51305"/>
                  </a:lnTo>
                  <a:cubicBezTo>
                    <a:pt x="45400" y="51305"/>
                    <a:pt x="45606" y="51283"/>
                    <a:pt x="45766" y="51146"/>
                  </a:cubicBezTo>
                  <a:cubicBezTo>
                    <a:pt x="45857" y="51191"/>
                    <a:pt x="45948" y="51237"/>
                    <a:pt x="46062" y="51260"/>
                  </a:cubicBezTo>
                  <a:cubicBezTo>
                    <a:pt x="46610" y="51191"/>
                    <a:pt x="47135" y="51100"/>
                    <a:pt x="47500" y="50666"/>
                  </a:cubicBezTo>
                  <a:cubicBezTo>
                    <a:pt x="47548" y="50682"/>
                    <a:pt x="47595" y="50690"/>
                    <a:pt x="47641" y="50690"/>
                  </a:cubicBezTo>
                  <a:cubicBezTo>
                    <a:pt x="47790" y="50690"/>
                    <a:pt x="47926" y="50612"/>
                    <a:pt x="48048" y="50507"/>
                  </a:cubicBezTo>
                  <a:close/>
                  <a:moveTo>
                    <a:pt x="44099" y="51671"/>
                  </a:moveTo>
                  <a:cubicBezTo>
                    <a:pt x="44145" y="51693"/>
                    <a:pt x="44213" y="51693"/>
                    <a:pt x="44259" y="51693"/>
                  </a:cubicBezTo>
                  <a:cubicBezTo>
                    <a:pt x="44396" y="52515"/>
                    <a:pt x="44328" y="53383"/>
                    <a:pt x="44647" y="54159"/>
                  </a:cubicBezTo>
                  <a:cubicBezTo>
                    <a:pt x="44647" y="54227"/>
                    <a:pt x="44624" y="54273"/>
                    <a:pt x="44601" y="54318"/>
                  </a:cubicBezTo>
                  <a:cubicBezTo>
                    <a:pt x="44601" y="54980"/>
                    <a:pt x="44807" y="55597"/>
                    <a:pt x="45012" y="56190"/>
                  </a:cubicBezTo>
                  <a:cubicBezTo>
                    <a:pt x="45218" y="56761"/>
                    <a:pt x="45035" y="56989"/>
                    <a:pt x="44465" y="57149"/>
                  </a:cubicBezTo>
                  <a:cubicBezTo>
                    <a:pt x="43574" y="57377"/>
                    <a:pt x="42616" y="57468"/>
                    <a:pt x="41748" y="57879"/>
                  </a:cubicBezTo>
                  <a:cubicBezTo>
                    <a:pt x="41611" y="57970"/>
                    <a:pt x="41474" y="58039"/>
                    <a:pt x="41315" y="58062"/>
                  </a:cubicBezTo>
                  <a:cubicBezTo>
                    <a:pt x="40949" y="58039"/>
                    <a:pt x="40927" y="57902"/>
                    <a:pt x="40790" y="57309"/>
                  </a:cubicBezTo>
                  <a:cubicBezTo>
                    <a:pt x="40698" y="56989"/>
                    <a:pt x="40584" y="56692"/>
                    <a:pt x="40470" y="56373"/>
                  </a:cubicBezTo>
                  <a:cubicBezTo>
                    <a:pt x="40493" y="56327"/>
                    <a:pt x="40470" y="56281"/>
                    <a:pt x="40424" y="56236"/>
                  </a:cubicBezTo>
                  <a:cubicBezTo>
                    <a:pt x="40447" y="55985"/>
                    <a:pt x="40424" y="55711"/>
                    <a:pt x="40333" y="55460"/>
                  </a:cubicBezTo>
                  <a:cubicBezTo>
                    <a:pt x="40310" y="55414"/>
                    <a:pt x="40288" y="55368"/>
                    <a:pt x="40265" y="55323"/>
                  </a:cubicBezTo>
                  <a:cubicBezTo>
                    <a:pt x="40219" y="55026"/>
                    <a:pt x="40288" y="54729"/>
                    <a:pt x="40128" y="54455"/>
                  </a:cubicBezTo>
                  <a:cubicBezTo>
                    <a:pt x="40151" y="54433"/>
                    <a:pt x="40173" y="54410"/>
                    <a:pt x="40196" y="54364"/>
                  </a:cubicBezTo>
                  <a:cubicBezTo>
                    <a:pt x="40310" y="53885"/>
                    <a:pt x="40082" y="53451"/>
                    <a:pt x="39968" y="52995"/>
                  </a:cubicBezTo>
                  <a:cubicBezTo>
                    <a:pt x="39968" y="52949"/>
                    <a:pt x="39945" y="52926"/>
                    <a:pt x="39945" y="52903"/>
                  </a:cubicBezTo>
                  <a:cubicBezTo>
                    <a:pt x="40721" y="52766"/>
                    <a:pt x="41452" y="52538"/>
                    <a:pt x="42228" y="52378"/>
                  </a:cubicBezTo>
                  <a:cubicBezTo>
                    <a:pt x="42502" y="52310"/>
                    <a:pt x="42775" y="52218"/>
                    <a:pt x="42890" y="51945"/>
                  </a:cubicBezTo>
                  <a:cubicBezTo>
                    <a:pt x="43035" y="52038"/>
                    <a:pt x="43186" y="52080"/>
                    <a:pt x="43337" y="52080"/>
                  </a:cubicBezTo>
                  <a:cubicBezTo>
                    <a:pt x="43517" y="52080"/>
                    <a:pt x="43697" y="52021"/>
                    <a:pt x="43871" y="51922"/>
                  </a:cubicBezTo>
                  <a:cubicBezTo>
                    <a:pt x="43894" y="51830"/>
                    <a:pt x="43917" y="51762"/>
                    <a:pt x="43962" y="51693"/>
                  </a:cubicBezTo>
                  <a:lnTo>
                    <a:pt x="44031" y="51716"/>
                  </a:lnTo>
                  <a:lnTo>
                    <a:pt x="44099" y="51671"/>
                  </a:lnTo>
                  <a:close/>
                  <a:moveTo>
                    <a:pt x="7054" y="52059"/>
                  </a:moveTo>
                  <a:cubicBezTo>
                    <a:pt x="8013" y="52241"/>
                    <a:pt x="8994" y="52424"/>
                    <a:pt x="9953" y="52629"/>
                  </a:cubicBezTo>
                  <a:cubicBezTo>
                    <a:pt x="10409" y="52858"/>
                    <a:pt x="10934" y="52766"/>
                    <a:pt x="11413" y="52926"/>
                  </a:cubicBezTo>
                  <a:lnTo>
                    <a:pt x="11505" y="52972"/>
                  </a:lnTo>
                  <a:lnTo>
                    <a:pt x="11596" y="52949"/>
                  </a:lnTo>
                  <a:cubicBezTo>
                    <a:pt x="11642" y="52995"/>
                    <a:pt x="11687" y="52995"/>
                    <a:pt x="11733" y="52995"/>
                  </a:cubicBezTo>
                  <a:cubicBezTo>
                    <a:pt x="11756" y="53109"/>
                    <a:pt x="11756" y="53200"/>
                    <a:pt x="11779" y="53314"/>
                  </a:cubicBezTo>
                  <a:cubicBezTo>
                    <a:pt x="11596" y="53520"/>
                    <a:pt x="11619" y="53793"/>
                    <a:pt x="11573" y="54044"/>
                  </a:cubicBezTo>
                  <a:cubicBezTo>
                    <a:pt x="11162" y="55163"/>
                    <a:pt x="10889" y="56327"/>
                    <a:pt x="10660" y="57514"/>
                  </a:cubicBezTo>
                  <a:cubicBezTo>
                    <a:pt x="10615" y="57742"/>
                    <a:pt x="10546" y="57970"/>
                    <a:pt x="10478" y="58222"/>
                  </a:cubicBezTo>
                  <a:cubicBezTo>
                    <a:pt x="10364" y="58222"/>
                    <a:pt x="10249" y="58222"/>
                    <a:pt x="10135" y="58244"/>
                  </a:cubicBezTo>
                  <a:cubicBezTo>
                    <a:pt x="9998" y="58085"/>
                    <a:pt x="9793" y="58085"/>
                    <a:pt x="9587" y="58062"/>
                  </a:cubicBezTo>
                  <a:cubicBezTo>
                    <a:pt x="9423" y="57916"/>
                    <a:pt x="9215" y="57901"/>
                    <a:pt x="9010" y="57901"/>
                  </a:cubicBezTo>
                  <a:cubicBezTo>
                    <a:pt x="8958" y="57901"/>
                    <a:pt x="8907" y="57902"/>
                    <a:pt x="8857" y="57902"/>
                  </a:cubicBezTo>
                  <a:cubicBezTo>
                    <a:pt x="8811" y="57902"/>
                    <a:pt x="8789" y="57879"/>
                    <a:pt x="8743" y="57879"/>
                  </a:cubicBezTo>
                  <a:cubicBezTo>
                    <a:pt x="8743" y="57833"/>
                    <a:pt x="8720" y="57788"/>
                    <a:pt x="8697" y="57719"/>
                  </a:cubicBezTo>
                  <a:cubicBezTo>
                    <a:pt x="8332" y="57377"/>
                    <a:pt x="7807" y="57377"/>
                    <a:pt x="7373" y="57172"/>
                  </a:cubicBezTo>
                  <a:cubicBezTo>
                    <a:pt x="7115" y="57111"/>
                    <a:pt x="6856" y="56979"/>
                    <a:pt x="6591" y="56979"/>
                  </a:cubicBezTo>
                  <a:cubicBezTo>
                    <a:pt x="6458" y="56979"/>
                    <a:pt x="6323" y="57012"/>
                    <a:pt x="6186" y="57103"/>
                  </a:cubicBezTo>
                  <a:cubicBezTo>
                    <a:pt x="6186" y="57080"/>
                    <a:pt x="6164" y="57080"/>
                    <a:pt x="6164" y="57057"/>
                  </a:cubicBezTo>
                  <a:cubicBezTo>
                    <a:pt x="6050" y="56989"/>
                    <a:pt x="5958" y="56920"/>
                    <a:pt x="5867" y="56852"/>
                  </a:cubicBezTo>
                  <a:cubicBezTo>
                    <a:pt x="5844" y="56829"/>
                    <a:pt x="5798" y="56806"/>
                    <a:pt x="5776" y="56784"/>
                  </a:cubicBezTo>
                  <a:cubicBezTo>
                    <a:pt x="5707" y="56738"/>
                    <a:pt x="5662" y="56692"/>
                    <a:pt x="5593" y="56647"/>
                  </a:cubicBezTo>
                  <a:cubicBezTo>
                    <a:pt x="5433" y="56532"/>
                    <a:pt x="5251" y="56441"/>
                    <a:pt x="5068" y="56373"/>
                  </a:cubicBezTo>
                  <a:lnTo>
                    <a:pt x="5045" y="56373"/>
                  </a:lnTo>
                  <a:cubicBezTo>
                    <a:pt x="5068" y="56007"/>
                    <a:pt x="5456" y="55779"/>
                    <a:pt x="5547" y="55437"/>
                  </a:cubicBezTo>
                  <a:cubicBezTo>
                    <a:pt x="5844" y="55254"/>
                    <a:pt x="5890" y="54980"/>
                    <a:pt x="5867" y="54661"/>
                  </a:cubicBezTo>
                  <a:cubicBezTo>
                    <a:pt x="5867" y="54615"/>
                    <a:pt x="5867" y="54592"/>
                    <a:pt x="5844" y="54547"/>
                  </a:cubicBezTo>
                  <a:cubicBezTo>
                    <a:pt x="5913" y="54478"/>
                    <a:pt x="5958" y="54387"/>
                    <a:pt x="5981" y="54296"/>
                  </a:cubicBezTo>
                  <a:cubicBezTo>
                    <a:pt x="5981" y="54296"/>
                    <a:pt x="5981" y="54273"/>
                    <a:pt x="5958" y="54273"/>
                  </a:cubicBezTo>
                  <a:lnTo>
                    <a:pt x="5958" y="54273"/>
                  </a:lnTo>
                  <a:cubicBezTo>
                    <a:pt x="5981" y="54273"/>
                    <a:pt x="6004" y="54296"/>
                    <a:pt x="6027" y="54296"/>
                  </a:cubicBezTo>
                  <a:cubicBezTo>
                    <a:pt x="6323" y="54113"/>
                    <a:pt x="6483" y="53908"/>
                    <a:pt x="6346" y="53611"/>
                  </a:cubicBezTo>
                  <a:cubicBezTo>
                    <a:pt x="6529" y="53451"/>
                    <a:pt x="6620" y="53268"/>
                    <a:pt x="6620" y="53017"/>
                  </a:cubicBezTo>
                  <a:cubicBezTo>
                    <a:pt x="6620" y="52995"/>
                    <a:pt x="6597" y="52972"/>
                    <a:pt x="6597" y="52972"/>
                  </a:cubicBezTo>
                  <a:cubicBezTo>
                    <a:pt x="6643" y="52903"/>
                    <a:pt x="6689" y="52835"/>
                    <a:pt x="6689" y="52766"/>
                  </a:cubicBezTo>
                  <a:cubicBezTo>
                    <a:pt x="6734" y="52743"/>
                    <a:pt x="6757" y="52721"/>
                    <a:pt x="6780" y="52698"/>
                  </a:cubicBezTo>
                  <a:cubicBezTo>
                    <a:pt x="6871" y="52607"/>
                    <a:pt x="6917" y="52492"/>
                    <a:pt x="6871" y="52378"/>
                  </a:cubicBezTo>
                  <a:cubicBezTo>
                    <a:pt x="6894" y="52355"/>
                    <a:pt x="6894" y="52333"/>
                    <a:pt x="6871" y="52310"/>
                  </a:cubicBezTo>
                  <a:cubicBezTo>
                    <a:pt x="6940" y="52218"/>
                    <a:pt x="7008" y="52150"/>
                    <a:pt x="7054" y="52059"/>
                  </a:cubicBezTo>
                  <a:close/>
                  <a:moveTo>
                    <a:pt x="38115" y="53170"/>
                  </a:moveTo>
                  <a:cubicBezTo>
                    <a:pt x="38773" y="53170"/>
                    <a:pt x="39189" y="53517"/>
                    <a:pt x="39306" y="54296"/>
                  </a:cubicBezTo>
                  <a:cubicBezTo>
                    <a:pt x="39374" y="54364"/>
                    <a:pt x="39443" y="54455"/>
                    <a:pt x="39534" y="54501"/>
                  </a:cubicBezTo>
                  <a:cubicBezTo>
                    <a:pt x="39580" y="54729"/>
                    <a:pt x="39671" y="54912"/>
                    <a:pt x="39694" y="55140"/>
                  </a:cubicBezTo>
                  <a:cubicBezTo>
                    <a:pt x="39580" y="55209"/>
                    <a:pt x="39603" y="55277"/>
                    <a:pt x="39694" y="55368"/>
                  </a:cubicBezTo>
                  <a:cubicBezTo>
                    <a:pt x="39671" y="55414"/>
                    <a:pt x="39671" y="55460"/>
                    <a:pt x="39717" y="55505"/>
                  </a:cubicBezTo>
                  <a:cubicBezTo>
                    <a:pt x="39763" y="55985"/>
                    <a:pt x="39854" y="56418"/>
                    <a:pt x="40036" y="56852"/>
                  </a:cubicBezTo>
                  <a:cubicBezTo>
                    <a:pt x="40036" y="56898"/>
                    <a:pt x="40036" y="56943"/>
                    <a:pt x="40082" y="56966"/>
                  </a:cubicBezTo>
                  <a:cubicBezTo>
                    <a:pt x="40105" y="57309"/>
                    <a:pt x="40082" y="57651"/>
                    <a:pt x="40173" y="57948"/>
                  </a:cubicBezTo>
                  <a:cubicBezTo>
                    <a:pt x="40242" y="58244"/>
                    <a:pt x="40036" y="58267"/>
                    <a:pt x="39922" y="58381"/>
                  </a:cubicBezTo>
                  <a:cubicBezTo>
                    <a:pt x="39899" y="58381"/>
                    <a:pt x="39899" y="58381"/>
                    <a:pt x="39877" y="58404"/>
                  </a:cubicBezTo>
                  <a:cubicBezTo>
                    <a:pt x="39009" y="58427"/>
                    <a:pt x="38142" y="58541"/>
                    <a:pt x="37297" y="58769"/>
                  </a:cubicBezTo>
                  <a:cubicBezTo>
                    <a:pt x="37251" y="58766"/>
                    <a:pt x="37206" y="58764"/>
                    <a:pt x="37160" y="58764"/>
                  </a:cubicBezTo>
                  <a:cubicBezTo>
                    <a:pt x="36664" y="58764"/>
                    <a:pt x="36196" y="58957"/>
                    <a:pt x="35700" y="58957"/>
                  </a:cubicBezTo>
                  <a:cubicBezTo>
                    <a:pt x="35654" y="58957"/>
                    <a:pt x="35609" y="58955"/>
                    <a:pt x="35563" y="58952"/>
                  </a:cubicBezTo>
                  <a:cubicBezTo>
                    <a:pt x="35494" y="58153"/>
                    <a:pt x="35403" y="57377"/>
                    <a:pt x="35152" y="56601"/>
                  </a:cubicBezTo>
                  <a:cubicBezTo>
                    <a:pt x="35129" y="55825"/>
                    <a:pt x="34946" y="55072"/>
                    <a:pt x="34787" y="54318"/>
                  </a:cubicBezTo>
                  <a:cubicBezTo>
                    <a:pt x="34741" y="54022"/>
                    <a:pt x="34718" y="53725"/>
                    <a:pt x="34878" y="53542"/>
                  </a:cubicBezTo>
                  <a:cubicBezTo>
                    <a:pt x="34969" y="53565"/>
                    <a:pt x="35061" y="53565"/>
                    <a:pt x="35152" y="53565"/>
                  </a:cubicBezTo>
                  <a:cubicBezTo>
                    <a:pt x="35218" y="53562"/>
                    <a:pt x="35284" y="53561"/>
                    <a:pt x="35350" y="53561"/>
                  </a:cubicBezTo>
                  <a:cubicBezTo>
                    <a:pt x="35457" y="53561"/>
                    <a:pt x="35564" y="53564"/>
                    <a:pt x="35670" y="53564"/>
                  </a:cubicBezTo>
                  <a:cubicBezTo>
                    <a:pt x="35972" y="53564"/>
                    <a:pt x="36267" y="53543"/>
                    <a:pt x="36544" y="53383"/>
                  </a:cubicBezTo>
                  <a:cubicBezTo>
                    <a:pt x="36613" y="53337"/>
                    <a:pt x="36635" y="53268"/>
                    <a:pt x="36635" y="53177"/>
                  </a:cubicBezTo>
                  <a:cubicBezTo>
                    <a:pt x="36635" y="53177"/>
                    <a:pt x="36635" y="53177"/>
                    <a:pt x="36658" y="53200"/>
                  </a:cubicBezTo>
                  <a:cubicBezTo>
                    <a:pt x="36877" y="53303"/>
                    <a:pt x="37097" y="53392"/>
                    <a:pt x="37303" y="53392"/>
                  </a:cubicBezTo>
                  <a:cubicBezTo>
                    <a:pt x="37463" y="53392"/>
                    <a:pt x="37615" y="53339"/>
                    <a:pt x="37754" y="53200"/>
                  </a:cubicBezTo>
                  <a:cubicBezTo>
                    <a:pt x="37881" y="53180"/>
                    <a:pt x="38002" y="53170"/>
                    <a:pt x="38115" y="53170"/>
                  </a:cubicBezTo>
                  <a:close/>
                  <a:moveTo>
                    <a:pt x="13080" y="53154"/>
                  </a:moveTo>
                  <a:cubicBezTo>
                    <a:pt x="13034" y="53223"/>
                    <a:pt x="13057" y="53291"/>
                    <a:pt x="13148" y="53405"/>
                  </a:cubicBezTo>
                  <a:cubicBezTo>
                    <a:pt x="14426" y="53656"/>
                    <a:pt x="15727" y="53839"/>
                    <a:pt x="17051" y="53908"/>
                  </a:cubicBezTo>
                  <a:cubicBezTo>
                    <a:pt x="17120" y="53885"/>
                    <a:pt x="17211" y="53862"/>
                    <a:pt x="17280" y="53839"/>
                  </a:cubicBezTo>
                  <a:lnTo>
                    <a:pt x="17280" y="53839"/>
                  </a:lnTo>
                  <a:cubicBezTo>
                    <a:pt x="17348" y="54181"/>
                    <a:pt x="17188" y="54501"/>
                    <a:pt x="17165" y="54843"/>
                  </a:cubicBezTo>
                  <a:cubicBezTo>
                    <a:pt x="17143" y="55300"/>
                    <a:pt x="16869" y="55756"/>
                    <a:pt x="17074" y="56236"/>
                  </a:cubicBezTo>
                  <a:cubicBezTo>
                    <a:pt x="17006" y="56418"/>
                    <a:pt x="16800" y="56532"/>
                    <a:pt x="16846" y="56784"/>
                  </a:cubicBezTo>
                  <a:cubicBezTo>
                    <a:pt x="16755" y="57331"/>
                    <a:pt x="16663" y="57902"/>
                    <a:pt x="16572" y="58473"/>
                  </a:cubicBezTo>
                  <a:cubicBezTo>
                    <a:pt x="16526" y="58473"/>
                    <a:pt x="16504" y="58495"/>
                    <a:pt x="16458" y="58518"/>
                  </a:cubicBezTo>
                  <a:cubicBezTo>
                    <a:pt x="16298" y="58655"/>
                    <a:pt x="16207" y="58838"/>
                    <a:pt x="16161" y="59066"/>
                  </a:cubicBezTo>
                  <a:cubicBezTo>
                    <a:pt x="16161" y="59089"/>
                    <a:pt x="16161" y="59112"/>
                    <a:pt x="16161" y="59157"/>
                  </a:cubicBezTo>
                  <a:cubicBezTo>
                    <a:pt x="15796" y="59112"/>
                    <a:pt x="15454" y="59066"/>
                    <a:pt x="15111" y="59020"/>
                  </a:cubicBezTo>
                  <a:cubicBezTo>
                    <a:pt x="15066" y="58929"/>
                    <a:pt x="15020" y="58883"/>
                    <a:pt x="14929" y="58838"/>
                  </a:cubicBezTo>
                  <a:cubicBezTo>
                    <a:pt x="14358" y="58610"/>
                    <a:pt x="13764" y="58610"/>
                    <a:pt x="13171" y="58495"/>
                  </a:cubicBezTo>
                  <a:cubicBezTo>
                    <a:pt x="12486" y="58381"/>
                    <a:pt x="11710" y="58427"/>
                    <a:pt x="11185" y="57811"/>
                  </a:cubicBezTo>
                  <a:cubicBezTo>
                    <a:pt x="11185" y="57811"/>
                    <a:pt x="11162" y="57811"/>
                    <a:pt x="11162" y="57788"/>
                  </a:cubicBezTo>
                  <a:cubicBezTo>
                    <a:pt x="11938" y="56898"/>
                    <a:pt x="12030" y="55756"/>
                    <a:pt x="12212" y="54661"/>
                  </a:cubicBezTo>
                  <a:cubicBezTo>
                    <a:pt x="12212" y="54638"/>
                    <a:pt x="12190" y="54592"/>
                    <a:pt x="12190" y="54569"/>
                  </a:cubicBezTo>
                  <a:cubicBezTo>
                    <a:pt x="12532" y="54410"/>
                    <a:pt x="12555" y="54090"/>
                    <a:pt x="12578" y="53771"/>
                  </a:cubicBezTo>
                  <a:cubicBezTo>
                    <a:pt x="12555" y="53725"/>
                    <a:pt x="12532" y="53679"/>
                    <a:pt x="12509" y="53656"/>
                  </a:cubicBezTo>
                  <a:cubicBezTo>
                    <a:pt x="12555" y="53634"/>
                    <a:pt x="12578" y="53588"/>
                    <a:pt x="12600" y="53520"/>
                  </a:cubicBezTo>
                  <a:cubicBezTo>
                    <a:pt x="12600" y="53520"/>
                    <a:pt x="12600" y="53497"/>
                    <a:pt x="12600" y="53474"/>
                  </a:cubicBezTo>
                  <a:cubicBezTo>
                    <a:pt x="12646" y="53405"/>
                    <a:pt x="12669" y="53337"/>
                    <a:pt x="12669" y="53268"/>
                  </a:cubicBezTo>
                  <a:cubicBezTo>
                    <a:pt x="12737" y="53246"/>
                    <a:pt x="12783" y="53223"/>
                    <a:pt x="12851" y="53200"/>
                  </a:cubicBezTo>
                  <a:cubicBezTo>
                    <a:pt x="12851" y="53177"/>
                    <a:pt x="12874" y="53177"/>
                    <a:pt x="12897" y="53154"/>
                  </a:cubicBezTo>
                  <a:close/>
                  <a:moveTo>
                    <a:pt x="34193" y="53725"/>
                  </a:moveTo>
                  <a:cubicBezTo>
                    <a:pt x="34353" y="55437"/>
                    <a:pt x="34627" y="57126"/>
                    <a:pt x="34946" y="58815"/>
                  </a:cubicBezTo>
                  <a:cubicBezTo>
                    <a:pt x="34878" y="59020"/>
                    <a:pt x="34672" y="59020"/>
                    <a:pt x="34490" y="59089"/>
                  </a:cubicBezTo>
                  <a:cubicBezTo>
                    <a:pt x="34444" y="59089"/>
                    <a:pt x="34399" y="59112"/>
                    <a:pt x="34376" y="59135"/>
                  </a:cubicBezTo>
                  <a:cubicBezTo>
                    <a:pt x="34357" y="59125"/>
                    <a:pt x="34338" y="59120"/>
                    <a:pt x="34319" y="59120"/>
                  </a:cubicBezTo>
                  <a:cubicBezTo>
                    <a:pt x="34292" y="59120"/>
                    <a:pt x="34266" y="59131"/>
                    <a:pt x="34239" y="59157"/>
                  </a:cubicBezTo>
                  <a:cubicBezTo>
                    <a:pt x="34139" y="59149"/>
                    <a:pt x="34038" y="59145"/>
                    <a:pt x="33938" y="59145"/>
                  </a:cubicBezTo>
                  <a:cubicBezTo>
                    <a:pt x="33512" y="59145"/>
                    <a:pt x="33084" y="59212"/>
                    <a:pt x="32641" y="59249"/>
                  </a:cubicBezTo>
                  <a:cubicBezTo>
                    <a:pt x="32038" y="59319"/>
                    <a:pt x="31435" y="59380"/>
                    <a:pt x="30833" y="59380"/>
                  </a:cubicBezTo>
                  <a:cubicBezTo>
                    <a:pt x="30454" y="59380"/>
                    <a:pt x="30075" y="59356"/>
                    <a:pt x="29697" y="59294"/>
                  </a:cubicBezTo>
                  <a:cubicBezTo>
                    <a:pt x="29697" y="58838"/>
                    <a:pt x="29674" y="58358"/>
                    <a:pt x="29651" y="57879"/>
                  </a:cubicBezTo>
                  <a:cubicBezTo>
                    <a:pt x="29651" y="57491"/>
                    <a:pt x="29628" y="57103"/>
                    <a:pt x="29651" y="56715"/>
                  </a:cubicBezTo>
                  <a:cubicBezTo>
                    <a:pt x="29719" y="55779"/>
                    <a:pt x="29491" y="54843"/>
                    <a:pt x="29697" y="53930"/>
                  </a:cubicBezTo>
                  <a:lnTo>
                    <a:pt x="29697" y="53930"/>
                  </a:lnTo>
                  <a:cubicBezTo>
                    <a:pt x="29719" y="53953"/>
                    <a:pt x="29765" y="53999"/>
                    <a:pt x="29834" y="54022"/>
                  </a:cubicBezTo>
                  <a:cubicBezTo>
                    <a:pt x="30141" y="54061"/>
                    <a:pt x="30448" y="54077"/>
                    <a:pt x="30755" y="54077"/>
                  </a:cubicBezTo>
                  <a:cubicBezTo>
                    <a:pt x="31862" y="54077"/>
                    <a:pt x="32966" y="53870"/>
                    <a:pt x="34056" y="53816"/>
                  </a:cubicBezTo>
                  <a:cubicBezTo>
                    <a:pt x="34125" y="53771"/>
                    <a:pt x="34170" y="53748"/>
                    <a:pt x="34193" y="53725"/>
                  </a:cubicBezTo>
                  <a:close/>
                  <a:moveTo>
                    <a:pt x="18466" y="53828"/>
                  </a:moveTo>
                  <a:cubicBezTo>
                    <a:pt x="18534" y="53828"/>
                    <a:pt x="18603" y="53833"/>
                    <a:pt x="18672" y="53839"/>
                  </a:cubicBezTo>
                  <a:cubicBezTo>
                    <a:pt x="18900" y="53930"/>
                    <a:pt x="19128" y="53976"/>
                    <a:pt x="19357" y="54044"/>
                  </a:cubicBezTo>
                  <a:cubicBezTo>
                    <a:pt x="19500" y="54075"/>
                    <a:pt x="19643" y="54097"/>
                    <a:pt x="19787" y="54097"/>
                  </a:cubicBezTo>
                  <a:cubicBezTo>
                    <a:pt x="19963" y="54097"/>
                    <a:pt x="20139" y="54064"/>
                    <a:pt x="20315" y="53976"/>
                  </a:cubicBezTo>
                  <a:cubicBezTo>
                    <a:pt x="20338" y="53953"/>
                    <a:pt x="20361" y="53908"/>
                    <a:pt x="20384" y="53885"/>
                  </a:cubicBezTo>
                  <a:cubicBezTo>
                    <a:pt x="20601" y="54090"/>
                    <a:pt x="20812" y="54200"/>
                    <a:pt x="21024" y="54200"/>
                  </a:cubicBezTo>
                  <a:cubicBezTo>
                    <a:pt x="21212" y="54200"/>
                    <a:pt x="21400" y="54113"/>
                    <a:pt x="21594" y="53930"/>
                  </a:cubicBezTo>
                  <a:cubicBezTo>
                    <a:pt x="21594" y="53999"/>
                    <a:pt x="21639" y="54067"/>
                    <a:pt x="21708" y="54136"/>
                  </a:cubicBezTo>
                  <a:cubicBezTo>
                    <a:pt x="22598" y="54159"/>
                    <a:pt x="22689" y="54866"/>
                    <a:pt x="22872" y="55505"/>
                  </a:cubicBezTo>
                  <a:lnTo>
                    <a:pt x="22917" y="55505"/>
                  </a:lnTo>
                  <a:cubicBezTo>
                    <a:pt x="22872" y="56007"/>
                    <a:pt x="22895" y="56532"/>
                    <a:pt x="22803" y="57035"/>
                  </a:cubicBezTo>
                  <a:cubicBezTo>
                    <a:pt x="22735" y="57309"/>
                    <a:pt x="22666" y="57628"/>
                    <a:pt x="22872" y="57902"/>
                  </a:cubicBezTo>
                  <a:cubicBezTo>
                    <a:pt x="22758" y="58381"/>
                    <a:pt x="22689" y="58861"/>
                    <a:pt x="22735" y="59340"/>
                  </a:cubicBezTo>
                  <a:cubicBezTo>
                    <a:pt x="22554" y="59511"/>
                    <a:pt x="22357" y="59552"/>
                    <a:pt x="22155" y="59552"/>
                  </a:cubicBezTo>
                  <a:cubicBezTo>
                    <a:pt x="21968" y="59552"/>
                    <a:pt x="21776" y="59516"/>
                    <a:pt x="21586" y="59516"/>
                  </a:cubicBezTo>
                  <a:cubicBezTo>
                    <a:pt x="21543" y="59516"/>
                    <a:pt x="21499" y="59518"/>
                    <a:pt x="21457" y="59523"/>
                  </a:cubicBezTo>
                  <a:lnTo>
                    <a:pt x="20361" y="59523"/>
                  </a:lnTo>
                  <a:cubicBezTo>
                    <a:pt x="20329" y="59506"/>
                    <a:pt x="20308" y="59490"/>
                    <a:pt x="20282" y="59490"/>
                  </a:cubicBezTo>
                  <a:cubicBezTo>
                    <a:pt x="20272" y="59490"/>
                    <a:pt x="20260" y="59493"/>
                    <a:pt x="20247" y="59500"/>
                  </a:cubicBezTo>
                  <a:cubicBezTo>
                    <a:pt x="20224" y="59477"/>
                    <a:pt x="20224" y="59477"/>
                    <a:pt x="20201" y="59454"/>
                  </a:cubicBezTo>
                  <a:lnTo>
                    <a:pt x="20156" y="59454"/>
                  </a:lnTo>
                  <a:cubicBezTo>
                    <a:pt x="20129" y="59427"/>
                    <a:pt x="20110" y="59416"/>
                    <a:pt x="20090" y="59416"/>
                  </a:cubicBezTo>
                  <a:cubicBezTo>
                    <a:pt x="20075" y="59416"/>
                    <a:pt x="20060" y="59422"/>
                    <a:pt x="20041" y="59431"/>
                  </a:cubicBezTo>
                  <a:lnTo>
                    <a:pt x="19973" y="59431"/>
                  </a:lnTo>
                  <a:cubicBezTo>
                    <a:pt x="19836" y="59431"/>
                    <a:pt x="19676" y="59408"/>
                    <a:pt x="19539" y="59363"/>
                  </a:cubicBezTo>
                  <a:cubicBezTo>
                    <a:pt x="19471" y="59363"/>
                    <a:pt x="19380" y="59340"/>
                    <a:pt x="19311" y="59340"/>
                  </a:cubicBezTo>
                  <a:cubicBezTo>
                    <a:pt x="19265" y="59332"/>
                    <a:pt x="19217" y="59330"/>
                    <a:pt x="19168" y="59330"/>
                  </a:cubicBezTo>
                  <a:cubicBezTo>
                    <a:pt x="19070" y="59330"/>
                    <a:pt x="18969" y="59340"/>
                    <a:pt x="18877" y="59340"/>
                  </a:cubicBezTo>
                  <a:lnTo>
                    <a:pt x="18672" y="59340"/>
                  </a:lnTo>
                  <a:cubicBezTo>
                    <a:pt x="18489" y="59340"/>
                    <a:pt x="18307" y="59317"/>
                    <a:pt x="18147" y="59226"/>
                  </a:cubicBezTo>
                  <a:cubicBezTo>
                    <a:pt x="17827" y="59043"/>
                    <a:pt x="17325" y="59271"/>
                    <a:pt x="17097" y="58838"/>
                  </a:cubicBezTo>
                  <a:cubicBezTo>
                    <a:pt x="17097" y="58792"/>
                    <a:pt x="17074" y="58769"/>
                    <a:pt x="17074" y="58746"/>
                  </a:cubicBezTo>
                  <a:cubicBezTo>
                    <a:pt x="17211" y="58427"/>
                    <a:pt x="17211" y="58085"/>
                    <a:pt x="17280" y="57742"/>
                  </a:cubicBezTo>
                  <a:cubicBezTo>
                    <a:pt x="17508" y="57194"/>
                    <a:pt x="17417" y="56624"/>
                    <a:pt x="17462" y="56053"/>
                  </a:cubicBezTo>
                  <a:cubicBezTo>
                    <a:pt x="17553" y="55756"/>
                    <a:pt x="17599" y="55460"/>
                    <a:pt x="17690" y="55186"/>
                  </a:cubicBezTo>
                  <a:cubicBezTo>
                    <a:pt x="17850" y="54798"/>
                    <a:pt x="17645" y="54273"/>
                    <a:pt x="17964" y="53976"/>
                  </a:cubicBezTo>
                  <a:cubicBezTo>
                    <a:pt x="18113" y="53860"/>
                    <a:pt x="18287" y="53828"/>
                    <a:pt x="18466" y="53828"/>
                  </a:cubicBezTo>
                  <a:close/>
                  <a:moveTo>
                    <a:pt x="28487" y="53862"/>
                  </a:moveTo>
                  <a:cubicBezTo>
                    <a:pt x="28510" y="53885"/>
                    <a:pt x="28532" y="53908"/>
                    <a:pt x="28555" y="53908"/>
                  </a:cubicBezTo>
                  <a:cubicBezTo>
                    <a:pt x="28806" y="54958"/>
                    <a:pt x="28624" y="56053"/>
                    <a:pt x="28875" y="57126"/>
                  </a:cubicBezTo>
                  <a:cubicBezTo>
                    <a:pt x="28943" y="57149"/>
                    <a:pt x="29012" y="57172"/>
                    <a:pt x="29080" y="57217"/>
                  </a:cubicBezTo>
                  <a:cubicBezTo>
                    <a:pt x="28852" y="57811"/>
                    <a:pt x="29035" y="58427"/>
                    <a:pt x="29080" y="59020"/>
                  </a:cubicBezTo>
                  <a:cubicBezTo>
                    <a:pt x="29126" y="59454"/>
                    <a:pt x="28898" y="59523"/>
                    <a:pt x="28578" y="59545"/>
                  </a:cubicBezTo>
                  <a:cubicBezTo>
                    <a:pt x="27836" y="59545"/>
                    <a:pt x="27094" y="59534"/>
                    <a:pt x="26353" y="59534"/>
                  </a:cubicBezTo>
                  <a:cubicBezTo>
                    <a:pt x="25611" y="59534"/>
                    <a:pt x="24869" y="59545"/>
                    <a:pt x="24127" y="59591"/>
                  </a:cubicBezTo>
                  <a:cubicBezTo>
                    <a:pt x="24086" y="59571"/>
                    <a:pt x="24050" y="59559"/>
                    <a:pt x="24016" y="59559"/>
                  </a:cubicBezTo>
                  <a:cubicBezTo>
                    <a:pt x="23974" y="59559"/>
                    <a:pt x="23937" y="59576"/>
                    <a:pt x="23899" y="59614"/>
                  </a:cubicBezTo>
                  <a:cubicBezTo>
                    <a:pt x="23739" y="59568"/>
                    <a:pt x="23602" y="59545"/>
                    <a:pt x="23465" y="59523"/>
                  </a:cubicBezTo>
                  <a:cubicBezTo>
                    <a:pt x="23283" y="59112"/>
                    <a:pt x="23511" y="58678"/>
                    <a:pt x="23420" y="58244"/>
                  </a:cubicBezTo>
                  <a:cubicBezTo>
                    <a:pt x="23420" y="58244"/>
                    <a:pt x="23420" y="58222"/>
                    <a:pt x="23397" y="58176"/>
                  </a:cubicBezTo>
                  <a:lnTo>
                    <a:pt x="23397" y="58176"/>
                  </a:lnTo>
                  <a:cubicBezTo>
                    <a:pt x="23420" y="58199"/>
                    <a:pt x="23420" y="58222"/>
                    <a:pt x="23420" y="58244"/>
                  </a:cubicBezTo>
                  <a:cubicBezTo>
                    <a:pt x="23442" y="58176"/>
                    <a:pt x="23442" y="58130"/>
                    <a:pt x="23442" y="58062"/>
                  </a:cubicBezTo>
                  <a:cubicBezTo>
                    <a:pt x="23442" y="57879"/>
                    <a:pt x="23442" y="57697"/>
                    <a:pt x="23442" y="57514"/>
                  </a:cubicBezTo>
                  <a:cubicBezTo>
                    <a:pt x="23511" y="56532"/>
                    <a:pt x="23602" y="55528"/>
                    <a:pt x="23625" y="54524"/>
                  </a:cubicBezTo>
                  <a:cubicBezTo>
                    <a:pt x="23625" y="54227"/>
                    <a:pt x="23762" y="54090"/>
                    <a:pt x="23945" y="53953"/>
                  </a:cubicBezTo>
                  <a:cubicBezTo>
                    <a:pt x="24013" y="53999"/>
                    <a:pt x="24059" y="54044"/>
                    <a:pt x="24150" y="54090"/>
                  </a:cubicBezTo>
                  <a:cubicBezTo>
                    <a:pt x="24775" y="54267"/>
                    <a:pt x="25400" y="54359"/>
                    <a:pt x="26028" y="54359"/>
                  </a:cubicBezTo>
                  <a:cubicBezTo>
                    <a:pt x="26616" y="54359"/>
                    <a:pt x="27206" y="54278"/>
                    <a:pt x="27802" y="54113"/>
                  </a:cubicBezTo>
                  <a:cubicBezTo>
                    <a:pt x="27871" y="54022"/>
                    <a:pt x="27893" y="53953"/>
                    <a:pt x="27871" y="53885"/>
                  </a:cubicBezTo>
                  <a:lnTo>
                    <a:pt x="27871" y="53885"/>
                  </a:lnTo>
                  <a:cubicBezTo>
                    <a:pt x="27871" y="53885"/>
                    <a:pt x="27893" y="53885"/>
                    <a:pt x="27893" y="53908"/>
                  </a:cubicBezTo>
                  <a:cubicBezTo>
                    <a:pt x="28099" y="53885"/>
                    <a:pt x="28281" y="53885"/>
                    <a:pt x="28487" y="53862"/>
                  </a:cubicBezTo>
                  <a:close/>
                  <a:moveTo>
                    <a:pt x="48801" y="69178"/>
                  </a:moveTo>
                  <a:cubicBezTo>
                    <a:pt x="48801" y="69200"/>
                    <a:pt x="48801" y="69200"/>
                    <a:pt x="48801" y="69223"/>
                  </a:cubicBezTo>
                  <a:cubicBezTo>
                    <a:pt x="48801" y="69200"/>
                    <a:pt x="48801" y="69200"/>
                    <a:pt x="48779" y="69200"/>
                  </a:cubicBezTo>
                  <a:cubicBezTo>
                    <a:pt x="48801" y="69200"/>
                    <a:pt x="48801" y="69178"/>
                    <a:pt x="48801" y="69178"/>
                  </a:cubicBezTo>
                  <a:close/>
                  <a:moveTo>
                    <a:pt x="46930" y="88419"/>
                  </a:moveTo>
                  <a:cubicBezTo>
                    <a:pt x="46952" y="88442"/>
                    <a:pt x="46975" y="88488"/>
                    <a:pt x="46998" y="88511"/>
                  </a:cubicBezTo>
                  <a:cubicBezTo>
                    <a:pt x="46952" y="88533"/>
                    <a:pt x="46930" y="88533"/>
                    <a:pt x="46907" y="88556"/>
                  </a:cubicBezTo>
                  <a:cubicBezTo>
                    <a:pt x="46930" y="88511"/>
                    <a:pt x="46930" y="88465"/>
                    <a:pt x="46930" y="88419"/>
                  </a:cubicBezTo>
                  <a:close/>
                  <a:moveTo>
                    <a:pt x="16937" y="113481"/>
                  </a:moveTo>
                  <a:cubicBezTo>
                    <a:pt x="16937" y="113481"/>
                    <a:pt x="16937" y="113504"/>
                    <a:pt x="16960" y="113504"/>
                  </a:cubicBezTo>
                  <a:cubicBezTo>
                    <a:pt x="16960" y="113504"/>
                    <a:pt x="16937" y="113504"/>
                    <a:pt x="16937" y="113527"/>
                  </a:cubicBezTo>
                  <a:cubicBezTo>
                    <a:pt x="16937" y="113504"/>
                    <a:pt x="16937" y="113504"/>
                    <a:pt x="16937" y="113481"/>
                  </a:cubicBezTo>
                  <a:close/>
                  <a:moveTo>
                    <a:pt x="25314" y="113710"/>
                  </a:moveTo>
                  <a:cubicBezTo>
                    <a:pt x="25314" y="113710"/>
                    <a:pt x="25337" y="113710"/>
                    <a:pt x="25337" y="113733"/>
                  </a:cubicBezTo>
                  <a:cubicBezTo>
                    <a:pt x="25337" y="113733"/>
                    <a:pt x="25314" y="113733"/>
                    <a:pt x="25314" y="113755"/>
                  </a:cubicBezTo>
                  <a:cubicBezTo>
                    <a:pt x="25314" y="113733"/>
                    <a:pt x="25314" y="113710"/>
                    <a:pt x="25314" y="113710"/>
                  </a:cubicBezTo>
                  <a:close/>
                  <a:moveTo>
                    <a:pt x="35517" y="116266"/>
                  </a:moveTo>
                  <a:cubicBezTo>
                    <a:pt x="35517" y="116289"/>
                    <a:pt x="35517" y="116289"/>
                    <a:pt x="35517" y="116289"/>
                  </a:cubicBezTo>
                  <a:lnTo>
                    <a:pt x="35494" y="116289"/>
                  </a:lnTo>
                  <a:cubicBezTo>
                    <a:pt x="35494" y="116289"/>
                    <a:pt x="35494" y="116289"/>
                    <a:pt x="35517" y="116266"/>
                  </a:cubicBezTo>
                  <a:close/>
                  <a:moveTo>
                    <a:pt x="41931" y="112911"/>
                  </a:moveTo>
                  <a:cubicBezTo>
                    <a:pt x="41908" y="112956"/>
                    <a:pt x="41885" y="113002"/>
                    <a:pt x="41862" y="113048"/>
                  </a:cubicBezTo>
                  <a:cubicBezTo>
                    <a:pt x="41566" y="113687"/>
                    <a:pt x="41315" y="114349"/>
                    <a:pt x="41064" y="115011"/>
                  </a:cubicBezTo>
                  <a:cubicBezTo>
                    <a:pt x="40962" y="114980"/>
                    <a:pt x="40863" y="114962"/>
                    <a:pt x="40771" y="114962"/>
                  </a:cubicBezTo>
                  <a:cubicBezTo>
                    <a:pt x="40593" y="114962"/>
                    <a:pt x="40438" y="115028"/>
                    <a:pt x="40333" y="115193"/>
                  </a:cubicBezTo>
                  <a:cubicBezTo>
                    <a:pt x="40242" y="115216"/>
                    <a:pt x="40173" y="115216"/>
                    <a:pt x="40105" y="115239"/>
                  </a:cubicBezTo>
                  <a:cubicBezTo>
                    <a:pt x="39945" y="115285"/>
                    <a:pt x="39808" y="115330"/>
                    <a:pt x="39671" y="115422"/>
                  </a:cubicBezTo>
                  <a:cubicBezTo>
                    <a:pt x="39557" y="115422"/>
                    <a:pt x="39443" y="115467"/>
                    <a:pt x="39352" y="115559"/>
                  </a:cubicBezTo>
                  <a:cubicBezTo>
                    <a:pt x="39306" y="115536"/>
                    <a:pt x="39260" y="115513"/>
                    <a:pt x="39215" y="115513"/>
                  </a:cubicBezTo>
                  <a:cubicBezTo>
                    <a:pt x="39169" y="115536"/>
                    <a:pt x="39123" y="115559"/>
                    <a:pt x="39101" y="115604"/>
                  </a:cubicBezTo>
                  <a:cubicBezTo>
                    <a:pt x="39055" y="115593"/>
                    <a:pt x="39009" y="115587"/>
                    <a:pt x="38964" y="115587"/>
                  </a:cubicBezTo>
                  <a:cubicBezTo>
                    <a:pt x="38918" y="115587"/>
                    <a:pt x="38872" y="115593"/>
                    <a:pt x="38827" y="115604"/>
                  </a:cubicBezTo>
                  <a:cubicBezTo>
                    <a:pt x="38804" y="115581"/>
                    <a:pt x="38781" y="115581"/>
                    <a:pt x="38758" y="115581"/>
                  </a:cubicBezTo>
                  <a:cubicBezTo>
                    <a:pt x="38665" y="115555"/>
                    <a:pt x="38563" y="115544"/>
                    <a:pt x="38463" y="115544"/>
                  </a:cubicBezTo>
                  <a:cubicBezTo>
                    <a:pt x="38392" y="115544"/>
                    <a:pt x="38322" y="115549"/>
                    <a:pt x="38256" y="115559"/>
                  </a:cubicBezTo>
                  <a:cubicBezTo>
                    <a:pt x="37412" y="115764"/>
                    <a:pt x="36499" y="115581"/>
                    <a:pt x="35677" y="115947"/>
                  </a:cubicBezTo>
                  <a:cubicBezTo>
                    <a:pt x="35585" y="115992"/>
                    <a:pt x="35540" y="116038"/>
                    <a:pt x="35471" y="116106"/>
                  </a:cubicBezTo>
                  <a:cubicBezTo>
                    <a:pt x="35471" y="116129"/>
                    <a:pt x="35471" y="116129"/>
                    <a:pt x="35471" y="116129"/>
                  </a:cubicBezTo>
                  <a:cubicBezTo>
                    <a:pt x="35437" y="116141"/>
                    <a:pt x="35403" y="116146"/>
                    <a:pt x="35372" y="116146"/>
                  </a:cubicBezTo>
                  <a:cubicBezTo>
                    <a:pt x="35340" y="116146"/>
                    <a:pt x="35312" y="116141"/>
                    <a:pt x="35289" y="116129"/>
                  </a:cubicBezTo>
                  <a:cubicBezTo>
                    <a:pt x="35266" y="116129"/>
                    <a:pt x="35243" y="116129"/>
                    <a:pt x="35220" y="116106"/>
                  </a:cubicBezTo>
                  <a:cubicBezTo>
                    <a:pt x="35026" y="116072"/>
                    <a:pt x="34827" y="116055"/>
                    <a:pt x="34627" y="116055"/>
                  </a:cubicBezTo>
                  <a:cubicBezTo>
                    <a:pt x="34427" y="116055"/>
                    <a:pt x="34227" y="116072"/>
                    <a:pt x="34033" y="116106"/>
                  </a:cubicBezTo>
                  <a:cubicBezTo>
                    <a:pt x="33896" y="116152"/>
                    <a:pt x="33759" y="116198"/>
                    <a:pt x="33714" y="116312"/>
                  </a:cubicBezTo>
                  <a:cubicBezTo>
                    <a:pt x="33668" y="116289"/>
                    <a:pt x="33623" y="116289"/>
                    <a:pt x="33577" y="116266"/>
                  </a:cubicBezTo>
                  <a:cubicBezTo>
                    <a:pt x="33370" y="116246"/>
                    <a:pt x="33162" y="116238"/>
                    <a:pt x="32956" y="116238"/>
                  </a:cubicBezTo>
                  <a:cubicBezTo>
                    <a:pt x="32457" y="116238"/>
                    <a:pt x="31961" y="116286"/>
                    <a:pt x="31477" y="116335"/>
                  </a:cubicBezTo>
                  <a:cubicBezTo>
                    <a:pt x="31363" y="116357"/>
                    <a:pt x="31272" y="116380"/>
                    <a:pt x="31180" y="116403"/>
                  </a:cubicBezTo>
                  <a:cubicBezTo>
                    <a:pt x="30952" y="116289"/>
                    <a:pt x="30747" y="116106"/>
                    <a:pt x="30450" y="116106"/>
                  </a:cubicBezTo>
                  <a:cubicBezTo>
                    <a:pt x="28555" y="116129"/>
                    <a:pt x="26661" y="116106"/>
                    <a:pt x="24766" y="116152"/>
                  </a:cubicBezTo>
                  <a:cubicBezTo>
                    <a:pt x="24731" y="116153"/>
                    <a:pt x="24696" y="116154"/>
                    <a:pt x="24661" y="116154"/>
                  </a:cubicBezTo>
                  <a:cubicBezTo>
                    <a:pt x="24329" y="116154"/>
                    <a:pt x="23987" y="116104"/>
                    <a:pt x="23650" y="116104"/>
                  </a:cubicBezTo>
                  <a:cubicBezTo>
                    <a:pt x="23369" y="116104"/>
                    <a:pt x="23091" y="116139"/>
                    <a:pt x="22826" y="116266"/>
                  </a:cubicBezTo>
                  <a:cubicBezTo>
                    <a:pt x="22513" y="116138"/>
                    <a:pt x="22197" y="116096"/>
                    <a:pt x="21880" y="116096"/>
                  </a:cubicBezTo>
                  <a:cubicBezTo>
                    <a:pt x="21282" y="116096"/>
                    <a:pt x="20678" y="116246"/>
                    <a:pt x="20074" y="116246"/>
                  </a:cubicBezTo>
                  <a:cubicBezTo>
                    <a:pt x="19858" y="116246"/>
                    <a:pt x="19641" y="116227"/>
                    <a:pt x="19425" y="116175"/>
                  </a:cubicBezTo>
                  <a:cubicBezTo>
                    <a:pt x="19415" y="116172"/>
                    <a:pt x="19405" y="116171"/>
                    <a:pt x="19395" y="116171"/>
                  </a:cubicBezTo>
                  <a:cubicBezTo>
                    <a:pt x="19309" y="116171"/>
                    <a:pt x="19207" y="116248"/>
                    <a:pt x="19106" y="116289"/>
                  </a:cubicBezTo>
                  <a:cubicBezTo>
                    <a:pt x="19083" y="116243"/>
                    <a:pt x="19037" y="116198"/>
                    <a:pt x="18991" y="116175"/>
                  </a:cubicBezTo>
                  <a:cubicBezTo>
                    <a:pt x="18900" y="116129"/>
                    <a:pt x="18832" y="116106"/>
                    <a:pt x="18740" y="116084"/>
                  </a:cubicBezTo>
                  <a:cubicBezTo>
                    <a:pt x="18284" y="116038"/>
                    <a:pt x="17827" y="116106"/>
                    <a:pt x="17394" y="115947"/>
                  </a:cubicBezTo>
                  <a:cubicBezTo>
                    <a:pt x="16846" y="115878"/>
                    <a:pt x="16298" y="115741"/>
                    <a:pt x="15727" y="115718"/>
                  </a:cubicBezTo>
                  <a:cubicBezTo>
                    <a:pt x="15591" y="115741"/>
                    <a:pt x="15476" y="115764"/>
                    <a:pt x="15362" y="115810"/>
                  </a:cubicBezTo>
                  <a:cubicBezTo>
                    <a:pt x="15225" y="115787"/>
                    <a:pt x="15066" y="115787"/>
                    <a:pt x="14929" y="115764"/>
                  </a:cubicBezTo>
                  <a:cubicBezTo>
                    <a:pt x="14906" y="115718"/>
                    <a:pt x="14906" y="115673"/>
                    <a:pt x="14883" y="115650"/>
                  </a:cubicBezTo>
                  <a:cubicBezTo>
                    <a:pt x="14244" y="115193"/>
                    <a:pt x="13262" y="115125"/>
                    <a:pt x="13194" y="114075"/>
                  </a:cubicBezTo>
                  <a:cubicBezTo>
                    <a:pt x="13148" y="114006"/>
                    <a:pt x="13103" y="113938"/>
                    <a:pt x="13057" y="113870"/>
                  </a:cubicBezTo>
                  <a:cubicBezTo>
                    <a:pt x="13011" y="113710"/>
                    <a:pt x="12943" y="113550"/>
                    <a:pt x="12851" y="113390"/>
                  </a:cubicBezTo>
                  <a:cubicBezTo>
                    <a:pt x="12897" y="113276"/>
                    <a:pt x="12966" y="113185"/>
                    <a:pt x="13080" y="113162"/>
                  </a:cubicBezTo>
                  <a:lnTo>
                    <a:pt x="13605" y="113208"/>
                  </a:lnTo>
                  <a:cubicBezTo>
                    <a:pt x="13745" y="113348"/>
                    <a:pt x="13918" y="113382"/>
                    <a:pt x="14093" y="113382"/>
                  </a:cubicBezTo>
                  <a:cubicBezTo>
                    <a:pt x="14174" y="113382"/>
                    <a:pt x="14256" y="113375"/>
                    <a:pt x="14335" y="113367"/>
                  </a:cubicBezTo>
                  <a:cubicBezTo>
                    <a:pt x="14579" y="113367"/>
                    <a:pt x="14822" y="113398"/>
                    <a:pt x="15066" y="113398"/>
                  </a:cubicBezTo>
                  <a:cubicBezTo>
                    <a:pt x="15187" y="113398"/>
                    <a:pt x="15309" y="113390"/>
                    <a:pt x="15431" y="113367"/>
                  </a:cubicBezTo>
                  <a:cubicBezTo>
                    <a:pt x="15545" y="113436"/>
                    <a:pt x="15636" y="113550"/>
                    <a:pt x="15796" y="113550"/>
                  </a:cubicBezTo>
                  <a:lnTo>
                    <a:pt x="15979" y="113550"/>
                  </a:lnTo>
                  <a:cubicBezTo>
                    <a:pt x="16275" y="113573"/>
                    <a:pt x="16572" y="113573"/>
                    <a:pt x="16869" y="113596"/>
                  </a:cubicBezTo>
                  <a:cubicBezTo>
                    <a:pt x="17080" y="113722"/>
                    <a:pt x="17308" y="113753"/>
                    <a:pt x="17543" y="113753"/>
                  </a:cubicBezTo>
                  <a:cubicBezTo>
                    <a:pt x="17689" y="113753"/>
                    <a:pt x="17838" y="113741"/>
                    <a:pt x="17987" y="113733"/>
                  </a:cubicBezTo>
                  <a:lnTo>
                    <a:pt x="18535" y="113710"/>
                  </a:lnTo>
                  <a:cubicBezTo>
                    <a:pt x="18581" y="113733"/>
                    <a:pt x="18649" y="113733"/>
                    <a:pt x="18718" y="113755"/>
                  </a:cubicBezTo>
                  <a:lnTo>
                    <a:pt x="18900" y="113755"/>
                  </a:lnTo>
                  <a:cubicBezTo>
                    <a:pt x="19151" y="113755"/>
                    <a:pt x="19380" y="113733"/>
                    <a:pt x="19631" y="113733"/>
                  </a:cubicBezTo>
                  <a:cubicBezTo>
                    <a:pt x="19676" y="113733"/>
                    <a:pt x="19745" y="113755"/>
                    <a:pt x="19813" y="113755"/>
                  </a:cubicBezTo>
                  <a:cubicBezTo>
                    <a:pt x="19950" y="113858"/>
                    <a:pt x="20104" y="113875"/>
                    <a:pt x="20261" y="113875"/>
                  </a:cubicBezTo>
                  <a:cubicBezTo>
                    <a:pt x="20340" y="113875"/>
                    <a:pt x="20419" y="113871"/>
                    <a:pt x="20497" y="113871"/>
                  </a:cubicBezTo>
                  <a:cubicBezTo>
                    <a:pt x="20575" y="113871"/>
                    <a:pt x="20652" y="113875"/>
                    <a:pt x="20726" y="113892"/>
                  </a:cubicBezTo>
                  <a:cubicBezTo>
                    <a:pt x="21388" y="113915"/>
                    <a:pt x="22050" y="113938"/>
                    <a:pt x="22735" y="113961"/>
                  </a:cubicBezTo>
                  <a:cubicBezTo>
                    <a:pt x="22978" y="114074"/>
                    <a:pt x="23232" y="114119"/>
                    <a:pt x="23498" y="114119"/>
                  </a:cubicBezTo>
                  <a:cubicBezTo>
                    <a:pt x="23607" y="114119"/>
                    <a:pt x="23718" y="114111"/>
                    <a:pt x="23830" y="114098"/>
                  </a:cubicBezTo>
                  <a:cubicBezTo>
                    <a:pt x="24241" y="114121"/>
                    <a:pt x="24675" y="114121"/>
                    <a:pt x="25086" y="114143"/>
                  </a:cubicBezTo>
                  <a:cubicBezTo>
                    <a:pt x="25382" y="114213"/>
                    <a:pt x="25665" y="114243"/>
                    <a:pt x="25945" y="114243"/>
                  </a:cubicBezTo>
                  <a:cubicBezTo>
                    <a:pt x="26032" y="114243"/>
                    <a:pt x="26118" y="114240"/>
                    <a:pt x="26204" y="114235"/>
                  </a:cubicBezTo>
                  <a:cubicBezTo>
                    <a:pt x="26769" y="114263"/>
                    <a:pt x="27333" y="114282"/>
                    <a:pt x="27897" y="114282"/>
                  </a:cubicBezTo>
                  <a:cubicBezTo>
                    <a:pt x="28246" y="114282"/>
                    <a:pt x="28595" y="114275"/>
                    <a:pt x="28943" y="114258"/>
                  </a:cubicBezTo>
                  <a:lnTo>
                    <a:pt x="29468" y="114143"/>
                  </a:lnTo>
                  <a:cubicBezTo>
                    <a:pt x="29509" y="114195"/>
                    <a:pt x="29546" y="114218"/>
                    <a:pt x="29580" y="114218"/>
                  </a:cubicBezTo>
                  <a:cubicBezTo>
                    <a:pt x="29621" y="114218"/>
                    <a:pt x="29659" y="114183"/>
                    <a:pt x="29697" y="114121"/>
                  </a:cubicBezTo>
                  <a:lnTo>
                    <a:pt x="29719" y="114121"/>
                  </a:lnTo>
                  <a:lnTo>
                    <a:pt x="29765" y="114143"/>
                  </a:lnTo>
                  <a:lnTo>
                    <a:pt x="29811" y="114121"/>
                  </a:lnTo>
                  <a:cubicBezTo>
                    <a:pt x="29897" y="114182"/>
                    <a:pt x="29977" y="114224"/>
                    <a:pt x="30054" y="114224"/>
                  </a:cubicBezTo>
                  <a:cubicBezTo>
                    <a:pt x="30119" y="114224"/>
                    <a:pt x="30181" y="114194"/>
                    <a:pt x="30244" y="114121"/>
                  </a:cubicBezTo>
                  <a:cubicBezTo>
                    <a:pt x="30352" y="114118"/>
                    <a:pt x="30459" y="114117"/>
                    <a:pt x="30566" y="114117"/>
                  </a:cubicBezTo>
                  <a:cubicBezTo>
                    <a:pt x="30772" y="114117"/>
                    <a:pt x="30978" y="114120"/>
                    <a:pt x="31184" y="114120"/>
                  </a:cubicBezTo>
                  <a:cubicBezTo>
                    <a:pt x="31670" y="114120"/>
                    <a:pt x="32155" y="114100"/>
                    <a:pt x="32641" y="113961"/>
                  </a:cubicBezTo>
                  <a:cubicBezTo>
                    <a:pt x="32698" y="113972"/>
                    <a:pt x="32749" y="113984"/>
                    <a:pt x="32801" y="113984"/>
                  </a:cubicBezTo>
                  <a:cubicBezTo>
                    <a:pt x="32852" y="113984"/>
                    <a:pt x="32904" y="113972"/>
                    <a:pt x="32961" y="113938"/>
                  </a:cubicBezTo>
                  <a:cubicBezTo>
                    <a:pt x="33043" y="113958"/>
                    <a:pt x="33125" y="113970"/>
                    <a:pt x="33207" y="113970"/>
                  </a:cubicBezTo>
                  <a:cubicBezTo>
                    <a:pt x="33307" y="113970"/>
                    <a:pt x="33408" y="113953"/>
                    <a:pt x="33508" y="113915"/>
                  </a:cubicBezTo>
                  <a:cubicBezTo>
                    <a:pt x="33606" y="113899"/>
                    <a:pt x="33705" y="113894"/>
                    <a:pt x="33804" y="113894"/>
                  </a:cubicBezTo>
                  <a:cubicBezTo>
                    <a:pt x="34049" y="113894"/>
                    <a:pt x="34297" y="113928"/>
                    <a:pt x="34541" y="113928"/>
                  </a:cubicBezTo>
                  <a:cubicBezTo>
                    <a:pt x="34772" y="113928"/>
                    <a:pt x="35000" y="113898"/>
                    <a:pt x="35220" y="113778"/>
                  </a:cubicBezTo>
                  <a:cubicBezTo>
                    <a:pt x="35312" y="113778"/>
                    <a:pt x="35403" y="113755"/>
                    <a:pt x="35517" y="113733"/>
                  </a:cubicBezTo>
                  <a:cubicBezTo>
                    <a:pt x="35623" y="113781"/>
                    <a:pt x="35724" y="113800"/>
                    <a:pt x="35825" y="113800"/>
                  </a:cubicBezTo>
                  <a:cubicBezTo>
                    <a:pt x="35964" y="113800"/>
                    <a:pt x="36102" y="113763"/>
                    <a:pt x="36247" y="113710"/>
                  </a:cubicBezTo>
                  <a:cubicBezTo>
                    <a:pt x="36369" y="113725"/>
                    <a:pt x="36493" y="113735"/>
                    <a:pt x="36618" y="113735"/>
                  </a:cubicBezTo>
                  <a:cubicBezTo>
                    <a:pt x="36866" y="113735"/>
                    <a:pt x="37115" y="113695"/>
                    <a:pt x="37343" y="113573"/>
                  </a:cubicBezTo>
                  <a:cubicBezTo>
                    <a:pt x="37434" y="113345"/>
                    <a:pt x="37891" y="113641"/>
                    <a:pt x="37891" y="113253"/>
                  </a:cubicBezTo>
                  <a:cubicBezTo>
                    <a:pt x="37914" y="113276"/>
                    <a:pt x="37937" y="113299"/>
                    <a:pt x="37982" y="113322"/>
                  </a:cubicBezTo>
                  <a:cubicBezTo>
                    <a:pt x="38034" y="113354"/>
                    <a:pt x="38088" y="113366"/>
                    <a:pt x="38144" y="113366"/>
                  </a:cubicBezTo>
                  <a:cubicBezTo>
                    <a:pt x="38283" y="113366"/>
                    <a:pt x="38431" y="113295"/>
                    <a:pt x="38573" y="113295"/>
                  </a:cubicBezTo>
                  <a:cubicBezTo>
                    <a:pt x="38653" y="113295"/>
                    <a:pt x="38731" y="113318"/>
                    <a:pt x="38804" y="113390"/>
                  </a:cubicBezTo>
                  <a:cubicBezTo>
                    <a:pt x="39352" y="113276"/>
                    <a:pt x="39945" y="113276"/>
                    <a:pt x="40493" y="113048"/>
                  </a:cubicBezTo>
                  <a:lnTo>
                    <a:pt x="40561" y="113071"/>
                  </a:lnTo>
                  <a:lnTo>
                    <a:pt x="40630" y="113025"/>
                  </a:lnTo>
                  <a:cubicBezTo>
                    <a:pt x="40729" y="113068"/>
                    <a:pt x="40827" y="113085"/>
                    <a:pt x="40923" y="113085"/>
                  </a:cubicBezTo>
                  <a:cubicBezTo>
                    <a:pt x="41181" y="113085"/>
                    <a:pt x="41431" y="112967"/>
                    <a:pt x="41680" y="112934"/>
                  </a:cubicBezTo>
                  <a:cubicBezTo>
                    <a:pt x="41771" y="112934"/>
                    <a:pt x="41862" y="112911"/>
                    <a:pt x="41931" y="112911"/>
                  </a:cubicBezTo>
                  <a:close/>
                  <a:moveTo>
                    <a:pt x="27558" y="0"/>
                  </a:moveTo>
                  <a:cubicBezTo>
                    <a:pt x="27412" y="0"/>
                    <a:pt x="27233" y="58"/>
                    <a:pt x="27026" y="177"/>
                  </a:cubicBezTo>
                  <a:cubicBezTo>
                    <a:pt x="26935" y="245"/>
                    <a:pt x="26798" y="245"/>
                    <a:pt x="26752" y="382"/>
                  </a:cubicBezTo>
                  <a:cubicBezTo>
                    <a:pt x="26615" y="474"/>
                    <a:pt x="26478" y="565"/>
                    <a:pt x="26364" y="656"/>
                  </a:cubicBezTo>
                  <a:lnTo>
                    <a:pt x="26296" y="656"/>
                  </a:lnTo>
                  <a:cubicBezTo>
                    <a:pt x="26296" y="656"/>
                    <a:pt x="26250" y="725"/>
                    <a:pt x="26250" y="725"/>
                  </a:cubicBezTo>
                  <a:cubicBezTo>
                    <a:pt x="26136" y="770"/>
                    <a:pt x="26022" y="839"/>
                    <a:pt x="25976" y="976"/>
                  </a:cubicBezTo>
                  <a:cubicBezTo>
                    <a:pt x="25908" y="976"/>
                    <a:pt x="25885" y="999"/>
                    <a:pt x="25862" y="1090"/>
                  </a:cubicBezTo>
                  <a:cubicBezTo>
                    <a:pt x="25793" y="1113"/>
                    <a:pt x="25702" y="1136"/>
                    <a:pt x="25611" y="1181"/>
                  </a:cubicBezTo>
                  <a:cubicBezTo>
                    <a:pt x="25588" y="1166"/>
                    <a:pt x="25568" y="1158"/>
                    <a:pt x="25550" y="1158"/>
                  </a:cubicBezTo>
                  <a:cubicBezTo>
                    <a:pt x="25514" y="1158"/>
                    <a:pt x="25489" y="1189"/>
                    <a:pt x="25474" y="1250"/>
                  </a:cubicBezTo>
                  <a:cubicBezTo>
                    <a:pt x="24926" y="1638"/>
                    <a:pt x="24378" y="2026"/>
                    <a:pt x="23830" y="2437"/>
                  </a:cubicBezTo>
                  <a:cubicBezTo>
                    <a:pt x="23123" y="2984"/>
                    <a:pt x="22256" y="3327"/>
                    <a:pt x="21616" y="4012"/>
                  </a:cubicBezTo>
                  <a:cubicBezTo>
                    <a:pt x="20863" y="4240"/>
                    <a:pt x="20429" y="4879"/>
                    <a:pt x="19790" y="5267"/>
                  </a:cubicBezTo>
                  <a:cubicBezTo>
                    <a:pt x="19631" y="5290"/>
                    <a:pt x="19494" y="5313"/>
                    <a:pt x="19425" y="5472"/>
                  </a:cubicBezTo>
                  <a:cubicBezTo>
                    <a:pt x="19357" y="5541"/>
                    <a:pt x="19311" y="5609"/>
                    <a:pt x="19243" y="5678"/>
                  </a:cubicBezTo>
                  <a:cubicBezTo>
                    <a:pt x="18946" y="5838"/>
                    <a:pt x="18603" y="5952"/>
                    <a:pt x="18352" y="6226"/>
                  </a:cubicBezTo>
                  <a:cubicBezTo>
                    <a:pt x="18033" y="6454"/>
                    <a:pt x="17736" y="6705"/>
                    <a:pt x="17417" y="6933"/>
                  </a:cubicBezTo>
                  <a:cubicBezTo>
                    <a:pt x="17257" y="7070"/>
                    <a:pt x="16983" y="7070"/>
                    <a:pt x="16869" y="7298"/>
                  </a:cubicBezTo>
                  <a:cubicBezTo>
                    <a:pt x="16298" y="7709"/>
                    <a:pt x="15659" y="8029"/>
                    <a:pt x="15202" y="8577"/>
                  </a:cubicBezTo>
                  <a:cubicBezTo>
                    <a:pt x="14700" y="8714"/>
                    <a:pt x="14312" y="9079"/>
                    <a:pt x="13901" y="9375"/>
                  </a:cubicBezTo>
                  <a:lnTo>
                    <a:pt x="13833" y="9375"/>
                  </a:lnTo>
                  <a:cubicBezTo>
                    <a:pt x="13833" y="9375"/>
                    <a:pt x="13833" y="9444"/>
                    <a:pt x="13833" y="9444"/>
                  </a:cubicBezTo>
                  <a:cubicBezTo>
                    <a:pt x="13787" y="9467"/>
                    <a:pt x="13742" y="9512"/>
                    <a:pt x="13696" y="9558"/>
                  </a:cubicBezTo>
                  <a:lnTo>
                    <a:pt x="13650" y="9558"/>
                  </a:lnTo>
                  <a:cubicBezTo>
                    <a:pt x="13650" y="9558"/>
                    <a:pt x="13650" y="9604"/>
                    <a:pt x="13650" y="9604"/>
                  </a:cubicBezTo>
                  <a:cubicBezTo>
                    <a:pt x="13559" y="9649"/>
                    <a:pt x="13468" y="9695"/>
                    <a:pt x="13376" y="9763"/>
                  </a:cubicBezTo>
                  <a:lnTo>
                    <a:pt x="13308" y="9741"/>
                  </a:lnTo>
                  <a:cubicBezTo>
                    <a:pt x="13308" y="9741"/>
                    <a:pt x="13285" y="9786"/>
                    <a:pt x="13285" y="9786"/>
                  </a:cubicBezTo>
                  <a:cubicBezTo>
                    <a:pt x="13080" y="9923"/>
                    <a:pt x="12874" y="10037"/>
                    <a:pt x="12966" y="10357"/>
                  </a:cubicBezTo>
                  <a:cubicBezTo>
                    <a:pt x="13103" y="10859"/>
                    <a:pt x="13240" y="11384"/>
                    <a:pt x="13628" y="11795"/>
                  </a:cubicBezTo>
                  <a:cubicBezTo>
                    <a:pt x="13887" y="12066"/>
                    <a:pt x="14049" y="12203"/>
                    <a:pt x="14230" y="12203"/>
                  </a:cubicBezTo>
                  <a:cubicBezTo>
                    <a:pt x="14399" y="12203"/>
                    <a:pt x="14585" y="12083"/>
                    <a:pt x="14883" y="11841"/>
                  </a:cubicBezTo>
                  <a:cubicBezTo>
                    <a:pt x="14974" y="11841"/>
                    <a:pt x="15020" y="11795"/>
                    <a:pt x="15020" y="11704"/>
                  </a:cubicBezTo>
                  <a:cubicBezTo>
                    <a:pt x="15043" y="11635"/>
                    <a:pt x="15066" y="11590"/>
                    <a:pt x="15088" y="11521"/>
                  </a:cubicBezTo>
                  <a:cubicBezTo>
                    <a:pt x="15591" y="11453"/>
                    <a:pt x="15956" y="11087"/>
                    <a:pt x="16344" y="10836"/>
                  </a:cubicBezTo>
                  <a:cubicBezTo>
                    <a:pt x="16595" y="10813"/>
                    <a:pt x="16777" y="10676"/>
                    <a:pt x="16914" y="10471"/>
                  </a:cubicBezTo>
                  <a:cubicBezTo>
                    <a:pt x="17097" y="10334"/>
                    <a:pt x="17280" y="10197"/>
                    <a:pt x="17462" y="10083"/>
                  </a:cubicBezTo>
                  <a:cubicBezTo>
                    <a:pt x="17873" y="10015"/>
                    <a:pt x="18170" y="9718"/>
                    <a:pt x="18444" y="9421"/>
                  </a:cubicBezTo>
                  <a:cubicBezTo>
                    <a:pt x="18478" y="9444"/>
                    <a:pt x="18506" y="9461"/>
                    <a:pt x="18532" y="9461"/>
                  </a:cubicBezTo>
                  <a:cubicBezTo>
                    <a:pt x="18558" y="9461"/>
                    <a:pt x="18581" y="9444"/>
                    <a:pt x="18603" y="9398"/>
                  </a:cubicBezTo>
                  <a:cubicBezTo>
                    <a:pt x="18695" y="9307"/>
                    <a:pt x="18809" y="9239"/>
                    <a:pt x="18900" y="9147"/>
                  </a:cubicBezTo>
                  <a:cubicBezTo>
                    <a:pt x="18969" y="9079"/>
                    <a:pt x="19014" y="9010"/>
                    <a:pt x="19083" y="8965"/>
                  </a:cubicBezTo>
                  <a:cubicBezTo>
                    <a:pt x="19106" y="8965"/>
                    <a:pt x="19106" y="8965"/>
                    <a:pt x="19106" y="8987"/>
                  </a:cubicBezTo>
                  <a:cubicBezTo>
                    <a:pt x="19722" y="8759"/>
                    <a:pt x="20201" y="8257"/>
                    <a:pt x="20818" y="7983"/>
                  </a:cubicBezTo>
                  <a:cubicBezTo>
                    <a:pt x="20818" y="7983"/>
                    <a:pt x="20840" y="7960"/>
                    <a:pt x="20840" y="7960"/>
                  </a:cubicBezTo>
                  <a:cubicBezTo>
                    <a:pt x="21411" y="7572"/>
                    <a:pt x="21982" y="7161"/>
                    <a:pt x="22552" y="6773"/>
                  </a:cubicBezTo>
                  <a:cubicBezTo>
                    <a:pt x="22712" y="6773"/>
                    <a:pt x="22826" y="6728"/>
                    <a:pt x="22895" y="6568"/>
                  </a:cubicBezTo>
                  <a:cubicBezTo>
                    <a:pt x="23009" y="6568"/>
                    <a:pt x="23077" y="6522"/>
                    <a:pt x="23100" y="6408"/>
                  </a:cubicBezTo>
                  <a:cubicBezTo>
                    <a:pt x="23169" y="6340"/>
                    <a:pt x="23214" y="6294"/>
                    <a:pt x="23283" y="6226"/>
                  </a:cubicBezTo>
                  <a:cubicBezTo>
                    <a:pt x="23671" y="5997"/>
                    <a:pt x="24127" y="5906"/>
                    <a:pt x="24424" y="5541"/>
                  </a:cubicBezTo>
                  <a:cubicBezTo>
                    <a:pt x="24743" y="5427"/>
                    <a:pt x="24926" y="5107"/>
                    <a:pt x="25291" y="5084"/>
                  </a:cubicBezTo>
                  <a:cubicBezTo>
                    <a:pt x="25337" y="5267"/>
                    <a:pt x="25405" y="5450"/>
                    <a:pt x="25451" y="5609"/>
                  </a:cubicBezTo>
                  <a:cubicBezTo>
                    <a:pt x="25223" y="6066"/>
                    <a:pt x="25268" y="6568"/>
                    <a:pt x="25314" y="7024"/>
                  </a:cubicBezTo>
                  <a:cubicBezTo>
                    <a:pt x="25383" y="7801"/>
                    <a:pt x="25132" y="8622"/>
                    <a:pt x="25428" y="9398"/>
                  </a:cubicBezTo>
                  <a:cubicBezTo>
                    <a:pt x="25405" y="9421"/>
                    <a:pt x="25428" y="9467"/>
                    <a:pt x="25451" y="9512"/>
                  </a:cubicBezTo>
                  <a:cubicBezTo>
                    <a:pt x="25200" y="10174"/>
                    <a:pt x="25360" y="10836"/>
                    <a:pt x="25451" y="11521"/>
                  </a:cubicBezTo>
                  <a:cubicBezTo>
                    <a:pt x="25451" y="11567"/>
                    <a:pt x="25428" y="11612"/>
                    <a:pt x="25451" y="11681"/>
                  </a:cubicBezTo>
                  <a:cubicBezTo>
                    <a:pt x="25314" y="11818"/>
                    <a:pt x="25246" y="11955"/>
                    <a:pt x="25428" y="12114"/>
                  </a:cubicBezTo>
                  <a:cubicBezTo>
                    <a:pt x="25428" y="12160"/>
                    <a:pt x="25428" y="12206"/>
                    <a:pt x="25451" y="12251"/>
                  </a:cubicBezTo>
                  <a:lnTo>
                    <a:pt x="25474" y="12206"/>
                  </a:lnTo>
                  <a:lnTo>
                    <a:pt x="25542" y="12229"/>
                  </a:lnTo>
                  <a:cubicBezTo>
                    <a:pt x="25542" y="12229"/>
                    <a:pt x="25542" y="12251"/>
                    <a:pt x="25542" y="12274"/>
                  </a:cubicBezTo>
                  <a:cubicBezTo>
                    <a:pt x="25497" y="12251"/>
                    <a:pt x="25474" y="12251"/>
                    <a:pt x="25451" y="12251"/>
                  </a:cubicBezTo>
                  <a:cubicBezTo>
                    <a:pt x="25223" y="12731"/>
                    <a:pt x="25268" y="13233"/>
                    <a:pt x="25474" y="13712"/>
                  </a:cubicBezTo>
                  <a:cubicBezTo>
                    <a:pt x="25405" y="15242"/>
                    <a:pt x="25405" y="16748"/>
                    <a:pt x="25497" y="18277"/>
                  </a:cubicBezTo>
                  <a:cubicBezTo>
                    <a:pt x="25451" y="18688"/>
                    <a:pt x="25405" y="19122"/>
                    <a:pt x="25474" y="19556"/>
                  </a:cubicBezTo>
                  <a:cubicBezTo>
                    <a:pt x="25474" y="19601"/>
                    <a:pt x="25474" y="19670"/>
                    <a:pt x="25474" y="19738"/>
                  </a:cubicBezTo>
                  <a:cubicBezTo>
                    <a:pt x="25360" y="20400"/>
                    <a:pt x="25520" y="21062"/>
                    <a:pt x="25497" y="21724"/>
                  </a:cubicBezTo>
                  <a:cubicBezTo>
                    <a:pt x="25497" y="22705"/>
                    <a:pt x="25497" y="23687"/>
                    <a:pt x="25474" y="24668"/>
                  </a:cubicBezTo>
                  <a:cubicBezTo>
                    <a:pt x="25565" y="25216"/>
                    <a:pt x="25337" y="25810"/>
                    <a:pt x="25611" y="26335"/>
                  </a:cubicBezTo>
                  <a:cubicBezTo>
                    <a:pt x="25588" y="26700"/>
                    <a:pt x="25497" y="27065"/>
                    <a:pt x="25520" y="27407"/>
                  </a:cubicBezTo>
                  <a:cubicBezTo>
                    <a:pt x="25656" y="28686"/>
                    <a:pt x="25474" y="29964"/>
                    <a:pt x="25474" y="31242"/>
                  </a:cubicBezTo>
                  <a:cubicBezTo>
                    <a:pt x="25474" y="31333"/>
                    <a:pt x="25474" y="31447"/>
                    <a:pt x="25451" y="31562"/>
                  </a:cubicBezTo>
                  <a:cubicBezTo>
                    <a:pt x="25405" y="31630"/>
                    <a:pt x="25337" y="31699"/>
                    <a:pt x="25291" y="31767"/>
                  </a:cubicBezTo>
                  <a:cubicBezTo>
                    <a:pt x="25162" y="31687"/>
                    <a:pt x="25037" y="31660"/>
                    <a:pt x="24912" y="31660"/>
                  </a:cubicBezTo>
                  <a:cubicBezTo>
                    <a:pt x="24751" y="31660"/>
                    <a:pt x="24591" y="31706"/>
                    <a:pt x="24424" y="31744"/>
                  </a:cubicBezTo>
                  <a:cubicBezTo>
                    <a:pt x="23625" y="31767"/>
                    <a:pt x="22826" y="31790"/>
                    <a:pt x="22027" y="31790"/>
                  </a:cubicBezTo>
                  <a:cubicBezTo>
                    <a:pt x="21639" y="31790"/>
                    <a:pt x="21274" y="31836"/>
                    <a:pt x="20909" y="31995"/>
                  </a:cubicBezTo>
                  <a:cubicBezTo>
                    <a:pt x="20863" y="31989"/>
                    <a:pt x="20818" y="31984"/>
                    <a:pt x="20776" y="31984"/>
                  </a:cubicBezTo>
                  <a:cubicBezTo>
                    <a:pt x="20673" y="31984"/>
                    <a:pt x="20586" y="32012"/>
                    <a:pt x="20521" y="32109"/>
                  </a:cubicBezTo>
                  <a:cubicBezTo>
                    <a:pt x="20361" y="32109"/>
                    <a:pt x="20247" y="32178"/>
                    <a:pt x="20133" y="32315"/>
                  </a:cubicBezTo>
                  <a:cubicBezTo>
                    <a:pt x="20119" y="32308"/>
                    <a:pt x="20106" y="32305"/>
                    <a:pt x="20093" y="32305"/>
                  </a:cubicBezTo>
                  <a:cubicBezTo>
                    <a:pt x="20060" y="32305"/>
                    <a:pt x="20028" y="32322"/>
                    <a:pt x="19996" y="32338"/>
                  </a:cubicBezTo>
                  <a:cubicBezTo>
                    <a:pt x="19585" y="32360"/>
                    <a:pt x="19197" y="32452"/>
                    <a:pt x="18855" y="32703"/>
                  </a:cubicBezTo>
                  <a:lnTo>
                    <a:pt x="18946" y="32680"/>
                  </a:lnTo>
                  <a:lnTo>
                    <a:pt x="19014" y="32680"/>
                  </a:lnTo>
                  <a:cubicBezTo>
                    <a:pt x="18969" y="32703"/>
                    <a:pt x="18946" y="32749"/>
                    <a:pt x="18900" y="32771"/>
                  </a:cubicBezTo>
                  <a:cubicBezTo>
                    <a:pt x="18900" y="32749"/>
                    <a:pt x="18877" y="32726"/>
                    <a:pt x="18855" y="32703"/>
                  </a:cubicBezTo>
                  <a:cubicBezTo>
                    <a:pt x="18512" y="32817"/>
                    <a:pt x="18124" y="32840"/>
                    <a:pt x="17805" y="33045"/>
                  </a:cubicBezTo>
                  <a:cubicBezTo>
                    <a:pt x="17462" y="33159"/>
                    <a:pt x="17143" y="33296"/>
                    <a:pt x="16846" y="33547"/>
                  </a:cubicBezTo>
                  <a:cubicBezTo>
                    <a:pt x="16526" y="33639"/>
                    <a:pt x="16207" y="33707"/>
                    <a:pt x="15933" y="33935"/>
                  </a:cubicBezTo>
                  <a:cubicBezTo>
                    <a:pt x="15887" y="33935"/>
                    <a:pt x="15842" y="33958"/>
                    <a:pt x="15796" y="34004"/>
                  </a:cubicBezTo>
                  <a:cubicBezTo>
                    <a:pt x="15705" y="34004"/>
                    <a:pt x="15636" y="34050"/>
                    <a:pt x="15613" y="34141"/>
                  </a:cubicBezTo>
                  <a:cubicBezTo>
                    <a:pt x="15157" y="34392"/>
                    <a:pt x="14723" y="34620"/>
                    <a:pt x="14289" y="34871"/>
                  </a:cubicBezTo>
                  <a:cubicBezTo>
                    <a:pt x="13764" y="35100"/>
                    <a:pt x="13331" y="35465"/>
                    <a:pt x="12874" y="35830"/>
                  </a:cubicBezTo>
                  <a:cubicBezTo>
                    <a:pt x="12030" y="36195"/>
                    <a:pt x="11368" y="36834"/>
                    <a:pt x="10683" y="37428"/>
                  </a:cubicBezTo>
                  <a:cubicBezTo>
                    <a:pt x="9907" y="38044"/>
                    <a:pt x="9199" y="38752"/>
                    <a:pt x="8492" y="39459"/>
                  </a:cubicBezTo>
                  <a:lnTo>
                    <a:pt x="8492" y="39436"/>
                  </a:lnTo>
                  <a:cubicBezTo>
                    <a:pt x="8149" y="39710"/>
                    <a:pt x="7830" y="40007"/>
                    <a:pt x="7579" y="40349"/>
                  </a:cubicBezTo>
                  <a:cubicBezTo>
                    <a:pt x="7351" y="40555"/>
                    <a:pt x="7168" y="40783"/>
                    <a:pt x="7008" y="41057"/>
                  </a:cubicBezTo>
                  <a:cubicBezTo>
                    <a:pt x="6848" y="41148"/>
                    <a:pt x="6734" y="41285"/>
                    <a:pt x="6689" y="41468"/>
                  </a:cubicBezTo>
                  <a:lnTo>
                    <a:pt x="6689" y="41491"/>
                  </a:lnTo>
                  <a:cubicBezTo>
                    <a:pt x="6438" y="41673"/>
                    <a:pt x="6278" y="41924"/>
                    <a:pt x="6118" y="42175"/>
                  </a:cubicBezTo>
                  <a:cubicBezTo>
                    <a:pt x="5981" y="42267"/>
                    <a:pt x="5913" y="42381"/>
                    <a:pt x="5913" y="42541"/>
                  </a:cubicBezTo>
                  <a:cubicBezTo>
                    <a:pt x="5730" y="42609"/>
                    <a:pt x="5616" y="42723"/>
                    <a:pt x="5570" y="42906"/>
                  </a:cubicBezTo>
                  <a:cubicBezTo>
                    <a:pt x="5388" y="42974"/>
                    <a:pt x="5365" y="43111"/>
                    <a:pt x="5342" y="43248"/>
                  </a:cubicBezTo>
                  <a:cubicBezTo>
                    <a:pt x="5114" y="43545"/>
                    <a:pt x="4885" y="43819"/>
                    <a:pt x="4794" y="44184"/>
                  </a:cubicBezTo>
                  <a:cubicBezTo>
                    <a:pt x="4109" y="44983"/>
                    <a:pt x="3676" y="45964"/>
                    <a:pt x="3174" y="46900"/>
                  </a:cubicBezTo>
                  <a:cubicBezTo>
                    <a:pt x="3059" y="47151"/>
                    <a:pt x="2854" y="47357"/>
                    <a:pt x="2808" y="47653"/>
                  </a:cubicBezTo>
                  <a:cubicBezTo>
                    <a:pt x="2626" y="47790"/>
                    <a:pt x="2671" y="47996"/>
                    <a:pt x="2626" y="48178"/>
                  </a:cubicBezTo>
                  <a:cubicBezTo>
                    <a:pt x="2512" y="48224"/>
                    <a:pt x="2466" y="48293"/>
                    <a:pt x="2489" y="48407"/>
                  </a:cubicBezTo>
                  <a:cubicBezTo>
                    <a:pt x="2146" y="49160"/>
                    <a:pt x="1781" y="49913"/>
                    <a:pt x="1530" y="50735"/>
                  </a:cubicBezTo>
                  <a:cubicBezTo>
                    <a:pt x="1370" y="50826"/>
                    <a:pt x="1370" y="50986"/>
                    <a:pt x="1393" y="51146"/>
                  </a:cubicBezTo>
                  <a:cubicBezTo>
                    <a:pt x="1165" y="51260"/>
                    <a:pt x="1165" y="51465"/>
                    <a:pt x="1188" y="51671"/>
                  </a:cubicBezTo>
                  <a:cubicBezTo>
                    <a:pt x="891" y="51990"/>
                    <a:pt x="617" y="52310"/>
                    <a:pt x="663" y="52766"/>
                  </a:cubicBezTo>
                  <a:cubicBezTo>
                    <a:pt x="503" y="53063"/>
                    <a:pt x="320" y="53337"/>
                    <a:pt x="183" y="53634"/>
                  </a:cubicBezTo>
                  <a:cubicBezTo>
                    <a:pt x="1" y="54022"/>
                    <a:pt x="1" y="54410"/>
                    <a:pt x="343" y="54706"/>
                  </a:cubicBezTo>
                  <a:cubicBezTo>
                    <a:pt x="891" y="55209"/>
                    <a:pt x="1416" y="55734"/>
                    <a:pt x="2101" y="56076"/>
                  </a:cubicBezTo>
                  <a:cubicBezTo>
                    <a:pt x="2534" y="56350"/>
                    <a:pt x="2945" y="56647"/>
                    <a:pt x="3425" y="56852"/>
                  </a:cubicBezTo>
                  <a:cubicBezTo>
                    <a:pt x="4064" y="57126"/>
                    <a:pt x="4360" y="57560"/>
                    <a:pt x="4315" y="58244"/>
                  </a:cubicBezTo>
                  <a:cubicBezTo>
                    <a:pt x="4315" y="58450"/>
                    <a:pt x="4338" y="58632"/>
                    <a:pt x="4360" y="58838"/>
                  </a:cubicBezTo>
                  <a:lnTo>
                    <a:pt x="4338" y="58906"/>
                  </a:lnTo>
                  <a:cubicBezTo>
                    <a:pt x="4338" y="58906"/>
                    <a:pt x="4406" y="58952"/>
                    <a:pt x="4406" y="58952"/>
                  </a:cubicBezTo>
                  <a:cubicBezTo>
                    <a:pt x="4406" y="59271"/>
                    <a:pt x="4429" y="59568"/>
                    <a:pt x="4452" y="59865"/>
                  </a:cubicBezTo>
                  <a:cubicBezTo>
                    <a:pt x="4497" y="60687"/>
                    <a:pt x="4566" y="61486"/>
                    <a:pt x="4817" y="62284"/>
                  </a:cubicBezTo>
                  <a:cubicBezTo>
                    <a:pt x="4954" y="62376"/>
                    <a:pt x="4954" y="62513"/>
                    <a:pt x="4840" y="62627"/>
                  </a:cubicBezTo>
                  <a:cubicBezTo>
                    <a:pt x="4794" y="62764"/>
                    <a:pt x="4794" y="62878"/>
                    <a:pt x="4840" y="62992"/>
                  </a:cubicBezTo>
                  <a:cubicBezTo>
                    <a:pt x="4908" y="63608"/>
                    <a:pt x="4794" y="64247"/>
                    <a:pt x="4977" y="64841"/>
                  </a:cubicBezTo>
                  <a:cubicBezTo>
                    <a:pt x="4954" y="64909"/>
                    <a:pt x="4954" y="64955"/>
                    <a:pt x="5000" y="65001"/>
                  </a:cubicBezTo>
                  <a:cubicBezTo>
                    <a:pt x="5091" y="65548"/>
                    <a:pt x="5182" y="66119"/>
                    <a:pt x="5273" y="66667"/>
                  </a:cubicBezTo>
                  <a:cubicBezTo>
                    <a:pt x="5205" y="67032"/>
                    <a:pt x="5114" y="67397"/>
                    <a:pt x="5365" y="67740"/>
                  </a:cubicBezTo>
                  <a:cubicBezTo>
                    <a:pt x="5342" y="67991"/>
                    <a:pt x="5251" y="68242"/>
                    <a:pt x="5319" y="68516"/>
                  </a:cubicBezTo>
                  <a:cubicBezTo>
                    <a:pt x="5456" y="69155"/>
                    <a:pt x="5570" y="69817"/>
                    <a:pt x="5570" y="70479"/>
                  </a:cubicBezTo>
                  <a:cubicBezTo>
                    <a:pt x="5616" y="71415"/>
                    <a:pt x="5798" y="72350"/>
                    <a:pt x="5913" y="73286"/>
                  </a:cubicBezTo>
                  <a:lnTo>
                    <a:pt x="5913" y="73355"/>
                  </a:lnTo>
                  <a:cubicBezTo>
                    <a:pt x="5821" y="73446"/>
                    <a:pt x="5821" y="73537"/>
                    <a:pt x="5913" y="73629"/>
                  </a:cubicBezTo>
                  <a:cubicBezTo>
                    <a:pt x="5890" y="74405"/>
                    <a:pt x="6050" y="75181"/>
                    <a:pt x="6141" y="75957"/>
                  </a:cubicBezTo>
                  <a:cubicBezTo>
                    <a:pt x="6323" y="77532"/>
                    <a:pt x="6506" y="79129"/>
                    <a:pt x="6689" y="80704"/>
                  </a:cubicBezTo>
                  <a:cubicBezTo>
                    <a:pt x="6643" y="81389"/>
                    <a:pt x="6711" y="82051"/>
                    <a:pt x="6848" y="82713"/>
                  </a:cubicBezTo>
                  <a:cubicBezTo>
                    <a:pt x="6848" y="82781"/>
                    <a:pt x="6871" y="82827"/>
                    <a:pt x="6871" y="82896"/>
                  </a:cubicBezTo>
                  <a:cubicBezTo>
                    <a:pt x="6871" y="82964"/>
                    <a:pt x="6871" y="83033"/>
                    <a:pt x="6894" y="83078"/>
                  </a:cubicBezTo>
                  <a:cubicBezTo>
                    <a:pt x="6894" y="83443"/>
                    <a:pt x="6689" y="83809"/>
                    <a:pt x="7008" y="84128"/>
                  </a:cubicBezTo>
                  <a:cubicBezTo>
                    <a:pt x="7031" y="84334"/>
                    <a:pt x="7031" y="84516"/>
                    <a:pt x="7054" y="84722"/>
                  </a:cubicBezTo>
                  <a:cubicBezTo>
                    <a:pt x="7191" y="85977"/>
                    <a:pt x="7259" y="87255"/>
                    <a:pt x="7465" y="88511"/>
                  </a:cubicBezTo>
                  <a:cubicBezTo>
                    <a:pt x="7579" y="89310"/>
                    <a:pt x="7465" y="90154"/>
                    <a:pt x="7761" y="90930"/>
                  </a:cubicBezTo>
                  <a:cubicBezTo>
                    <a:pt x="7784" y="91044"/>
                    <a:pt x="7784" y="91158"/>
                    <a:pt x="7784" y="91295"/>
                  </a:cubicBezTo>
                  <a:cubicBezTo>
                    <a:pt x="7761" y="91729"/>
                    <a:pt x="7716" y="92163"/>
                    <a:pt x="7967" y="92574"/>
                  </a:cubicBezTo>
                  <a:cubicBezTo>
                    <a:pt x="7967" y="92802"/>
                    <a:pt x="7944" y="93053"/>
                    <a:pt x="7967" y="93281"/>
                  </a:cubicBezTo>
                  <a:cubicBezTo>
                    <a:pt x="8058" y="94263"/>
                    <a:pt x="8172" y="95244"/>
                    <a:pt x="8286" y="96226"/>
                  </a:cubicBezTo>
                  <a:cubicBezTo>
                    <a:pt x="8423" y="97253"/>
                    <a:pt x="8469" y="98303"/>
                    <a:pt x="8697" y="99330"/>
                  </a:cubicBezTo>
                  <a:cubicBezTo>
                    <a:pt x="8652" y="99763"/>
                    <a:pt x="8606" y="100197"/>
                    <a:pt x="8857" y="100608"/>
                  </a:cubicBezTo>
                  <a:cubicBezTo>
                    <a:pt x="8857" y="101270"/>
                    <a:pt x="8743" y="101955"/>
                    <a:pt x="9040" y="102617"/>
                  </a:cubicBezTo>
                  <a:cubicBezTo>
                    <a:pt x="9017" y="103187"/>
                    <a:pt x="8994" y="103758"/>
                    <a:pt x="9199" y="104329"/>
                  </a:cubicBezTo>
                  <a:cubicBezTo>
                    <a:pt x="9177" y="104374"/>
                    <a:pt x="9177" y="104397"/>
                    <a:pt x="9199" y="104443"/>
                  </a:cubicBezTo>
                  <a:cubicBezTo>
                    <a:pt x="9291" y="105036"/>
                    <a:pt x="9177" y="105675"/>
                    <a:pt x="9428" y="106269"/>
                  </a:cubicBezTo>
                  <a:cubicBezTo>
                    <a:pt x="9451" y="106383"/>
                    <a:pt x="9473" y="106497"/>
                    <a:pt x="9496" y="106588"/>
                  </a:cubicBezTo>
                  <a:cubicBezTo>
                    <a:pt x="9473" y="106976"/>
                    <a:pt x="9428" y="107364"/>
                    <a:pt x="9610" y="107707"/>
                  </a:cubicBezTo>
                  <a:cubicBezTo>
                    <a:pt x="9565" y="108460"/>
                    <a:pt x="9610" y="109190"/>
                    <a:pt x="9793" y="109921"/>
                  </a:cubicBezTo>
                  <a:cubicBezTo>
                    <a:pt x="9930" y="110697"/>
                    <a:pt x="9861" y="111519"/>
                    <a:pt x="10067" y="112295"/>
                  </a:cubicBezTo>
                  <a:cubicBezTo>
                    <a:pt x="10090" y="112340"/>
                    <a:pt x="10090" y="112409"/>
                    <a:pt x="10135" y="112477"/>
                  </a:cubicBezTo>
                  <a:cubicBezTo>
                    <a:pt x="10318" y="113048"/>
                    <a:pt x="10866" y="112842"/>
                    <a:pt x="11231" y="112979"/>
                  </a:cubicBezTo>
                  <a:cubicBezTo>
                    <a:pt x="11528" y="113116"/>
                    <a:pt x="11961" y="112979"/>
                    <a:pt x="12144" y="113390"/>
                  </a:cubicBezTo>
                  <a:cubicBezTo>
                    <a:pt x="12144" y="113596"/>
                    <a:pt x="12167" y="113778"/>
                    <a:pt x="12281" y="113961"/>
                  </a:cubicBezTo>
                  <a:cubicBezTo>
                    <a:pt x="12281" y="114235"/>
                    <a:pt x="12349" y="114486"/>
                    <a:pt x="12486" y="114737"/>
                  </a:cubicBezTo>
                  <a:cubicBezTo>
                    <a:pt x="12600" y="115787"/>
                    <a:pt x="12874" y="116084"/>
                    <a:pt x="13970" y="116312"/>
                  </a:cubicBezTo>
                  <a:cubicBezTo>
                    <a:pt x="14091" y="116433"/>
                    <a:pt x="14225" y="116488"/>
                    <a:pt x="14372" y="116488"/>
                  </a:cubicBezTo>
                  <a:cubicBezTo>
                    <a:pt x="14419" y="116488"/>
                    <a:pt x="14468" y="116483"/>
                    <a:pt x="14518" y="116472"/>
                  </a:cubicBezTo>
                  <a:lnTo>
                    <a:pt x="14586" y="116517"/>
                  </a:lnTo>
                  <a:lnTo>
                    <a:pt x="14655" y="116517"/>
                  </a:lnTo>
                  <a:cubicBezTo>
                    <a:pt x="14720" y="116614"/>
                    <a:pt x="14819" y="116643"/>
                    <a:pt x="14928" y="116643"/>
                  </a:cubicBezTo>
                  <a:cubicBezTo>
                    <a:pt x="14973" y="116643"/>
                    <a:pt x="15019" y="116638"/>
                    <a:pt x="15066" y="116631"/>
                  </a:cubicBezTo>
                  <a:cubicBezTo>
                    <a:pt x="16321" y="117019"/>
                    <a:pt x="17599" y="117111"/>
                    <a:pt x="18900" y="117248"/>
                  </a:cubicBezTo>
                  <a:cubicBezTo>
                    <a:pt x="19128" y="117369"/>
                    <a:pt x="19377" y="117369"/>
                    <a:pt x="19626" y="117369"/>
                  </a:cubicBezTo>
                  <a:lnTo>
                    <a:pt x="19626" y="117369"/>
                  </a:lnTo>
                  <a:cubicBezTo>
                    <a:pt x="19750" y="117369"/>
                    <a:pt x="19874" y="117369"/>
                    <a:pt x="19996" y="117385"/>
                  </a:cubicBezTo>
                  <a:cubicBezTo>
                    <a:pt x="20272" y="117401"/>
                    <a:pt x="20549" y="117475"/>
                    <a:pt x="20834" y="117475"/>
                  </a:cubicBezTo>
                  <a:cubicBezTo>
                    <a:pt x="20949" y="117475"/>
                    <a:pt x="21065" y="117463"/>
                    <a:pt x="21183" y="117430"/>
                  </a:cubicBezTo>
                  <a:cubicBezTo>
                    <a:pt x="21320" y="117510"/>
                    <a:pt x="21457" y="117556"/>
                    <a:pt x="21594" y="117556"/>
                  </a:cubicBezTo>
                  <a:cubicBezTo>
                    <a:pt x="21731" y="117556"/>
                    <a:pt x="21867" y="117510"/>
                    <a:pt x="22004" y="117407"/>
                  </a:cubicBezTo>
                  <a:lnTo>
                    <a:pt x="22187" y="117407"/>
                  </a:lnTo>
                  <a:cubicBezTo>
                    <a:pt x="22493" y="117555"/>
                    <a:pt x="22807" y="117592"/>
                    <a:pt x="23124" y="117592"/>
                  </a:cubicBezTo>
                  <a:cubicBezTo>
                    <a:pt x="23444" y="117592"/>
                    <a:pt x="23767" y="117555"/>
                    <a:pt x="24088" y="117555"/>
                  </a:cubicBezTo>
                  <a:cubicBezTo>
                    <a:pt x="24185" y="117555"/>
                    <a:pt x="24282" y="117558"/>
                    <a:pt x="24378" y="117567"/>
                  </a:cubicBezTo>
                  <a:cubicBezTo>
                    <a:pt x="24461" y="117598"/>
                    <a:pt x="24543" y="117610"/>
                    <a:pt x="24626" y="117610"/>
                  </a:cubicBezTo>
                  <a:cubicBezTo>
                    <a:pt x="24726" y="117610"/>
                    <a:pt x="24826" y="117592"/>
                    <a:pt x="24926" y="117567"/>
                  </a:cubicBezTo>
                  <a:cubicBezTo>
                    <a:pt x="25117" y="117610"/>
                    <a:pt x="25313" y="117627"/>
                    <a:pt x="25511" y="117627"/>
                  </a:cubicBezTo>
                  <a:cubicBezTo>
                    <a:pt x="25740" y="117627"/>
                    <a:pt x="25972" y="117604"/>
                    <a:pt x="26204" y="117567"/>
                  </a:cubicBezTo>
                  <a:cubicBezTo>
                    <a:pt x="26691" y="117582"/>
                    <a:pt x="27178" y="117593"/>
                    <a:pt x="27664" y="117593"/>
                  </a:cubicBezTo>
                  <a:cubicBezTo>
                    <a:pt x="28636" y="117593"/>
                    <a:pt x="29605" y="117552"/>
                    <a:pt x="30564" y="117430"/>
                  </a:cubicBezTo>
                  <a:cubicBezTo>
                    <a:pt x="31865" y="117430"/>
                    <a:pt x="33143" y="117339"/>
                    <a:pt x="34421" y="117065"/>
                  </a:cubicBezTo>
                  <a:cubicBezTo>
                    <a:pt x="35289" y="117042"/>
                    <a:pt x="36156" y="116974"/>
                    <a:pt x="36978" y="116677"/>
                  </a:cubicBezTo>
                  <a:cubicBezTo>
                    <a:pt x="37800" y="116609"/>
                    <a:pt x="38598" y="116494"/>
                    <a:pt x="39352" y="116106"/>
                  </a:cubicBezTo>
                  <a:cubicBezTo>
                    <a:pt x="39422" y="116142"/>
                    <a:pt x="39489" y="116157"/>
                    <a:pt x="39551" y="116157"/>
                  </a:cubicBezTo>
                  <a:cubicBezTo>
                    <a:pt x="39691" y="116157"/>
                    <a:pt x="39812" y="116080"/>
                    <a:pt x="39922" y="115969"/>
                  </a:cubicBezTo>
                  <a:cubicBezTo>
                    <a:pt x="40151" y="115924"/>
                    <a:pt x="40424" y="115969"/>
                    <a:pt x="40630" y="115764"/>
                  </a:cubicBezTo>
                  <a:cubicBezTo>
                    <a:pt x="40835" y="115741"/>
                    <a:pt x="41041" y="115764"/>
                    <a:pt x="41178" y="115536"/>
                  </a:cubicBezTo>
                  <a:cubicBezTo>
                    <a:pt x="41931" y="115422"/>
                    <a:pt x="42296" y="115034"/>
                    <a:pt x="42456" y="114258"/>
                  </a:cubicBezTo>
                  <a:cubicBezTo>
                    <a:pt x="42547" y="113710"/>
                    <a:pt x="42593" y="113116"/>
                    <a:pt x="43004" y="112660"/>
                  </a:cubicBezTo>
                  <a:cubicBezTo>
                    <a:pt x="43369" y="112546"/>
                    <a:pt x="43734" y="112454"/>
                    <a:pt x="44099" y="112340"/>
                  </a:cubicBezTo>
                  <a:cubicBezTo>
                    <a:pt x="44305" y="112272"/>
                    <a:pt x="44487" y="112203"/>
                    <a:pt x="44465" y="111929"/>
                  </a:cubicBezTo>
                  <a:cubicBezTo>
                    <a:pt x="44236" y="111861"/>
                    <a:pt x="44099" y="111633"/>
                    <a:pt x="43871" y="111564"/>
                  </a:cubicBezTo>
                  <a:cubicBezTo>
                    <a:pt x="43661" y="111552"/>
                    <a:pt x="43431" y="111486"/>
                    <a:pt x="43217" y="111486"/>
                  </a:cubicBezTo>
                  <a:cubicBezTo>
                    <a:pt x="43036" y="111486"/>
                    <a:pt x="42866" y="111533"/>
                    <a:pt x="42730" y="111701"/>
                  </a:cubicBezTo>
                  <a:cubicBezTo>
                    <a:pt x="42616" y="111724"/>
                    <a:pt x="42502" y="111747"/>
                    <a:pt x="42387" y="111770"/>
                  </a:cubicBezTo>
                  <a:cubicBezTo>
                    <a:pt x="42250" y="111815"/>
                    <a:pt x="42159" y="111907"/>
                    <a:pt x="42068" y="111998"/>
                  </a:cubicBezTo>
                  <a:cubicBezTo>
                    <a:pt x="42045" y="112021"/>
                    <a:pt x="42045" y="112043"/>
                    <a:pt x="42045" y="112066"/>
                  </a:cubicBezTo>
                  <a:cubicBezTo>
                    <a:pt x="41726" y="112135"/>
                    <a:pt x="41406" y="112066"/>
                    <a:pt x="41132" y="112249"/>
                  </a:cubicBezTo>
                  <a:cubicBezTo>
                    <a:pt x="41086" y="112249"/>
                    <a:pt x="41041" y="112249"/>
                    <a:pt x="40995" y="112295"/>
                  </a:cubicBezTo>
                  <a:cubicBezTo>
                    <a:pt x="40876" y="112277"/>
                    <a:pt x="40758" y="112268"/>
                    <a:pt x="40642" y="112268"/>
                  </a:cubicBezTo>
                  <a:cubicBezTo>
                    <a:pt x="40313" y="112268"/>
                    <a:pt x="39998" y="112336"/>
                    <a:pt x="39694" y="112454"/>
                  </a:cubicBezTo>
                  <a:cubicBezTo>
                    <a:pt x="39215" y="112523"/>
                    <a:pt x="38735" y="112591"/>
                    <a:pt x="38256" y="112660"/>
                  </a:cubicBezTo>
                  <a:cubicBezTo>
                    <a:pt x="38073" y="112774"/>
                    <a:pt x="37800" y="112774"/>
                    <a:pt x="37800" y="113002"/>
                  </a:cubicBezTo>
                  <a:cubicBezTo>
                    <a:pt x="37762" y="112909"/>
                    <a:pt x="37740" y="112801"/>
                    <a:pt x="37610" y="112801"/>
                  </a:cubicBezTo>
                  <a:cubicBezTo>
                    <a:pt x="37581" y="112801"/>
                    <a:pt x="37545" y="112807"/>
                    <a:pt x="37503" y="112820"/>
                  </a:cubicBezTo>
                  <a:cubicBezTo>
                    <a:pt x="37356" y="112918"/>
                    <a:pt x="37200" y="112942"/>
                    <a:pt x="37041" y="112942"/>
                  </a:cubicBezTo>
                  <a:cubicBezTo>
                    <a:pt x="36875" y="112942"/>
                    <a:pt x="36706" y="112916"/>
                    <a:pt x="36539" y="112916"/>
                  </a:cubicBezTo>
                  <a:cubicBezTo>
                    <a:pt x="36417" y="112916"/>
                    <a:pt x="36296" y="112930"/>
                    <a:pt x="36179" y="112979"/>
                  </a:cubicBezTo>
                  <a:lnTo>
                    <a:pt x="36110" y="112979"/>
                  </a:lnTo>
                  <a:cubicBezTo>
                    <a:pt x="35996" y="112911"/>
                    <a:pt x="35887" y="112885"/>
                    <a:pt x="35781" y="112885"/>
                  </a:cubicBezTo>
                  <a:cubicBezTo>
                    <a:pt x="35568" y="112885"/>
                    <a:pt x="35365" y="112987"/>
                    <a:pt x="35152" y="113048"/>
                  </a:cubicBezTo>
                  <a:cubicBezTo>
                    <a:pt x="34672" y="113025"/>
                    <a:pt x="34170" y="113025"/>
                    <a:pt x="33691" y="113002"/>
                  </a:cubicBezTo>
                  <a:cubicBezTo>
                    <a:pt x="33628" y="112948"/>
                    <a:pt x="33568" y="112923"/>
                    <a:pt x="33513" y="112923"/>
                  </a:cubicBezTo>
                  <a:cubicBezTo>
                    <a:pt x="33427" y="112923"/>
                    <a:pt x="33349" y="112983"/>
                    <a:pt x="33280" y="113093"/>
                  </a:cubicBezTo>
                  <a:cubicBezTo>
                    <a:pt x="33280" y="113116"/>
                    <a:pt x="33303" y="113162"/>
                    <a:pt x="33303" y="113185"/>
                  </a:cubicBezTo>
                  <a:lnTo>
                    <a:pt x="33280" y="113185"/>
                  </a:lnTo>
                  <a:cubicBezTo>
                    <a:pt x="33205" y="113109"/>
                    <a:pt x="33124" y="113085"/>
                    <a:pt x="33043" y="113085"/>
                  </a:cubicBezTo>
                  <a:cubicBezTo>
                    <a:pt x="32953" y="113085"/>
                    <a:pt x="32862" y="113115"/>
                    <a:pt x="32778" y="113139"/>
                  </a:cubicBezTo>
                  <a:cubicBezTo>
                    <a:pt x="32687" y="113230"/>
                    <a:pt x="32687" y="113345"/>
                    <a:pt x="32664" y="113436"/>
                  </a:cubicBezTo>
                  <a:cubicBezTo>
                    <a:pt x="32641" y="113436"/>
                    <a:pt x="32641" y="113413"/>
                    <a:pt x="32618" y="113390"/>
                  </a:cubicBezTo>
                  <a:cubicBezTo>
                    <a:pt x="32618" y="113367"/>
                    <a:pt x="32641" y="113322"/>
                    <a:pt x="32664" y="113276"/>
                  </a:cubicBezTo>
                  <a:cubicBezTo>
                    <a:pt x="32641" y="113185"/>
                    <a:pt x="32595" y="113116"/>
                    <a:pt x="32504" y="113093"/>
                  </a:cubicBezTo>
                  <a:cubicBezTo>
                    <a:pt x="32344" y="113014"/>
                    <a:pt x="32185" y="112979"/>
                    <a:pt x="32025" y="112979"/>
                  </a:cubicBezTo>
                  <a:cubicBezTo>
                    <a:pt x="31865" y="112979"/>
                    <a:pt x="31705" y="113014"/>
                    <a:pt x="31545" y="113071"/>
                  </a:cubicBezTo>
                  <a:cubicBezTo>
                    <a:pt x="31488" y="113138"/>
                    <a:pt x="31430" y="113165"/>
                    <a:pt x="31373" y="113165"/>
                  </a:cubicBezTo>
                  <a:cubicBezTo>
                    <a:pt x="31293" y="113165"/>
                    <a:pt x="31214" y="113114"/>
                    <a:pt x="31135" y="113048"/>
                  </a:cubicBezTo>
                  <a:cubicBezTo>
                    <a:pt x="30940" y="112983"/>
                    <a:pt x="30751" y="112959"/>
                    <a:pt x="30562" y="112959"/>
                  </a:cubicBezTo>
                  <a:cubicBezTo>
                    <a:pt x="30352" y="112959"/>
                    <a:pt x="30141" y="112989"/>
                    <a:pt x="29925" y="113025"/>
                  </a:cubicBezTo>
                  <a:cubicBezTo>
                    <a:pt x="29692" y="113107"/>
                    <a:pt x="29459" y="113124"/>
                    <a:pt x="29226" y="113124"/>
                  </a:cubicBezTo>
                  <a:cubicBezTo>
                    <a:pt x="29071" y="113124"/>
                    <a:pt x="28916" y="113116"/>
                    <a:pt x="28761" y="113116"/>
                  </a:cubicBezTo>
                  <a:cubicBezTo>
                    <a:pt x="28582" y="113124"/>
                    <a:pt x="28402" y="113126"/>
                    <a:pt x="28222" y="113126"/>
                  </a:cubicBezTo>
                  <a:cubicBezTo>
                    <a:pt x="27815" y="113126"/>
                    <a:pt x="27406" y="113113"/>
                    <a:pt x="26995" y="113113"/>
                  </a:cubicBezTo>
                  <a:cubicBezTo>
                    <a:pt x="26474" y="113113"/>
                    <a:pt x="25951" y="113134"/>
                    <a:pt x="25428" y="113230"/>
                  </a:cubicBezTo>
                  <a:cubicBezTo>
                    <a:pt x="25360" y="113253"/>
                    <a:pt x="25291" y="113322"/>
                    <a:pt x="25246" y="113390"/>
                  </a:cubicBezTo>
                  <a:cubicBezTo>
                    <a:pt x="25223" y="113367"/>
                    <a:pt x="25177" y="113345"/>
                    <a:pt x="25132" y="113345"/>
                  </a:cubicBezTo>
                  <a:lnTo>
                    <a:pt x="25154" y="113345"/>
                  </a:lnTo>
                  <a:cubicBezTo>
                    <a:pt x="25017" y="112956"/>
                    <a:pt x="24698" y="112979"/>
                    <a:pt x="24401" y="112956"/>
                  </a:cubicBezTo>
                  <a:cubicBezTo>
                    <a:pt x="24264" y="112956"/>
                    <a:pt x="24127" y="112946"/>
                    <a:pt x="23990" y="112946"/>
                  </a:cubicBezTo>
                  <a:cubicBezTo>
                    <a:pt x="23922" y="112946"/>
                    <a:pt x="23853" y="112949"/>
                    <a:pt x="23785" y="112956"/>
                  </a:cubicBezTo>
                  <a:cubicBezTo>
                    <a:pt x="23709" y="112960"/>
                    <a:pt x="23633" y="112962"/>
                    <a:pt x="23557" y="112962"/>
                  </a:cubicBezTo>
                  <a:cubicBezTo>
                    <a:pt x="23404" y="112962"/>
                    <a:pt x="23252" y="112956"/>
                    <a:pt x="23100" y="112956"/>
                  </a:cubicBezTo>
                  <a:cubicBezTo>
                    <a:pt x="22872" y="112956"/>
                    <a:pt x="22644" y="112968"/>
                    <a:pt x="22415" y="113025"/>
                  </a:cubicBezTo>
                  <a:cubicBezTo>
                    <a:pt x="22370" y="113048"/>
                    <a:pt x="22324" y="113071"/>
                    <a:pt x="22301" y="113116"/>
                  </a:cubicBezTo>
                  <a:cubicBezTo>
                    <a:pt x="22233" y="113093"/>
                    <a:pt x="22164" y="113048"/>
                    <a:pt x="22119" y="113025"/>
                  </a:cubicBezTo>
                  <a:cubicBezTo>
                    <a:pt x="21879" y="112979"/>
                    <a:pt x="21634" y="112956"/>
                    <a:pt x="21388" y="112956"/>
                  </a:cubicBezTo>
                  <a:cubicBezTo>
                    <a:pt x="21143" y="112956"/>
                    <a:pt x="20897" y="112979"/>
                    <a:pt x="20658" y="113025"/>
                  </a:cubicBezTo>
                  <a:cubicBezTo>
                    <a:pt x="20589" y="113071"/>
                    <a:pt x="20521" y="113116"/>
                    <a:pt x="20475" y="113162"/>
                  </a:cubicBezTo>
                  <a:cubicBezTo>
                    <a:pt x="20407" y="113105"/>
                    <a:pt x="20338" y="113076"/>
                    <a:pt x="20267" y="113076"/>
                  </a:cubicBezTo>
                  <a:cubicBezTo>
                    <a:pt x="20196" y="113076"/>
                    <a:pt x="20121" y="113105"/>
                    <a:pt x="20041" y="113162"/>
                  </a:cubicBezTo>
                  <a:cubicBezTo>
                    <a:pt x="20041" y="113139"/>
                    <a:pt x="20064" y="113139"/>
                    <a:pt x="20064" y="113139"/>
                  </a:cubicBezTo>
                  <a:cubicBezTo>
                    <a:pt x="20041" y="113093"/>
                    <a:pt x="20041" y="113071"/>
                    <a:pt x="20041" y="113025"/>
                  </a:cubicBezTo>
                  <a:cubicBezTo>
                    <a:pt x="20004" y="112987"/>
                    <a:pt x="19966" y="112970"/>
                    <a:pt x="19925" y="112970"/>
                  </a:cubicBezTo>
                  <a:cubicBezTo>
                    <a:pt x="19891" y="112970"/>
                    <a:pt x="19854" y="112982"/>
                    <a:pt x="19813" y="113002"/>
                  </a:cubicBezTo>
                  <a:cubicBezTo>
                    <a:pt x="19151" y="113025"/>
                    <a:pt x="18467" y="113025"/>
                    <a:pt x="17782" y="113048"/>
                  </a:cubicBezTo>
                  <a:cubicBezTo>
                    <a:pt x="17679" y="113002"/>
                    <a:pt x="17565" y="112991"/>
                    <a:pt x="17448" y="112991"/>
                  </a:cubicBezTo>
                  <a:cubicBezTo>
                    <a:pt x="17331" y="112991"/>
                    <a:pt x="17211" y="113002"/>
                    <a:pt x="17097" y="113002"/>
                  </a:cubicBezTo>
                  <a:cubicBezTo>
                    <a:pt x="16800" y="112865"/>
                    <a:pt x="16492" y="112837"/>
                    <a:pt x="16181" y="112837"/>
                  </a:cubicBezTo>
                  <a:cubicBezTo>
                    <a:pt x="15959" y="112837"/>
                    <a:pt x="15735" y="112851"/>
                    <a:pt x="15513" y="112851"/>
                  </a:cubicBezTo>
                  <a:cubicBezTo>
                    <a:pt x="15425" y="112851"/>
                    <a:pt x="15336" y="112849"/>
                    <a:pt x="15248" y="112842"/>
                  </a:cubicBezTo>
                  <a:cubicBezTo>
                    <a:pt x="15066" y="112820"/>
                    <a:pt x="14883" y="112820"/>
                    <a:pt x="14700" y="112820"/>
                  </a:cubicBezTo>
                  <a:cubicBezTo>
                    <a:pt x="14152" y="112756"/>
                    <a:pt x="13603" y="112634"/>
                    <a:pt x="13054" y="112634"/>
                  </a:cubicBezTo>
                  <a:cubicBezTo>
                    <a:pt x="13010" y="112634"/>
                    <a:pt x="12965" y="112635"/>
                    <a:pt x="12920" y="112637"/>
                  </a:cubicBezTo>
                  <a:cubicBezTo>
                    <a:pt x="12897" y="112591"/>
                    <a:pt x="12851" y="112568"/>
                    <a:pt x="12806" y="112523"/>
                  </a:cubicBezTo>
                  <a:cubicBezTo>
                    <a:pt x="12212" y="112135"/>
                    <a:pt x="11482" y="112089"/>
                    <a:pt x="10820" y="111907"/>
                  </a:cubicBezTo>
                  <a:cubicBezTo>
                    <a:pt x="10957" y="111610"/>
                    <a:pt x="10911" y="111336"/>
                    <a:pt x="10729" y="111039"/>
                  </a:cubicBezTo>
                  <a:cubicBezTo>
                    <a:pt x="10696" y="111006"/>
                    <a:pt x="10666" y="110994"/>
                    <a:pt x="10638" y="110994"/>
                  </a:cubicBezTo>
                  <a:cubicBezTo>
                    <a:pt x="10588" y="110994"/>
                    <a:pt x="10544" y="111033"/>
                    <a:pt x="10500" y="111062"/>
                  </a:cubicBezTo>
                  <a:cubicBezTo>
                    <a:pt x="10500" y="111039"/>
                    <a:pt x="10500" y="111016"/>
                    <a:pt x="10500" y="111016"/>
                  </a:cubicBezTo>
                  <a:cubicBezTo>
                    <a:pt x="10569" y="110948"/>
                    <a:pt x="10615" y="110857"/>
                    <a:pt x="10660" y="110788"/>
                  </a:cubicBezTo>
                  <a:cubicBezTo>
                    <a:pt x="10797" y="110126"/>
                    <a:pt x="10774" y="109487"/>
                    <a:pt x="10432" y="108871"/>
                  </a:cubicBezTo>
                  <a:cubicBezTo>
                    <a:pt x="10386" y="108848"/>
                    <a:pt x="10364" y="108825"/>
                    <a:pt x="10318" y="108802"/>
                  </a:cubicBezTo>
                  <a:cubicBezTo>
                    <a:pt x="10500" y="108665"/>
                    <a:pt x="10546" y="108460"/>
                    <a:pt x="10569" y="108254"/>
                  </a:cubicBezTo>
                  <a:cubicBezTo>
                    <a:pt x="10546" y="107821"/>
                    <a:pt x="10660" y="107364"/>
                    <a:pt x="10295" y="106976"/>
                  </a:cubicBezTo>
                  <a:cubicBezTo>
                    <a:pt x="10249" y="106976"/>
                    <a:pt x="10204" y="106999"/>
                    <a:pt x="10158" y="106999"/>
                  </a:cubicBezTo>
                  <a:cubicBezTo>
                    <a:pt x="10158" y="106999"/>
                    <a:pt x="10158" y="106999"/>
                    <a:pt x="10158" y="106976"/>
                  </a:cubicBezTo>
                  <a:cubicBezTo>
                    <a:pt x="10455" y="106588"/>
                    <a:pt x="10409" y="106177"/>
                    <a:pt x="10181" y="105767"/>
                  </a:cubicBezTo>
                  <a:cubicBezTo>
                    <a:pt x="10130" y="105715"/>
                    <a:pt x="10078" y="105690"/>
                    <a:pt x="10027" y="105690"/>
                  </a:cubicBezTo>
                  <a:cubicBezTo>
                    <a:pt x="10010" y="105690"/>
                    <a:pt x="9993" y="105692"/>
                    <a:pt x="9975" y="105698"/>
                  </a:cubicBezTo>
                  <a:cubicBezTo>
                    <a:pt x="9975" y="105675"/>
                    <a:pt x="9975" y="105675"/>
                    <a:pt x="9975" y="105652"/>
                  </a:cubicBezTo>
                  <a:cubicBezTo>
                    <a:pt x="10135" y="105493"/>
                    <a:pt x="10135" y="105287"/>
                    <a:pt x="10067" y="105082"/>
                  </a:cubicBezTo>
                  <a:cubicBezTo>
                    <a:pt x="10021" y="105013"/>
                    <a:pt x="9975" y="104968"/>
                    <a:pt x="9930" y="104922"/>
                  </a:cubicBezTo>
                  <a:cubicBezTo>
                    <a:pt x="9907" y="104876"/>
                    <a:pt x="9907" y="104854"/>
                    <a:pt x="9907" y="104808"/>
                  </a:cubicBezTo>
                  <a:cubicBezTo>
                    <a:pt x="9930" y="104557"/>
                    <a:pt x="9975" y="104329"/>
                    <a:pt x="9930" y="104077"/>
                  </a:cubicBezTo>
                  <a:cubicBezTo>
                    <a:pt x="9930" y="104032"/>
                    <a:pt x="9953" y="103963"/>
                    <a:pt x="9953" y="103895"/>
                  </a:cubicBezTo>
                  <a:cubicBezTo>
                    <a:pt x="9953" y="103758"/>
                    <a:pt x="9907" y="103644"/>
                    <a:pt x="9861" y="103530"/>
                  </a:cubicBezTo>
                  <a:cubicBezTo>
                    <a:pt x="9633" y="103301"/>
                    <a:pt x="9793" y="103005"/>
                    <a:pt x="9747" y="102754"/>
                  </a:cubicBezTo>
                  <a:cubicBezTo>
                    <a:pt x="9724" y="102685"/>
                    <a:pt x="9702" y="102594"/>
                    <a:pt x="9679" y="102525"/>
                  </a:cubicBezTo>
                  <a:cubicBezTo>
                    <a:pt x="9679" y="102411"/>
                    <a:pt x="9724" y="102297"/>
                    <a:pt x="9770" y="102183"/>
                  </a:cubicBezTo>
                  <a:cubicBezTo>
                    <a:pt x="9861" y="101772"/>
                    <a:pt x="9839" y="101361"/>
                    <a:pt x="9770" y="100973"/>
                  </a:cubicBezTo>
                  <a:cubicBezTo>
                    <a:pt x="9702" y="100677"/>
                    <a:pt x="9656" y="100403"/>
                    <a:pt x="9428" y="100197"/>
                  </a:cubicBezTo>
                  <a:cubicBezTo>
                    <a:pt x="9496" y="100083"/>
                    <a:pt x="9496" y="99992"/>
                    <a:pt x="9405" y="99878"/>
                  </a:cubicBezTo>
                  <a:cubicBezTo>
                    <a:pt x="9451" y="99832"/>
                    <a:pt x="9519" y="99763"/>
                    <a:pt x="9587" y="99672"/>
                  </a:cubicBezTo>
                  <a:cubicBezTo>
                    <a:pt x="9610" y="98622"/>
                    <a:pt x="9496" y="97595"/>
                    <a:pt x="9177" y="96614"/>
                  </a:cubicBezTo>
                  <a:cubicBezTo>
                    <a:pt x="9154" y="96568"/>
                    <a:pt x="9131" y="96545"/>
                    <a:pt x="9108" y="96499"/>
                  </a:cubicBezTo>
                  <a:cubicBezTo>
                    <a:pt x="9245" y="96340"/>
                    <a:pt x="9245" y="96134"/>
                    <a:pt x="9245" y="95929"/>
                  </a:cubicBezTo>
                  <a:cubicBezTo>
                    <a:pt x="9245" y="95838"/>
                    <a:pt x="9222" y="95746"/>
                    <a:pt x="9199" y="95655"/>
                  </a:cubicBezTo>
                  <a:cubicBezTo>
                    <a:pt x="9062" y="95313"/>
                    <a:pt x="9108" y="94947"/>
                    <a:pt x="9085" y="94582"/>
                  </a:cubicBezTo>
                  <a:cubicBezTo>
                    <a:pt x="9062" y="94445"/>
                    <a:pt x="9040" y="94308"/>
                    <a:pt x="9017" y="94194"/>
                  </a:cubicBezTo>
                  <a:cubicBezTo>
                    <a:pt x="8880" y="93852"/>
                    <a:pt x="8948" y="93487"/>
                    <a:pt x="8789" y="93144"/>
                  </a:cubicBezTo>
                  <a:cubicBezTo>
                    <a:pt x="8743" y="93121"/>
                    <a:pt x="8720" y="93099"/>
                    <a:pt x="8697" y="93076"/>
                  </a:cubicBezTo>
                  <a:cubicBezTo>
                    <a:pt x="8766" y="92984"/>
                    <a:pt x="8789" y="92870"/>
                    <a:pt x="8789" y="92756"/>
                  </a:cubicBezTo>
                  <a:cubicBezTo>
                    <a:pt x="8766" y="92551"/>
                    <a:pt x="8720" y="92322"/>
                    <a:pt x="8720" y="92094"/>
                  </a:cubicBezTo>
                  <a:cubicBezTo>
                    <a:pt x="8697" y="91866"/>
                    <a:pt x="8697" y="91638"/>
                    <a:pt x="8492" y="91501"/>
                  </a:cubicBezTo>
                  <a:cubicBezTo>
                    <a:pt x="8515" y="91478"/>
                    <a:pt x="8538" y="91455"/>
                    <a:pt x="8560" y="91432"/>
                  </a:cubicBezTo>
                  <a:cubicBezTo>
                    <a:pt x="8652" y="91318"/>
                    <a:pt x="8697" y="91204"/>
                    <a:pt x="8697" y="91067"/>
                  </a:cubicBezTo>
                  <a:cubicBezTo>
                    <a:pt x="8720" y="90793"/>
                    <a:pt x="8697" y="90519"/>
                    <a:pt x="8469" y="90314"/>
                  </a:cubicBezTo>
                  <a:cubicBezTo>
                    <a:pt x="8195" y="90177"/>
                    <a:pt x="7876" y="90063"/>
                    <a:pt x="7944" y="89629"/>
                  </a:cubicBezTo>
                  <a:cubicBezTo>
                    <a:pt x="7944" y="89538"/>
                    <a:pt x="7921" y="89446"/>
                    <a:pt x="7944" y="89355"/>
                  </a:cubicBezTo>
                  <a:cubicBezTo>
                    <a:pt x="7944" y="89469"/>
                    <a:pt x="7944" y="89583"/>
                    <a:pt x="7967" y="89698"/>
                  </a:cubicBezTo>
                  <a:cubicBezTo>
                    <a:pt x="8030" y="89854"/>
                    <a:pt x="8071" y="90033"/>
                    <a:pt x="8194" y="90033"/>
                  </a:cubicBezTo>
                  <a:cubicBezTo>
                    <a:pt x="8250" y="90033"/>
                    <a:pt x="8323" y="89996"/>
                    <a:pt x="8423" y="89903"/>
                  </a:cubicBezTo>
                  <a:cubicBezTo>
                    <a:pt x="8583" y="88328"/>
                    <a:pt x="8218" y="86776"/>
                    <a:pt x="8058" y="85201"/>
                  </a:cubicBezTo>
                  <a:cubicBezTo>
                    <a:pt x="7967" y="85155"/>
                    <a:pt x="7876" y="85110"/>
                    <a:pt x="7784" y="85064"/>
                  </a:cubicBezTo>
                  <a:cubicBezTo>
                    <a:pt x="8058" y="84767"/>
                    <a:pt x="7967" y="84425"/>
                    <a:pt x="7830" y="84105"/>
                  </a:cubicBezTo>
                  <a:cubicBezTo>
                    <a:pt x="7761" y="83968"/>
                    <a:pt x="7693" y="83831"/>
                    <a:pt x="7693" y="83672"/>
                  </a:cubicBezTo>
                  <a:cubicBezTo>
                    <a:pt x="7693" y="83603"/>
                    <a:pt x="7670" y="83535"/>
                    <a:pt x="7670" y="83466"/>
                  </a:cubicBezTo>
                  <a:cubicBezTo>
                    <a:pt x="7624" y="83329"/>
                    <a:pt x="7579" y="83192"/>
                    <a:pt x="7533" y="83055"/>
                  </a:cubicBezTo>
                  <a:cubicBezTo>
                    <a:pt x="7510" y="82987"/>
                    <a:pt x="7465" y="82941"/>
                    <a:pt x="7419" y="82918"/>
                  </a:cubicBezTo>
                  <a:cubicBezTo>
                    <a:pt x="7419" y="82896"/>
                    <a:pt x="7442" y="82896"/>
                    <a:pt x="7465" y="82896"/>
                  </a:cubicBezTo>
                  <a:cubicBezTo>
                    <a:pt x="7853" y="82257"/>
                    <a:pt x="7602" y="81617"/>
                    <a:pt x="7533" y="80978"/>
                  </a:cubicBezTo>
                  <a:cubicBezTo>
                    <a:pt x="7488" y="80864"/>
                    <a:pt x="7419" y="80796"/>
                    <a:pt x="7305" y="80750"/>
                  </a:cubicBezTo>
                  <a:cubicBezTo>
                    <a:pt x="7328" y="80727"/>
                    <a:pt x="7351" y="80682"/>
                    <a:pt x="7351" y="80659"/>
                  </a:cubicBezTo>
                  <a:cubicBezTo>
                    <a:pt x="7442" y="80385"/>
                    <a:pt x="7442" y="80111"/>
                    <a:pt x="7351" y="79837"/>
                  </a:cubicBezTo>
                  <a:cubicBezTo>
                    <a:pt x="7259" y="79609"/>
                    <a:pt x="7122" y="79403"/>
                    <a:pt x="7100" y="79152"/>
                  </a:cubicBezTo>
                  <a:cubicBezTo>
                    <a:pt x="7282" y="79015"/>
                    <a:pt x="7236" y="78719"/>
                    <a:pt x="7282" y="78490"/>
                  </a:cubicBezTo>
                  <a:cubicBezTo>
                    <a:pt x="7282" y="78034"/>
                    <a:pt x="7305" y="77555"/>
                    <a:pt x="7214" y="77075"/>
                  </a:cubicBezTo>
                  <a:cubicBezTo>
                    <a:pt x="7008" y="76505"/>
                    <a:pt x="7168" y="75865"/>
                    <a:pt x="7031" y="75295"/>
                  </a:cubicBezTo>
                  <a:cubicBezTo>
                    <a:pt x="6894" y="74907"/>
                    <a:pt x="6985" y="74473"/>
                    <a:pt x="6643" y="74176"/>
                  </a:cubicBezTo>
                  <a:cubicBezTo>
                    <a:pt x="6597" y="74039"/>
                    <a:pt x="6529" y="73902"/>
                    <a:pt x="6483" y="73788"/>
                  </a:cubicBezTo>
                  <a:cubicBezTo>
                    <a:pt x="6529" y="73743"/>
                    <a:pt x="6597" y="73697"/>
                    <a:pt x="6643" y="73606"/>
                  </a:cubicBezTo>
                  <a:cubicBezTo>
                    <a:pt x="6894" y="72510"/>
                    <a:pt x="6483" y="71437"/>
                    <a:pt x="6483" y="70342"/>
                  </a:cubicBezTo>
                  <a:cubicBezTo>
                    <a:pt x="6301" y="69383"/>
                    <a:pt x="6255" y="68424"/>
                    <a:pt x="6141" y="67443"/>
                  </a:cubicBezTo>
                  <a:cubicBezTo>
                    <a:pt x="6095" y="67352"/>
                    <a:pt x="6050" y="67260"/>
                    <a:pt x="5981" y="67169"/>
                  </a:cubicBezTo>
                  <a:cubicBezTo>
                    <a:pt x="5935" y="67146"/>
                    <a:pt x="5890" y="67101"/>
                    <a:pt x="5821" y="67101"/>
                  </a:cubicBezTo>
                  <a:cubicBezTo>
                    <a:pt x="6004" y="66758"/>
                    <a:pt x="6095" y="66439"/>
                    <a:pt x="5753" y="66210"/>
                  </a:cubicBezTo>
                  <a:cubicBezTo>
                    <a:pt x="5753" y="66165"/>
                    <a:pt x="5753" y="66142"/>
                    <a:pt x="5776" y="66119"/>
                  </a:cubicBezTo>
                  <a:cubicBezTo>
                    <a:pt x="5753" y="65982"/>
                    <a:pt x="5707" y="65868"/>
                    <a:pt x="5639" y="65777"/>
                  </a:cubicBezTo>
                  <a:cubicBezTo>
                    <a:pt x="6004" y="65617"/>
                    <a:pt x="5821" y="65320"/>
                    <a:pt x="5753" y="65023"/>
                  </a:cubicBezTo>
                  <a:cubicBezTo>
                    <a:pt x="5707" y="64909"/>
                    <a:pt x="5639" y="64795"/>
                    <a:pt x="5662" y="64658"/>
                  </a:cubicBezTo>
                  <a:cubicBezTo>
                    <a:pt x="5662" y="64590"/>
                    <a:pt x="5662" y="64521"/>
                    <a:pt x="5639" y="64453"/>
                  </a:cubicBezTo>
                  <a:cubicBezTo>
                    <a:pt x="5525" y="64339"/>
                    <a:pt x="5593" y="64247"/>
                    <a:pt x="5684" y="64156"/>
                  </a:cubicBezTo>
                  <a:cubicBezTo>
                    <a:pt x="5707" y="64065"/>
                    <a:pt x="5707" y="63951"/>
                    <a:pt x="5684" y="63859"/>
                  </a:cubicBezTo>
                  <a:cubicBezTo>
                    <a:pt x="5662" y="63745"/>
                    <a:pt x="5639" y="63631"/>
                    <a:pt x="5616" y="63517"/>
                  </a:cubicBezTo>
                  <a:cubicBezTo>
                    <a:pt x="5593" y="63220"/>
                    <a:pt x="5639" y="62924"/>
                    <a:pt x="5456" y="62650"/>
                  </a:cubicBezTo>
                  <a:cubicBezTo>
                    <a:pt x="5456" y="62650"/>
                    <a:pt x="5433" y="62650"/>
                    <a:pt x="5433" y="62627"/>
                  </a:cubicBezTo>
                  <a:cubicBezTo>
                    <a:pt x="5410" y="62490"/>
                    <a:pt x="5410" y="62330"/>
                    <a:pt x="5342" y="62193"/>
                  </a:cubicBezTo>
                  <a:cubicBezTo>
                    <a:pt x="5205" y="62079"/>
                    <a:pt x="5182" y="61965"/>
                    <a:pt x="5296" y="61828"/>
                  </a:cubicBezTo>
                  <a:cubicBezTo>
                    <a:pt x="5319" y="61737"/>
                    <a:pt x="5319" y="61645"/>
                    <a:pt x="5296" y="61554"/>
                  </a:cubicBezTo>
                  <a:cubicBezTo>
                    <a:pt x="5251" y="61189"/>
                    <a:pt x="5273" y="60824"/>
                    <a:pt x="5273" y="60458"/>
                  </a:cubicBezTo>
                  <a:cubicBezTo>
                    <a:pt x="5228" y="59568"/>
                    <a:pt x="5182" y="58655"/>
                    <a:pt x="4977" y="57765"/>
                  </a:cubicBezTo>
                  <a:lnTo>
                    <a:pt x="5000" y="57765"/>
                  </a:lnTo>
                  <a:cubicBezTo>
                    <a:pt x="5022" y="57742"/>
                    <a:pt x="5045" y="57742"/>
                    <a:pt x="5068" y="57719"/>
                  </a:cubicBezTo>
                  <a:cubicBezTo>
                    <a:pt x="5753" y="58267"/>
                    <a:pt x="6620" y="58381"/>
                    <a:pt x="7442" y="58518"/>
                  </a:cubicBezTo>
                  <a:cubicBezTo>
                    <a:pt x="7510" y="58473"/>
                    <a:pt x="7579" y="58450"/>
                    <a:pt x="7647" y="58427"/>
                  </a:cubicBezTo>
                  <a:cubicBezTo>
                    <a:pt x="7837" y="58511"/>
                    <a:pt x="8027" y="58635"/>
                    <a:pt x="8253" y="58635"/>
                  </a:cubicBezTo>
                  <a:cubicBezTo>
                    <a:pt x="8272" y="58635"/>
                    <a:pt x="8290" y="58634"/>
                    <a:pt x="8309" y="58632"/>
                  </a:cubicBezTo>
                  <a:cubicBezTo>
                    <a:pt x="8461" y="58762"/>
                    <a:pt x="8633" y="58790"/>
                    <a:pt x="8811" y="58790"/>
                  </a:cubicBezTo>
                  <a:cubicBezTo>
                    <a:pt x="8939" y="58790"/>
                    <a:pt x="9070" y="58775"/>
                    <a:pt x="9199" y="58775"/>
                  </a:cubicBezTo>
                  <a:cubicBezTo>
                    <a:pt x="9269" y="58775"/>
                    <a:pt x="9338" y="58780"/>
                    <a:pt x="9405" y="58792"/>
                  </a:cubicBezTo>
                  <a:cubicBezTo>
                    <a:pt x="9527" y="58975"/>
                    <a:pt x="9689" y="58995"/>
                    <a:pt x="9858" y="58995"/>
                  </a:cubicBezTo>
                  <a:cubicBezTo>
                    <a:pt x="9906" y="58995"/>
                    <a:pt x="9955" y="58993"/>
                    <a:pt x="10004" y="58993"/>
                  </a:cubicBezTo>
                  <a:cubicBezTo>
                    <a:pt x="10040" y="58993"/>
                    <a:pt x="10077" y="58994"/>
                    <a:pt x="10112" y="58998"/>
                  </a:cubicBezTo>
                  <a:cubicBezTo>
                    <a:pt x="10158" y="59089"/>
                    <a:pt x="10227" y="59135"/>
                    <a:pt x="10318" y="59135"/>
                  </a:cubicBezTo>
                  <a:cubicBezTo>
                    <a:pt x="11543" y="59313"/>
                    <a:pt x="12746" y="59752"/>
                    <a:pt x="14012" y="59752"/>
                  </a:cubicBezTo>
                  <a:cubicBezTo>
                    <a:pt x="14044" y="59752"/>
                    <a:pt x="14075" y="59751"/>
                    <a:pt x="14107" y="59751"/>
                  </a:cubicBezTo>
                  <a:cubicBezTo>
                    <a:pt x="14335" y="59878"/>
                    <a:pt x="14577" y="59906"/>
                    <a:pt x="14826" y="59906"/>
                  </a:cubicBezTo>
                  <a:cubicBezTo>
                    <a:pt x="15025" y="59906"/>
                    <a:pt x="15228" y="59888"/>
                    <a:pt x="15431" y="59888"/>
                  </a:cubicBezTo>
                  <a:cubicBezTo>
                    <a:pt x="15545" y="59888"/>
                    <a:pt x="15636" y="59911"/>
                    <a:pt x="15750" y="59911"/>
                  </a:cubicBezTo>
                  <a:cubicBezTo>
                    <a:pt x="15773" y="59979"/>
                    <a:pt x="15796" y="60025"/>
                    <a:pt x="15796" y="60070"/>
                  </a:cubicBezTo>
                  <a:cubicBezTo>
                    <a:pt x="15864" y="60070"/>
                    <a:pt x="15933" y="60070"/>
                    <a:pt x="15979" y="60093"/>
                  </a:cubicBezTo>
                  <a:cubicBezTo>
                    <a:pt x="16428" y="60187"/>
                    <a:pt x="16877" y="60265"/>
                    <a:pt x="17338" y="60265"/>
                  </a:cubicBezTo>
                  <a:cubicBezTo>
                    <a:pt x="17440" y="60265"/>
                    <a:pt x="17542" y="60261"/>
                    <a:pt x="17645" y="60253"/>
                  </a:cubicBezTo>
                  <a:lnTo>
                    <a:pt x="19083" y="60253"/>
                  </a:lnTo>
                  <a:lnTo>
                    <a:pt x="19174" y="60276"/>
                  </a:lnTo>
                  <a:lnTo>
                    <a:pt x="19243" y="60276"/>
                  </a:lnTo>
                  <a:cubicBezTo>
                    <a:pt x="19265" y="60321"/>
                    <a:pt x="19265" y="60390"/>
                    <a:pt x="19288" y="60436"/>
                  </a:cubicBezTo>
                  <a:lnTo>
                    <a:pt x="19813" y="60436"/>
                  </a:lnTo>
                  <a:lnTo>
                    <a:pt x="19882" y="60367"/>
                  </a:lnTo>
                  <a:lnTo>
                    <a:pt x="19996" y="60367"/>
                  </a:lnTo>
                  <a:cubicBezTo>
                    <a:pt x="20019" y="60367"/>
                    <a:pt x="20064" y="60344"/>
                    <a:pt x="20087" y="60344"/>
                  </a:cubicBezTo>
                  <a:cubicBezTo>
                    <a:pt x="20270" y="60413"/>
                    <a:pt x="20464" y="60424"/>
                    <a:pt x="20661" y="60424"/>
                  </a:cubicBezTo>
                  <a:cubicBezTo>
                    <a:pt x="20759" y="60424"/>
                    <a:pt x="20858" y="60421"/>
                    <a:pt x="20957" y="60421"/>
                  </a:cubicBezTo>
                  <a:cubicBezTo>
                    <a:pt x="21056" y="60421"/>
                    <a:pt x="21154" y="60424"/>
                    <a:pt x="21251" y="60436"/>
                  </a:cubicBezTo>
                  <a:lnTo>
                    <a:pt x="21457" y="60436"/>
                  </a:lnTo>
                  <a:cubicBezTo>
                    <a:pt x="21525" y="60436"/>
                    <a:pt x="21571" y="60458"/>
                    <a:pt x="21639" y="60458"/>
                  </a:cubicBezTo>
                  <a:cubicBezTo>
                    <a:pt x="22370" y="60458"/>
                    <a:pt x="23100" y="60436"/>
                    <a:pt x="23830" y="60436"/>
                  </a:cubicBezTo>
                  <a:cubicBezTo>
                    <a:pt x="23876" y="60436"/>
                    <a:pt x="23945" y="60413"/>
                    <a:pt x="24013" y="60413"/>
                  </a:cubicBezTo>
                  <a:lnTo>
                    <a:pt x="26569" y="60413"/>
                  </a:lnTo>
                  <a:cubicBezTo>
                    <a:pt x="27231" y="60413"/>
                    <a:pt x="27893" y="60390"/>
                    <a:pt x="28532" y="60390"/>
                  </a:cubicBezTo>
                  <a:cubicBezTo>
                    <a:pt x="28776" y="60268"/>
                    <a:pt x="29030" y="60268"/>
                    <a:pt x="29287" y="60268"/>
                  </a:cubicBezTo>
                  <a:lnTo>
                    <a:pt x="29287" y="60268"/>
                  </a:lnTo>
                  <a:cubicBezTo>
                    <a:pt x="29415" y="60268"/>
                    <a:pt x="29544" y="60268"/>
                    <a:pt x="29674" y="60253"/>
                  </a:cubicBezTo>
                  <a:cubicBezTo>
                    <a:pt x="29856" y="60253"/>
                    <a:pt x="30039" y="60230"/>
                    <a:pt x="30222" y="60230"/>
                  </a:cubicBezTo>
                  <a:lnTo>
                    <a:pt x="30313" y="60253"/>
                  </a:lnTo>
                  <a:lnTo>
                    <a:pt x="30404" y="60230"/>
                  </a:lnTo>
                  <a:cubicBezTo>
                    <a:pt x="30427" y="60207"/>
                    <a:pt x="30427" y="60207"/>
                    <a:pt x="30450" y="60184"/>
                  </a:cubicBezTo>
                  <a:cubicBezTo>
                    <a:pt x="30518" y="60276"/>
                    <a:pt x="30564" y="60344"/>
                    <a:pt x="30632" y="60436"/>
                  </a:cubicBezTo>
                  <a:cubicBezTo>
                    <a:pt x="31476" y="60414"/>
                    <a:pt x="32319" y="60296"/>
                    <a:pt x="33162" y="60296"/>
                  </a:cubicBezTo>
                  <a:cubicBezTo>
                    <a:pt x="33232" y="60296"/>
                    <a:pt x="33302" y="60297"/>
                    <a:pt x="33371" y="60299"/>
                  </a:cubicBezTo>
                  <a:cubicBezTo>
                    <a:pt x="33577" y="60276"/>
                    <a:pt x="33737" y="60230"/>
                    <a:pt x="33874" y="60070"/>
                  </a:cubicBezTo>
                  <a:cubicBezTo>
                    <a:pt x="33874" y="60002"/>
                    <a:pt x="33874" y="59956"/>
                    <a:pt x="33896" y="59888"/>
                  </a:cubicBezTo>
                  <a:cubicBezTo>
                    <a:pt x="33919" y="59888"/>
                    <a:pt x="33942" y="59911"/>
                    <a:pt x="33988" y="59911"/>
                  </a:cubicBezTo>
                  <a:cubicBezTo>
                    <a:pt x="34033" y="59911"/>
                    <a:pt x="34102" y="59888"/>
                    <a:pt x="34170" y="59888"/>
                  </a:cubicBezTo>
                  <a:lnTo>
                    <a:pt x="35152" y="59888"/>
                  </a:lnTo>
                  <a:cubicBezTo>
                    <a:pt x="35186" y="59956"/>
                    <a:pt x="35215" y="59990"/>
                    <a:pt x="35243" y="59990"/>
                  </a:cubicBezTo>
                  <a:cubicBezTo>
                    <a:pt x="35272" y="59990"/>
                    <a:pt x="35300" y="59956"/>
                    <a:pt x="35334" y="59888"/>
                  </a:cubicBezTo>
                  <a:lnTo>
                    <a:pt x="35312" y="59888"/>
                  </a:lnTo>
                  <a:lnTo>
                    <a:pt x="35494" y="59705"/>
                  </a:lnTo>
                  <a:cubicBezTo>
                    <a:pt x="36156" y="59705"/>
                    <a:pt x="36795" y="59614"/>
                    <a:pt x="37412" y="59408"/>
                  </a:cubicBezTo>
                  <a:cubicBezTo>
                    <a:pt x="37457" y="59408"/>
                    <a:pt x="37526" y="59386"/>
                    <a:pt x="37571" y="59363"/>
                  </a:cubicBezTo>
                  <a:lnTo>
                    <a:pt x="38073" y="59363"/>
                  </a:lnTo>
                  <a:cubicBezTo>
                    <a:pt x="38073" y="59363"/>
                    <a:pt x="38096" y="59340"/>
                    <a:pt x="38096" y="59340"/>
                  </a:cubicBezTo>
                  <a:cubicBezTo>
                    <a:pt x="38096" y="59363"/>
                    <a:pt x="38096" y="59408"/>
                    <a:pt x="38119" y="59431"/>
                  </a:cubicBezTo>
                  <a:cubicBezTo>
                    <a:pt x="38262" y="59522"/>
                    <a:pt x="38412" y="59561"/>
                    <a:pt x="38566" y="59561"/>
                  </a:cubicBezTo>
                  <a:cubicBezTo>
                    <a:pt x="38682" y="59561"/>
                    <a:pt x="38800" y="59539"/>
                    <a:pt x="38918" y="59500"/>
                  </a:cubicBezTo>
                  <a:cubicBezTo>
                    <a:pt x="39009" y="59477"/>
                    <a:pt x="39078" y="59408"/>
                    <a:pt x="39146" y="59340"/>
                  </a:cubicBezTo>
                  <a:cubicBezTo>
                    <a:pt x="39466" y="58998"/>
                    <a:pt x="39968" y="59294"/>
                    <a:pt x="40310" y="59020"/>
                  </a:cubicBezTo>
                  <a:cubicBezTo>
                    <a:pt x="40835" y="58929"/>
                    <a:pt x="41360" y="58861"/>
                    <a:pt x="41885" y="58792"/>
                  </a:cubicBezTo>
                  <a:cubicBezTo>
                    <a:pt x="42159" y="58564"/>
                    <a:pt x="42502" y="58655"/>
                    <a:pt x="42798" y="58610"/>
                  </a:cubicBezTo>
                  <a:cubicBezTo>
                    <a:pt x="42935" y="58404"/>
                    <a:pt x="43163" y="58450"/>
                    <a:pt x="43369" y="58381"/>
                  </a:cubicBezTo>
                  <a:cubicBezTo>
                    <a:pt x="43940" y="58244"/>
                    <a:pt x="44556" y="58244"/>
                    <a:pt x="45081" y="57902"/>
                  </a:cubicBezTo>
                  <a:cubicBezTo>
                    <a:pt x="45355" y="57902"/>
                    <a:pt x="45606" y="57879"/>
                    <a:pt x="45880" y="57879"/>
                  </a:cubicBezTo>
                  <a:cubicBezTo>
                    <a:pt x="45971" y="57765"/>
                    <a:pt x="46039" y="57674"/>
                    <a:pt x="46108" y="57582"/>
                  </a:cubicBezTo>
                  <a:cubicBezTo>
                    <a:pt x="46701" y="57537"/>
                    <a:pt x="47272" y="57423"/>
                    <a:pt x="47797" y="57172"/>
                  </a:cubicBezTo>
                  <a:lnTo>
                    <a:pt x="47866" y="57194"/>
                  </a:lnTo>
                  <a:lnTo>
                    <a:pt x="47934" y="57172"/>
                  </a:lnTo>
                  <a:cubicBezTo>
                    <a:pt x="48208" y="57103"/>
                    <a:pt x="48482" y="57012"/>
                    <a:pt x="48710" y="56806"/>
                  </a:cubicBezTo>
                  <a:lnTo>
                    <a:pt x="48779" y="56829"/>
                  </a:lnTo>
                  <a:lnTo>
                    <a:pt x="48847" y="56806"/>
                  </a:lnTo>
                  <a:cubicBezTo>
                    <a:pt x="48961" y="56784"/>
                    <a:pt x="49075" y="56761"/>
                    <a:pt x="49189" y="56738"/>
                  </a:cubicBezTo>
                  <a:cubicBezTo>
                    <a:pt x="49205" y="56742"/>
                    <a:pt x="49220" y="56744"/>
                    <a:pt x="49234" y="56744"/>
                  </a:cubicBezTo>
                  <a:cubicBezTo>
                    <a:pt x="49304" y="56744"/>
                    <a:pt x="49357" y="56699"/>
                    <a:pt x="49395" y="56624"/>
                  </a:cubicBezTo>
                  <a:cubicBezTo>
                    <a:pt x="49395" y="56624"/>
                    <a:pt x="49395" y="56601"/>
                    <a:pt x="49395" y="56601"/>
                  </a:cubicBezTo>
                  <a:cubicBezTo>
                    <a:pt x="49415" y="56608"/>
                    <a:pt x="49433" y="56610"/>
                    <a:pt x="49450" y="56610"/>
                  </a:cubicBezTo>
                  <a:cubicBezTo>
                    <a:pt x="49492" y="56610"/>
                    <a:pt x="49529" y="56594"/>
                    <a:pt x="49577" y="56578"/>
                  </a:cubicBezTo>
                  <a:cubicBezTo>
                    <a:pt x="49600" y="56578"/>
                    <a:pt x="49623" y="56578"/>
                    <a:pt x="49646" y="56555"/>
                  </a:cubicBezTo>
                  <a:cubicBezTo>
                    <a:pt x="49897" y="56692"/>
                    <a:pt x="49897" y="57012"/>
                    <a:pt x="50080" y="57194"/>
                  </a:cubicBezTo>
                  <a:lnTo>
                    <a:pt x="50125" y="57194"/>
                  </a:lnTo>
                  <a:cubicBezTo>
                    <a:pt x="50102" y="57240"/>
                    <a:pt x="50102" y="57286"/>
                    <a:pt x="50102" y="57309"/>
                  </a:cubicBezTo>
                  <a:cubicBezTo>
                    <a:pt x="50102" y="57331"/>
                    <a:pt x="50102" y="57331"/>
                    <a:pt x="50102" y="57331"/>
                  </a:cubicBezTo>
                  <a:cubicBezTo>
                    <a:pt x="50052" y="57331"/>
                    <a:pt x="50001" y="57322"/>
                    <a:pt x="49958" y="57322"/>
                  </a:cubicBezTo>
                  <a:cubicBezTo>
                    <a:pt x="49905" y="57322"/>
                    <a:pt x="49864" y="57336"/>
                    <a:pt x="49851" y="57400"/>
                  </a:cubicBezTo>
                  <a:cubicBezTo>
                    <a:pt x="49714" y="57674"/>
                    <a:pt x="49669" y="57948"/>
                    <a:pt x="49897" y="58176"/>
                  </a:cubicBezTo>
                  <a:cubicBezTo>
                    <a:pt x="49874" y="58222"/>
                    <a:pt x="49851" y="58244"/>
                    <a:pt x="49828" y="58267"/>
                  </a:cubicBezTo>
                  <a:cubicBezTo>
                    <a:pt x="49509" y="59157"/>
                    <a:pt x="49577" y="60093"/>
                    <a:pt x="49395" y="61006"/>
                  </a:cubicBezTo>
                  <a:cubicBezTo>
                    <a:pt x="49304" y="61440"/>
                    <a:pt x="49304" y="61896"/>
                    <a:pt x="49372" y="62353"/>
                  </a:cubicBezTo>
                  <a:cubicBezTo>
                    <a:pt x="49395" y="62399"/>
                    <a:pt x="49418" y="62467"/>
                    <a:pt x="49440" y="62513"/>
                  </a:cubicBezTo>
                  <a:cubicBezTo>
                    <a:pt x="49030" y="62764"/>
                    <a:pt x="49281" y="63220"/>
                    <a:pt x="49235" y="63563"/>
                  </a:cubicBezTo>
                  <a:cubicBezTo>
                    <a:pt x="49349" y="63700"/>
                    <a:pt x="49372" y="63814"/>
                    <a:pt x="49281" y="63951"/>
                  </a:cubicBezTo>
                  <a:cubicBezTo>
                    <a:pt x="49258" y="64019"/>
                    <a:pt x="49235" y="64088"/>
                    <a:pt x="49235" y="64156"/>
                  </a:cubicBezTo>
                  <a:cubicBezTo>
                    <a:pt x="49235" y="64247"/>
                    <a:pt x="49258" y="64339"/>
                    <a:pt x="49258" y="64430"/>
                  </a:cubicBezTo>
                  <a:cubicBezTo>
                    <a:pt x="49121" y="65138"/>
                    <a:pt x="49189" y="65891"/>
                    <a:pt x="49052" y="66598"/>
                  </a:cubicBezTo>
                  <a:cubicBezTo>
                    <a:pt x="49007" y="66621"/>
                    <a:pt x="48984" y="66621"/>
                    <a:pt x="48938" y="66667"/>
                  </a:cubicBezTo>
                  <a:cubicBezTo>
                    <a:pt x="48893" y="66735"/>
                    <a:pt x="48870" y="66804"/>
                    <a:pt x="48847" y="66872"/>
                  </a:cubicBezTo>
                  <a:cubicBezTo>
                    <a:pt x="48779" y="67489"/>
                    <a:pt x="48550" y="68059"/>
                    <a:pt x="48642" y="68675"/>
                  </a:cubicBezTo>
                  <a:cubicBezTo>
                    <a:pt x="48642" y="68744"/>
                    <a:pt x="48664" y="68790"/>
                    <a:pt x="48687" y="68835"/>
                  </a:cubicBezTo>
                  <a:cubicBezTo>
                    <a:pt x="48436" y="68858"/>
                    <a:pt x="48231" y="68949"/>
                    <a:pt x="48345" y="69292"/>
                  </a:cubicBezTo>
                  <a:cubicBezTo>
                    <a:pt x="48527" y="69862"/>
                    <a:pt x="48505" y="70387"/>
                    <a:pt x="48345" y="70958"/>
                  </a:cubicBezTo>
                  <a:cubicBezTo>
                    <a:pt x="48345" y="71004"/>
                    <a:pt x="48322" y="71049"/>
                    <a:pt x="48322" y="71095"/>
                  </a:cubicBezTo>
                  <a:cubicBezTo>
                    <a:pt x="48276" y="71300"/>
                    <a:pt x="48254" y="71506"/>
                    <a:pt x="48254" y="71734"/>
                  </a:cubicBezTo>
                  <a:cubicBezTo>
                    <a:pt x="48276" y="71848"/>
                    <a:pt x="48299" y="71985"/>
                    <a:pt x="48345" y="72122"/>
                  </a:cubicBezTo>
                  <a:cubicBezTo>
                    <a:pt x="48345" y="72191"/>
                    <a:pt x="48413" y="72282"/>
                    <a:pt x="48459" y="72350"/>
                  </a:cubicBezTo>
                  <a:cubicBezTo>
                    <a:pt x="48459" y="72396"/>
                    <a:pt x="48459" y="72419"/>
                    <a:pt x="48459" y="72464"/>
                  </a:cubicBezTo>
                  <a:cubicBezTo>
                    <a:pt x="48299" y="72624"/>
                    <a:pt x="48322" y="72853"/>
                    <a:pt x="48254" y="73035"/>
                  </a:cubicBezTo>
                  <a:cubicBezTo>
                    <a:pt x="48276" y="73218"/>
                    <a:pt x="48299" y="73400"/>
                    <a:pt x="48322" y="73583"/>
                  </a:cubicBezTo>
                  <a:cubicBezTo>
                    <a:pt x="48299" y="73651"/>
                    <a:pt x="48299" y="73697"/>
                    <a:pt x="48322" y="73743"/>
                  </a:cubicBezTo>
                  <a:cubicBezTo>
                    <a:pt x="48322" y="73788"/>
                    <a:pt x="48322" y="73834"/>
                    <a:pt x="48322" y="73902"/>
                  </a:cubicBezTo>
                  <a:lnTo>
                    <a:pt x="48299" y="73902"/>
                  </a:lnTo>
                  <a:cubicBezTo>
                    <a:pt x="48208" y="73971"/>
                    <a:pt x="48185" y="74062"/>
                    <a:pt x="48185" y="74176"/>
                  </a:cubicBezTo>
                  <a:cubicBezTo>
                    <a:pt x="48185" y="74290"/>
                    <a:pt x="48231" y="74359"/>
                    <a:pt x="48299" y="74450"/>
                  </a:cubicBezTo>
                  <a:cubicBezTo>
                    <a:pt x="48299" y="74473"/>
                    <a:pt x="48276" y="74473"/>
                    <a:pt x="48254" y="74473"/>
                  </a:cubicBezTo>
                  <a:cubicBezTo>
                    <a:pt x="48208" y="74542"/>
                    <a:pt x="48162" y="74610"/>
                    <a:pt x="48117" y="74679"/>
                  </a:cubicBezTo>
                  <a:cubicBezTo>
                    <a:pt x="48117" y="74907"/>
                    <a:pt x="48048" y="75135"/>
                    <a:pt x="48071" y="75363"/>
                  </a:cubicBezTo>
                  <a:cubicBezTo>
                    <a:pt x="48048" y="75500"/>
                    <a:pt x="47980" y="75637"/>
                    <a:pt x="47934" y="75774"/>
                  </a:cubicBezTo>
                  <a:cubicBezTo>
                    <a:pt x="47866" y="76002"/>
                    <a:pt x="47866" y="76231"/>
                    <a:pt x="47866" y="76459"/>
                  </a:cubicBezTo>
                  <a:cubicBezTo>
                    <a:pt x="47980" y="77281"/>
                    <a:pt x="47637" y="78102"/>
                    <a:pt x="47911" y="78924"/>
                  </a:cubicBezTo>
                  <a:cubicBezTo>
                    <a:pt x="47866" y="78970"/>
                    <a:pt x="47843" y="79015"/>
                    <a:pt x="47843" y="79061"/>
                  </a:cubicBezTo>
                  <a:cubicBezTo>
                    <a:pt x="47843" y="79221"/>
                    <a:pt x="47843" y="79358"/>
                    <a:pt x="47820" y="79495"/>
                  </a:cubicBezTo>
                  <a:cubicBezTo>
                    <a:pt x="47820" y="79563"/>
                    <a:pt x="47843" y="79632"/>
                    <a:pt x="47843" y="79700"/>
                  </a:cubicBezTo>
                  <a:cubicBezTo>
                    <a:pt x="47706" y="79883"/>
                    <a:pt x="47729" y="80088"/>
                    <a:pt x="47751" y="80316"/>
                  </a:cubicBezTo>
                  <a:cubicBezTo>
                    <a:pt x="47729" y="80362"/>
                    <a:pt x="47706" y="80430"/>
                    <a:pt x="47683" y="80476"/>
                  </a:cubicBezTo>
                  <a:cubicBezTo>
                    <a:pt x="47683" y="80545"/>
                    <a:pt x="47706" y="80613"/>
                    <a:pt x="47729" y="80682"/>
                  </a:cubicBezTo>
                  <a:cubicBezTo>
                    <a:pt x="47637" y="80727"/>
                    <a:pt x="47569" y="80819"/>
                    <a:pt x="47523" y="80933"/>
                  </a:cubicBezTo>
                  <a:cubicBezTo>
                    <a:pt x="47477" y="81024"/>
                    <a:pt x="47455" y="81092"/>
                    <a:pt x="47455" y="81184"/>
                  </a:cubicBezTo>
                  <a:cubicBezTo>
                    <a:pt x="47455" y="81549"/>
                    <a:pt x="47272" y="81914"/>
                    <a:pt x="47455" y="82279"/>
                  </a:cubicBezTo>
                  <a:cubicBezTo>
                    <a:pt x="47500" y="82348"/>
                    <a:pt x="47546" y="82416"/>
                    <a:pt x="47592" y="82485"/>
                  </a:cubicBezTo>
                  <a:cubicBezTo>
                    <a:pt x="47551" y="82458"/>
                    <a:pt x="47504" y="82447"/>
                    <a:pt x="47457" y="82447"/>
                  </a:cubicBezTo>
                  <a:cubicBezTo>
                    <a:pt x="47424" y="82447"/>
                    <a:pt x="47392" y="82452"/>
                    <a:pt x="47363" y="82462"/>
                  </a:cubicBezTo>
                  <a:cubicBezTo>
                    <a:pt x="47295" y="82485"/>
                    <a:pt x="47226" y="82553"/>
                    <a:pt x="47158" y="82622"/>
                  </a:cubicBezTo>
                  <a:cubicBezTo>
                    <a:pt x="46884" y="83124"/>
                    <a:pt x="46930" y="83649"/>
                    <a:pt x="47044" y="84174"/>
                  </a:cubicBezTo>
                  <a:cubicBezTo>
                    <a:pt x="47067" y="84265"/>
                    <a:pt x="47112" y="84334"/>
                    <a:pt x="47158" y="84379"/>
                  </a:cubicBezTo>
                  <a:cubicBezTo>
                    <a:pt x="46907" y="84813"/>
                    <a:pt x="47021" y="85315"/>
                    <a:pt x="46975" y="85772"/>
                  </a:cubicBezTo>
                  <a:cubicBezTo>
                    <a:pt x="46861" y="86091"/>
                    <a:pt x="46816" y="86434"/>
                    <a:pt x="46724" y="86753"/>
                  </a:cubicBezTo>
                  <a:cubicBezTo>
                    <a:pt x="46701" y="86867"/>
                    <a:pt x="46724" y="86981"/>
                    <a:pt x="46816" y="87050"/>
                  </a:cubicBezTo>
                  <a:cubicBezTo>
                    <a:pt x="46793" y="87073"/>
                    <a:pt x="46770" y="87095"/>
                    <a:pt x="46770" y="87118"/>
                  </a:cubicBezTo>
                  <a:cubicBezTo>
                    <a:pt x="46610" y="87324"/>
                    <a:pt x="46610" y="87575"/>
                    <a:pt x="46656" y="87826"/>
                  </a:cubicBezTo>
                  <a:cubicBezTo>
                    <a:pt x="46679" y="87872"/>
                    <a:pt x="46701" y="87917"/>
                    <a:pt x="46724" y="87963"/>
                  </a:cubicBezTo>
                  <a:cubicBezTo>
                    <a:pt x="46701" y="87963"/>
                    <a:pt x="46679" y="87986"/>
                    <a:pt x="46656" y="88031"/>
                  </a:cubicBezTo>
                  <a:cubicBezTo>
                    <a:pt x="46656" y="88282"/>
                    <a:pt x="46656" y="88556"/>
                    <a:pt x="46656" y="88807"/>
                  </a:cubicBezTo>
                  <a:cubicBezTo>
                    <a:pt x="46587" y="88921"/>
                    <a:pt x="46519" y="89058"/>
                    <a:pt x="46473" y="89195"/>
                  </a:cubicBezTo>
                  <a:cubicBezTo>
                    <a:pt x="46039" y="90474"/>
                    <a:pt x="46291" y="91843"/>
                    <a:pt x="45948" y="93144"/>
                  </a:cubicBezTo>
                  <a:cubicBezTo>
                    <a:pt x="45880" y="93441"/>
                    <a:pt x="45857" y="93738"/>
                    <a:pt x="45948" y="94034"/>
                  </a:cubicBezTo>
                  <a:cubicBezTo>
                    <a:pt x="46017" y="94285"/>
                    <a:pt x="46199" y="94445"/>
                    <a:pt x="46313" y="94651"/>
                  </a:cubicBezTo>
                  <a:cubicBezTo>
                    <a:pt x="46313" y="94673"/>
                    <a:pt x="46336" y="94673"/>
                    <a:pt x="46359" y="94696"/>
                  </a:cubicBezTo>
                  <a:cubicBezTo>
                    <a:pt x="46321" y="94687"/>
                    <a:pt x="46283" y="94681"/>
                    <a:pt x="46244" y="94681"/>
                  </a:cubicBezTo>
                  <a:cubicBezTo>
                    <a:pt x="46188" y="94681"/>
                    <a:pt x="46129" y="94692"/>
                    <a:pt x="46062" y="94719"/>
                  </a:cubicBezTo>
                  <a:cubicBezTo>
                    <a:pt x="45994" y="94788"/>
                    <a:pt x="45948" y="94879"/>
                    <a:pt x="45925" y="94970"/>
                  </a:cubicBezTo>
                  <a:cubicBezTo>
                    <a:pt x="45857" y="95290"/>
                    <a:pt x="45857" y="95632"/>
                    <a:pt x="45720" y="95929"/>
                  </a:cubicBezTo>
                  <a:cubicBezTo>
                    <a:pt x="45537" y="96614"/>
                    <a:pt x="45423" y="97321"/>
                    <a:pt x="45537" y="98029"/>
                  </a:cubicBezTo>
                  <a:cubicBezTo>
                    <a:pt x="45629" y="98462"/>
                    <a:pt x="45492" y="98896"/>
                    <a:pt x="45446" y="99330"/>
                  </a:cubicBezTo>
                  <a:cubicBezTo>
                    <a:pt x="45446" y="99398"/>
                    <a:pt x="45469" y="99490"/>
                    <a:pt x="45515" y="99558"/>
                  </a:cubicBezTo>
                  <a:cubicBezTo>
                    <a:pt x="45378" y="99695"/>
                    <a:pt x="45355" y="99855"/>
                    <a:pt x="45332" y="100015"/>
                  </a:cubicBezTo>
                  <a:cubicBezTo>
                    <a:pt x="45286" y="100494"/>
                    <a:pt x="45378" y="100973"/>
                    <a:pt x="45218" y="101430"/>
                  </a:cubicBezTo>
                  <a:cubicBezTo>
                    <a:pt x="45195" y="101521"/>
                    <a:pt x="45195" y="101612"/>
                    <a:pt x="45172" y="101704"/>
                  </a:cubicBezTo>
                  <a:cubicBezTo>
                    <a:pt x="45172" y="101749"/>
                    <a:pt x="45172" y="101772"/>
                    <a:pt x="45172" y="101818"/>
                  </a:cubicBezTo>
                  <a:cubicBezTo>
                    <a:pt x="44761" y="102206"/>
                    <a:pt x="44875" y="102662"/>
                    <a:pt x="45195" y="103119"/>
                  </a:cubicBezTo>
                  <a:cubicBezTo>
                    <a:pt x="45104" y="103164"/>
                    <a:pt x="45058" y="103233"/>
                    <a:pt x="45012" y="103324"/>
                  </a:cubicBezTo>
                  <a:cubicBezTo>
                    <a:pt x="44944" y="103552"/>
                    <a:pt x="44875" y="103781"/>
                    <a:pt x="44830" y="104009"/>
                  </a:cubicBezTo>
                  <a:cubicBezTo>
                    <a:pt x="44716" y="104534"/>
                    <a:pt x="44761" y="105036"/>
                    <a:pt x="44784" y="105561"/>
                  </a:cubicBezTo>
                  <a:cubicBezTo>
                    <a:pt x="44784" y="105789"/>
                    <a:pt x="44853" y="106018"/>
                    <a:pt x="44875" y="106246"/>
                  </a:cubicBezTo>
                  <a:cubicBezTo>
                    <a:pt x="44830" y="106246"/>
                    <a:pt x="44807" y="106246"/>
                    <a:pt x="44784" y="106269"/>
                  </a:cubicBezTo>
                  <a:cubicBezTo>
                    <a:pt x="44556" y="106543"/>
                    <a:pt x="44601" y="106908"/>
                    <a:pt x="44465" y="107205"/>
                  </a:cubicBezTo>
                  <a:cubicBezTo>
                    <a:pt x="44442" y="107296"/>
                    <a:pt x="44419" y="107410"/>
                    <a:pt x="44419" y="107501"/>
                  </a:cubicBezTo>
                  <a:cubicBezTo>
                    <a:pt x="44419" y="107889"/>
                    <a:pt x="44328" y="108300"/>
                    <a:pt x="44647" y="108620"/>
                  </a:cubicBezTo>
                  <a:cubicBezTo>
                    <a:pt x="44579" y="108665"/>
                    <a:pt x="44510" y="108711"/>
                    <a:pt x="44465" y="108779"/>
                  </a:cubicBezTo>
                  <a:cubicBezTo>
                    <a:pt x="44145" y="109556"/>
                    <a:pt x="44145" y="110377"/>
                    <a:pt x="44282" y="111199"/>
                  </a:cubicBezTo>
                  <a:cubicBezTo>
                    <a:pt x="44305" y="111222"/>
                    <a:pt x="44305" y="111245"/>
                    <a:pt x="44328" y="111267"/>
                  </a:cubicBezTo>
                  <a:cubicBezTo>
                    <a:pt x="44259" y="111336"/>
                    <a:pt x="44213" y="111404"/>
                    <a:pt x="44259" y="111564"/>
                  </a:cubicBezTo>
                  <a:cubicBezTo>
                    <a:pt x="44419" y="111587"/>
                    <a:pt x="44579" y="111587"/>
                    <a:pt x="44647" y="111747"/>
                  </a:cubicBezTo>
                  <a:cubicBezTo>
                    <a:pt x="44853" y="111678"/>
                    <a:pt x="44830" y="111519"/>
                    <a:pt x="44784" y="111359"/>
                  </a:cubicBezTo>
                  <a:cubicBezTo>
                    <a:pt x="45012" y="110400"/>
                    <a:pt x="45172" y="109441"/>
                    <a:pt x="45172" y="108460"/>
                  </a:cubicBezTo>
                  <a:cubicBezTo>
                    <a:pt x="45172" y="108346"/>
                    <a:pt x="45195" y="108232"/>
                    <a:pt x="45195" y="108118"/>
                  </a:cubicBezTo>
                  <a:cubicBezTo>
                    <a:pt x="45492" y="107661"/>
                    <a:pt x="45332" y="107136"/>
                    <a:pt x="45400" y="106634"/>
                  </a:cubicBezTo>
                  <a:lnTo>
                    <a:pt x="45400" y="106634"/>
                  </a:lnTo>
                  <a:lnTo>
                    <a:pt x="45378" y="106657"/>
                  </a:lnTo>
                  <a:cubicBezTo>
                    <a:pt x="45606" y="106360"/>
                    <a:pt x="45515" y="106040"/>
                    <a:pt x="45537" y="105721"/>
                  </a:cubicBezTo>
                  <a:cubicBezTo>
                    <a:pt x="45606" y="105493"/>
                    <a:pt x="45606" y="105242"/>
                    <a:pt x="45560" y="105013"/>
                  </a:cubicBezTo>
                  <a:cubicBezTo>
                    <a:pt x="45834" y="104602"/>
                    <a:pt x="45743" y="104146"/>
                    <a:pt x="45743" y="103712"/>
                  </a:cubicBezTo>
                  <a:cubicBezTo>
                    <a:pt x="45925" y="103301"/>
                    <a:pt x="45903" y="102868"/>
                    <a:pt x="45880" y="102411"/>
                  </a:cubicBezTo>
                  <a:cubicBezTo>
                    <a:pt x="45971" y="101635"/>
                    <a:pt x="46222" y="100859"/>
                    <a:pt x="46108" y="100060"/>
                  </a:cubicBezTo>
                  <a:cubicBezTo>
                    <a:pt x="46336" y="99649"/>
                    <a:pt x="46199" y="99193"/>
                    <a:pt x="46313" y="98782"/>
                  </a:cubicBezTo>
                  <a:cubicBezTo>
                    <a:pt x="46336" y="98759"/>
                    <a:pt x="46359" y="98736"/>
                    <a:pt x="46359" y="98736"/>
                  </a:cubicBezTo>
                  <a:cubicBezTo>
                    <a:pt x="46359" y="98668"/>
                    <a:pt x="46336" y="98622"/>
                    <a:pt x="46313" y="98577"/>
                  </a:cubicBezTo>
                  <a:cubicBezTo>
                    <a:pt x="46564" y="98052"/>
                    <a:pt x="46473" y="97504"/>
                    <a:pt x="46473" y="96956"/>
                  </a:cubicBezTo>
                  <a:cubicBezTo>
                    <a:pt x="46701" y="96773"/>
                    <a:pt x="46542" y="96591"/>
                    <a:pt x="46496" y="96408"/>
                  </a:cubicBezTo>
                  <a:cubicBezTo>
                    <a:pt x="46838" y="95906"/>
                    <a:pt x="46633" y="95335"/>
                    <a:pt x="46679" y="94788"/>
                  </a:cubicBezTo>
                  <a:cubicBezTo>
                    <a:pt x="46724" y="94673"/>
                    <a:pt x="46770" y="94559"/>
                    <a:pt x="46793" y="94445"/>
                  </a:cubicBezTo>
                  <a:cubicBezTo>
                    <a:pt x="46998" y="92665"/>
                    <a:pt x="47204" y="90907"/>
                    <a:pt x="47386" y="89150"/>
                  </a:cubicBezTo>
                  <a:cubicBezTo>
                    <a:pt x="47592" y="88921"/>
                    <a:pt x="47523" y="88625"/>
                    <a:pt x="47546" y="88374"/>
                  </a:cubicBezTo>
                  <a:cubicBezTo>
                    <a:pt x="47660" y="87095"/>
                    <a:pt x="47729" y="85817"/>
                    <a:pt x="47911" y="84539"/>
                  </a:cubicBezTo>
                  <a:cubicBezTo>
                    <a:pt x="47911" y="84379"/>
                    <a:pt x="47934" y="84219"/>
                    <a:pt x="47957" y="84060"/>
                  </a:cubicBezTo>
                  <a:cubicBezTo>
                    <a:pt x="48162" y="83558"/>
                    <a:pt x="48094" y="83055"/>
                    <a:pt x="48094" y="82530"/>
                  </a:cubicBezTo>
                  <a:cubicBezTo>
                    <a:pt x="48162" y="82416"/>
                    <a:pt x="48162" y="82302"/>
                    <a:pt x="48139" y="82165"/>
                  </a:cubicBezTo>
                  <a:cubicBezTo>
                    <a:pt x="48254" y="82051"/>
                    <a:pt x="48162" y="81937"/>
                    <a:pt x="48139" y="81800"/>
                  </a:cubicBezTo>
                  <a:cubicBezTo>
                    <a:pt x="48139" y="81823"/>
                    <a:pt x="48139" y="81823"/>
                    <a:pt x="48117" y="81823"/>
                  </a:cubicBezTo>
                  <a:cubicBezTo>
                    <a:pt x="48368" y="80864"/>
                    <a:pt x="48459" y="79883"/>
                    <a:pt x="48505" y="78901"/>
                  </a:cubicBezTo>
                  <a:cubicBezTo>
                    <a:pt x="48733" y="77874"/>
                    <a:pt x="48756" y="76824"/>
                    <a:pt x="48847" y="75774"/>
                  </a:cubicBezTo>
                  <a:cubicBezTo>
                    <a:pt x="49030" y="75249"/>
                    <a:pt x="48801" y="74679"/>
                    <a:pt x="49007" y="74131"/>
                  </a:cubicBezTo>
                  <a:cubicBezTo>
                    <a:pt x="49030" y="74085"/>
                    <a:pt x="49030" y="74017"/>
                    <a:pt x="49030" y="73948"/>
                  </a:cubicBezTo>
                  <a:cubicBezTo>
                    <a:pt x="49235" y="72875"/>
                    <a:pt x="49372" y="71803"/>
                    <a:pt x="49418" y="70707"/>
                  </a:cubicBezTo>
                  <a:cubicBezTo>
                    <a:pt x="49669" y="70296"/>
                    <a:pt x="49486" y="69817"/>
                    <a:pt x="49577" y="69383"/>
                  </a:cubicBezTo>
                  <a:cubicBezTo>
                    <a:pt x="49692" y="68539"/>
                    <a:pt x="49851" y="67694"/>
                    <a:pt x="49806" y="66827"/>
                  </a:cubicBezTo>
                  <a:cubicBezTo>
                    <a:pt x="49828" y="66690"/>
                    <a:pt x="49874" y="66576"/>
                    <a:pt x="49897" y="66461"/>
                  </a:cubicBezTo>
                  <a:cubicBezTo>
                    <a:pt x="49965" y="66165"/>
                    <a:pt x="49988" y="65845"/>
                    <a:pt x="49943" y="65548"/>
                  </a:cubicBezTo>
                  <a:cubicBezTo>
                    <a:pt x="50011" y="65069"/>
                    <a:pt x="50057" y="64590"/>
                    <a:pt x="50125" y="64088"/>
                  </a:cubicBezTo>
                  <a:cubicBezTo>
                    <a:pt x="50422" y="63517"/>
                    <a:pt x="50171" y="62855"/>
                    <a:pt x="50353" y="62239"/>
                  </a:cubicBezTo>
                  <a:cubicBezTo>
                    <a:pt x="50536" y="61600"/>
                    <a:pt x="50513" y="60938"/>
                    <a:pt x="50490" y="60276"/>
                  </a:cubicBezTo>
                  <a:cubicBezTo>
                    <a:pt x="50650" y="59933"/>
                    <a:pt x="50696" y="59568"/>
                    <a:pt x="50696" y="59203"/>
                  </a:cubicBezTo>
                  <a:cubicBezTo>
                    <a:pt x="50719" y="59066"/>
                    <a:pt x="50764" y="58929"/>
                    <a:pt x="50764" y="58792"/>
                  </a:cubicBezTo>
                  <a:cubicBezTo>
                    <a:pt x="50901" y="58016"/>
                    <a:pt x="50924" y="57217"/>
                    <a:pt x="50993" y="56418"/>
                  </a:cubicBezTo>
                  <a:cubicBezTo>
                    <a:pt x="51061" y="56167"/>
                    <a:pt x="51312" y="56076"/>
                    <a:pt x="51472" y="55916"/>
                  </a:cubicBezTo>
                  <a:lnTo>
                    <a:pt x="51540" y="55916"/>
                  </a:lnTo>
                  <a:lnTo>
                    <a:pt x="51586" y="55871"/>
                  </a:lnTo>
                  <a:cubicBezTo>
                    <a:pt x="51723" y="55871"/>
                    <a:pt x="51860" y="55825"/>
                    <a:pt x="51951" y="55711"/>
                  </a:cubicBezTo>
                  <a:cubicBezTo>
                    <a:pt x="51984" y="55715"/>
                    <a:pt x="52016" y="55718"/>
                    <a:pt x="52047" y="55718"/>
                  </a:cubicBezTo>
                  <a:cubicBezTo>
                    <a:pt x="52166" y="55718"/>
                    <a:pt x="52267" y="55678"/>
                    <a:pt x="52339" y="55551"/>
                  </a:cubicBezTo>
                  <a:cubicBezTo>
                    <a:pt x="52476" y="55528"/>
                    <a:pt x="52636" y="55482"/>
                    <a:pt x="52727" y="55346"/>
                  </a:cubicBezTo>
                  <a:cubicBezTo>
                    <a:pt x="52933" y="55300"/>
                    <a:pt x="53138" y="55254"/>
                    <a:pt x="53321" y="55163"/>
                  </a:cubicBezTo>
                  <a:cubicBezTo>
                    <a:pt x="54279" y="54615"/>
                    <a:pt x="55033" y="54433"/>
                    <a:pt x="54051" y="53017"/>
                  </a:cubicBezTo>
                  <a:cubicBezTo>
                    <a:pt x="54006" y="52949"/>
                    <a:pt x="53983" y="52858"/>
                    <a:pt x="53937" y="52766"/>
                  </a:cubicBezTo>
                  <a:cubicBezTo>
                    <a:pt x="53937" y="52333"/>
                    <a:pt x="53709" y="51990"/>
                    <a:pt x="53412" y="51671"/>
                  </a:cubicBezTo>
                  <a:cubicBezTo>
                    <a:pt x="53435" y="51465"/>
                    <a:pt x="53435" y="51260"/>
                    <a:pt x="53229" y="51123"/>
                  </a:cubicBezTo>
                  <a:cubicBezTo>
                    <a:pt x="53207" y="50986"/>
                    <a:pt x="53229" y="50826"/>
                    <a:pt x="53047" y="50735"/>
                  </a:cubicBezTo>
                  <a:cubicBezTo>
                    <a:pt x="52796" y="50210"/>
                    <a:pt x="52750" y="49571"/>
                    <a:pt x="52294" y="49137"/>
                  </a:cubicBezTo>
                  <a:cubicBezTo>
                    <a:pt x="52294" y="49046"/>
                    <a:pt x="52248" y="48954"/>
                    <a:pt x="52157" y="48932"/>
                  </a:cubicBezTo>
                  <a:cubicBezTo>
                    <a:pt x="52134" y="48863"/>
                    <a:pt x="52134" y="48818"/>
                    <a:pt x="52111" y="48749"/>
                  </a:cubicBezTo>
                  <a:cubicBezTo>
                    <a:pt x="51974" y="48544"/>
                    <a:pt x="52294" y="48201"/>
                    <a:pt x="51928" y="48041"/>
                  </a:cubicBezTo>
                  <a:cubicBezTo>
                    <a:pt x="51883" y="47973"/>
                    <a:pt x="51814" y="47904"/>
                    <a:pt x="51746" y="47836"/>
                  </a:cubicBezTo>
                  <a:cubicBezTo>
                    <a:pt x="51746" y="47494"/>
                    <a:pt x="51655" y="47197"/>
                    <a:pt x="51403" y="46923"/>
                  </a:cubicBezTo>
                  <a:cubicBezTo>
                    <a:pt x="51403" y="46877"/>
                    <a:pt x="51381" y="46809"/>
                    <a:pt x="51358" y="46763"/>
                  </a:cubicBezTo>
                  <a:lnTo>
                    <a:pt x="51244" y="46512"/>
                  </a:lnTo>
                  <a:cubicBezTo>
                    <a:pt x="51107" y="46078"/>
                    <a:pt x="50970" y="45645"/>
                    <a:pt x="50673" y="45280"/>
                  </a:cubicBezTo>
                  <a:cubicBezTo>
                    <a:pt x="50559" y="45029"/>
                    <a:pt x="50445" y="44755"/>
                    <a:pt x="50331" y="44504"/>
                  </a:cubicBezTo>
                  <a:cubicBezTo>
                    <a:pt x="50331" y="44458"/>
                    <a:pt x="50308" y="44412"/>
                    <a:pt x="50262" y="44367"/>
                  </a:cubicBezTo>
                  <a:lnTo>
                    <a:pt x="50148" y="44138"/>
                  </a:lnTo>
                  <a:cubicBezTo>
                    <a:pt x="50148" y="44093"/>
                    <a:pt x="50125" y="44047"/>
                    <a:pt x="50080" y="44024"/>
                  </a:cubicBezTo>
                  <a:cubicBezTo>
                    <a:pt x="49988" y="43819"/>
                    <a:pt x="49943" y="43591"/>
                    <a:pt x="49760" y="43454"/>
                  </a:cubicBezTo>
                  <a:cubicBezTo>
                    <a:pt x="49760" y="43317"/>
                    <a:pt x="49692" y="43202"/>
                    <a:pt x="49555" y="43111"/>
                  </a:cubicBezTo>
                  <a:cubicBezTo>
                    <a:pt x="49532" y="42997"/>
                    <a:pt x="49486" y="42929"/>
                    <a:pt x="49395" y="42906"/>
                  </a:cubicBezTo>
                  <a:cubicBezTo>
                    <a:pt x="49052" y="42244"/>
                    <a:pt x="48596" y="41650"/>
                    <a:pt x="48117" y="41103"/>
                  </a:cubicBezTo>
                  <a:cubicBezTo>
                    <a:pt x="48117" y="40988"/>
                    <a:pt x="48094" y="40920"/>
                    <a:pt x="48002" y="40874"/>
                  </a:cubicBezTo>
                  <a:cubicBezTo>
                    <a:pt x="47204" y="39847"/>
                    <a:pt x="46382" y="38820"/>
                    <a:pt x="45378" y="37998"/>
                  </a:cubicBezTo>
                  <a:cubicBezTo>
                    <a:pt x="45309" y="37930"/>
                    <a:pt x="45241" y="37861"/>
                    <a:pt x="45172" y="37816"/>
                  </a:cubicBezTo>
                  <a:cubicBezTo>
                    <a:pt x="45126" y="37656"/>
                    <a:pt x="45012" y="37587"/>
                    <a:pt x="44853" y="37565"/>
                  </a:cubicBezTo>
                  <a:cubicBezTo>
                    <a:pt x="44579" y="37245"/>
                    <a:pt x="44305" y="36903"/>
                    <a:pt x="43917" y="36720"/>
                  </a:cubicBezTo>
                  <a:cubicBezTo>
                    <a:pt x="43871" y="36606"/>
                    <a:pt x="43825" y="36560"/>
                    <a:pt x="43711" y="36560"/>
                  </a:cubicBezTo>
                  <a:lnTo>
                    <a:pt x="43711" y="36538"/>
                  </a:lnTo>
                  <a:cubicBezTo>
                    <a:pt x="43255" y="36127"/>
                    <a:pt x="42798" y="35761"/>
                    <a:pt x="42250" y="35465"/>
                  </a:cubicBezTo>
                  <a:cubicBezTo>
                    <a:pt x="41999" y="35214"/>
                    <a:pt x="41680" y="35054"/>
                    <a:pt x="41337" y="34894"/>
                  </a:cubicBezTo>
                  <a:cubicBezTo>
                    <a:pt x="40470" y="34164"/>
                    <a:pt x="39420" y="33776"/>
                    <a:pt x="38416" y="33274"/>
                  </a:cubicBezTo>
                  <a:cubicBezTo>
                    <a:pt x="38215" y="33173"/>
                    <a:pt x="38032" y="33037"/>
                    <a:pt x="37804" y="33037"/>
                  </a:cubicBezTo>
                  <a:cubicBezTo>
                    <a:pt x="37773" y="33037"/>
                    <a:pt x="37741" y="33040"/>
                    <a:pt x="37708" y="33045"/>
                  </a:cubicBezTo>
                  <a:cubicBezTo>
                    <a:pt x="37160" y="32657"/>
                    <a:pt x="36544" y="32497"/>
                    <a:pt x="35905" y="32292"/>
                  </a:cubicBezTo>
                  <a:cubicBezTo>
                    <a:pt x="35604" y="32091"/>
                    <a:pt x="35267" y="32014"/>
                    <a:pt x="34926" y="32014"/>
                  </a:cubicBezTo>
                  <a:cubicBezTo>
                    <a:pt x="34879" y="32014"/>
                    <a:pt x="34833" y="32015"/>
                    <a:pt x="34787" y="32018"/>
                  </a:cubicBezTo>
                  <a:cubicBezTo>
                    <a:pt x="34672" y="31995"/>
                    <a:pt x="34558" y="31972"/>
                    <a:pt x="34467" y="31927"/>
                  </a:cubicBezTo>
                  <a:cubicBezTo>
                    <a:pt x="34335" y="31811"/>
                    <a:pt x="34190" y="31779"/>
                    <a:pt x="34042" y="31779"/>
                  </a:cubicBezTo>
                  <a:cubicBezTo>
                    <a:pt x="33986" y="31779"/>
                    <a:pt x="33930" y="31784"/>
                    <a:pt x="33874" y="31790"/>
                  </a:cubicBezTo>
                  <a:cubicBezTo>
                    <a:pt x="33828" y="31744"/>
                    <a:pt x="33782" y="31744"/>
                    <a:pt x="33737" y="31744"/>
                  </a:cubicBezTo>
                  <a:cubicBezTo>
                    <a:pt x="33577" y="31584"/>
                    <a:pt x="33349" y="31607"/>
                    <a:pt x="33143" y="31584"/>
                  </a:cubicBezTo>
                  <a:cubicBezTo>
                    <a:pt x="32722" y="31447"/>
                    <a:pt x="32300" y="31398"/>
                    <a:pt x="31878" y="31398"/>
                  </a:cubicBezTo>
                  <a:cubicBezTo>
                    <a:pt x="31387" y="31398"/>
                    <a:pt x="30896" y="31465"/>
                    <a:pt x="30404" y="31539"/>
                  </a:cubicBezTo>
                  <a:cubicBezTo>
                    <a:pt x="30336" y="31539"/>
                    <a:pt x="30267" y="31539"/>
                    <a:pt x="30199" y="31562"/>
                  </a:cubicBezTo>
                  <a:cubicBezTo>
                    <a:pt x="30071" y="31536"/>
                    <a:pt x="29937" y="31504"/>
                    <a:pt x="29803" y="31504"/>
                  </a:cubicBezTo>
                  <a:cubicBezTo>
                    <a:pt x="29697" y="31504"/>
                    <a:pt x="29592" y="31524"/>
                    <a:pt x="29491" y="31584"/>
                  </a:cubicBezTo>
                  <a:cubicBezTo>
                    <a:pt x="29423" y="31526"/>
                    <a:pt x="29350" y="31509"/>
                    <a:pt x="29277" y="31509"/>
                  </a:cubicBezTo>
                  <a:cubicBezTo>
                    <a:pt x="29179" y="31509"/>
                    <a:pt x="29080" y="31539"/>
                    <a:pt x="28989" y="31539"/>
                  </a:cubicBezTo>
                  <a:cubicBezTo>
                    <a:pt x="28966" y="31541"/>
                    <a:pt x="28945" y="31542"/>
                    <a:pt x="28924" y="31542"/>
                  </a:cubicBezTo>
                  <a:cubicBezTo>
                    <a:pt x="28734" y="31542"/>
                    <a:pt x="28619" y="31448"/>
                    <a:pt x="28578" y="31242"/>
                  </a:cubicBezTo>
                  <a:cubicBezTo>
                    <a:pt x="28510" y="28617"/>
                    <a:pt x="28464" y="25992"/>
                    <a:pt x="28418" y="23390"/>
                  </a:cubicBezTo>
                  <a:cubicBezTo>
                    <a:pt x="28464" y="23253"/>
                    <a:pt x="28464" y="23139"/>
                    <a:pt x="28373" y="23025"/>
                  </a:cubicBezTo>
                  <a:cubicBezTo>
                    <a:pt x="28373" y="21130"/>
                    <a:pt x="28487" y="19259"/>
                    <a:pt x="28236" y="17364"/>
                  </a:cubicBezTo>
                  <a:cubicBezTo>
                    <a:pt x="28487" y="16520"/>
                    <a:pt x="28259" y="15652"/>
                    <a:pt x="28213" y="14808"/>
                  </a:cubicBezTo>
                  <a:cubicBezTo>
                    <a:pt x="28281" y="13461"/>
                    <a:pt x="28190" y="12114"/>
                    <a:pt x="28167" y="10791"/>
                  </a:cubicBezTo>
                  <a:cubicBezTo>
                    <a:pt x="28190" y="9672"/>
                    <a:pt x="28304" y="8577"/>
                    <a:pt x="28053" y="7481"/>
                  </a:cubicBezTo>
                  <a:cubicBezTo>
                    <a:pt x="28167" y="7321"/>
                    <a:pt x="28144" y="7139"/>
                    <a:pt x="28144" y="6956"/>
                  </a:cubicBezTo>
                  <a:cubicBezTo>
                    <a:pt x="28122" y="5906"/>
                    <a:pt x="28099" y="4879"/>
                    <a:pt x="28053" y="3829"/>
                  </a:cubicBezTo>
                  <a:cubicBezTo>
                    <a:pt x="28053" y="2802"/>
                    <a:pt x="28076" y="1775"/>
                    <a:pt x="28030" y="748"/>
                  </a:cubicBezTo>
                  <a:cubicBezTo>
                    <a:pt x="28030" y="254"/>
                    <a:pt x="27864" y="0"/>
                    <a:pt x="275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3223;p55"/>
            <p:cNvSpPr/>
            <p:nvPr/>
          </p:nvSpPr>
          <p:spPr>
            <a:xfrm rot="588520">
              <a:off x="6760610" y="1936655"/>
              <a:ext cx="207763" cy="124692"/>
            </a:xfrm>
            <a:custGeom>
              <a:avLst/>
              <a:gdLst/>
              <a:ahLst/>
              <a:cxnLst/>
              <a:rect l="l" t="t" r="r" b="b"/>
              <a:pathLst>
                <a:path w="7328" h="4398" extrusionOk="0">
                  <a:moveTo>
                    <a:pt x="6838" y="1"/>
                  </a:moveTo>
                  <a:cubicBezTo>
                    <a:pt x="6764" y="1"/>
                    <a:pt x="6678" y="25"/>
                    <a:pt x="6574" y="82"/>
                  </a:cubicBezTo>
                  <a:cubicBezTo>
                    <a:pt x="6392" y="196"/>
                    <a:pt x="6186" y="265"/>
                    <a:pt x="6004" y="356"/>
                  </a:cubicBezTo>
                  <a:cubicBezTo>
                    <a:pt x="5867" y="379"/>
                    <a:pt x="5753" y="448"/>
                    <a:pt x="5638" y="562"/>
                  </a:cubicBezTo>
                  <a:cubicBezTo>
                    <a:pt x="5501" y="562"/>
                    <a:pt x="5364" y="585"/>
                    <a:pt x="5319" y="767"/>
                  </a:cubicBezTo>
                  <a:lnTo>
                    <a:pt x="5319" y="790"/>
                  </a:lnTo>
                  <a:cubicBezTo>
                    <a:pt x="5113" y="836"/>
                    <a:pt x="4931" y="904"/>
                    <a:pt x="4748" y="973"/>
                  </a:cubicBezTo>
                  <a:cubicBezTo>
                    <a:pt x="3835" y="1406"/>
                    <a:pt x="2922" y="1886"/>
                    <a:pt x="2146" y="2570"/>
                  </a:cubicBezTo>
                  <a:cubicBezTo>
                    <a:pt x="2078" y="2570"/>
                    <a:pt x="2032" y="2593"/>
                    <a:pt x="2009" y="2639"/>
                  </a:cubicBezTo>
                  <a:cubicBezTo>
                    <a:pt x="1712" y="2730"/>
                    <a:pt x="1530" y="2981"/>
                    <a:pt x="1279" y="3141"/>
                  </a:cubicBezTo>
                  <a:cubicBezTo>
                    <a:pt x="1165" y="3141"/>
                    <a:pt x="1119" y="3209"/>
                    <a:pt x="1096" y="3324"/>
                  </a:cubicBezTo>
                  <a:cubicBezTo>
                    <a:pt x="845" y="3483"/>
                    <a:pt x="594" y="3666"/>
                    <a:pt x="343" y="3849"/>
                  </a:cubicBezTo>
                  <a:cubicBezTo>
                    <a:pt x="92" y="3940"/>
                    <a:pt x="1" y="4168"/>
                    <a:pt x="1" y="4396"/>
                  </a:cubicBezTo>
                  <a:cubicBezTo>
                    <a:pt x="42" y="4396"/>
                    <a:pt x="83" y="4397"/>
                    <a:pt x="123" y="4397"/>
                  </a:cubicBezTo>
                  <a:cubicBezTo>
                    <a:pt x="285" y="4397"/>
                    <a:pt x="439" y="4383"/>
                    <a:pt x="548" y="4237"/>
                  </a:cubicBezTo>
                  <a:cubicBezTo>
                    <a:pt x="868" y="4122"/>
                    <a:pt x="1096" y="3940"/>
                    <a:pt x="1279" y="3689"/>
                  </a:cubicBezTo>
                  <a:cubicBezTo>
                    <a:pt x="1530" y="3506"/>
                    <a:pt x="1781" y="3324"/>
                    <a:pt x="2009" y="3164"/>
                  </a:cubicBezTo>
                  <a:cubicBezTo>
                    <a:pt x="2260" y="3118"/>
                    <a:pt x="2443" y="3004"/>
                    <a:pt x="2580" y="2799"/>
                  </a:cubicBezTo>
                  <a:cubicBezTo>
                    <a:pt x="3653" y="2045"/>
                    <a:pt x="4862" y="1543"/>
                    <a:pt x="6026" y="950"/>
                  </a:cubicBezTo>
                  <a:lnTo>
                    <a:pt x="6026" y="927"/>
                  </a:lnTo>
                  <a:cubicBezTo>
                    <a:pt x="6070" y="933"/>
                    <a:pt x="6114" y="938"/>
                    <a:pt x="6156" y="938"/>
                  </a:cubicBezTo>
                  <a:cubicBezTo>
                    <a:pt x="6269" y="938"/>
                    <a:pt x="6371" y="906"/>
                    <a:pt x="6437" y="790"/>
                  </a:cubicBezTo>
                  <a:cubicBezTo>
                    <a:pt x="6711" y="699"/>
                    <a:pt x="7031" y="653"/>
                    <a:pt x="7327" y="402"/>
                  </a:cubicBezTo>
                  <a:cubicBezTo>
                    <a:pt x="7174" y="214"/>
                    <a:pt x="7058" y="1"/>
                    <a:pt x="6838" y="1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3224;p55"/>
            <p:cNvSpPr/>
            <p:nvPr/>
          </p:nvSpPr>
          <p:spPr>
            <a:xfrm rot="588520">
              <a:off x="6614847" y="2031258"/>
              <a:ext cx="126875" cy="133254"/>
            </a:xfrm>
            <a:custGeom>
              <a:avLst/>
              <a:gdLst/>
              <a:ahLst/>
              <a:cxnLst/>
              <a:rect l="l" t="t" r="r" b="b"/>
              <a:pathLst>
                <a:path w="4475" h="4700" extrusionOk="0">
                  <a:moveTo>
                    <a:pt x="4298" y="0"/>
                  </a:moveTo>
                  <a:cubicBezTo>
                    <a:pt x="3938" y="0"/>
                    <a:pt x="3784" y="334"/>
                    <a:pt x="3539" y="539"/>
                  </a:cubicBezTo>
                  <a:cubicBezTo>
                    <a:pt x="2968" y="950"/>
                    <a:pt x="2511" y="1475"/>
                    <a:pt x="2078" y="2023"/>
                  </a:cubicBezTo>
                  <a:cubicBezTo>
                    <a:pt x="1964" y="2137"/>
                    <a:pt x="1849" y="2274"/>
                    <a:pt x="1735" y="2411"/>
                  </a:cubicBezTo>
                  <a:cubicBezTo>
                    <a:pt x="1644" y="2411"/>
                    <a:pt x="1576" y="2479"/>
                    <a:pt x="1530" y="2571"/>
                  </a:cubicBezTo>
                  <a:lnTo>
                    <a:pt x="594" y="3643"/>
                  </a:lnTo>
                  <a:cubicBezTo>
                    <a:pt x="366" y="3963"/>
                    <a:pt x="46" y="4237"/>
                    <a:pt x="1" y="4671"/>
                  </a:cubicBezTo>
                  <a:cubicBezTo>
                    <a:pt x="74" y="4671"/>
                    <a:pt x="147" y="4700"/>
                    <a:pt x="185" y="4700"/>
                  </a:cubicBezTo>
                  <a:cubicBezTo>
                    <a:pt x="194" y="4700"/>
                    <a:pt x="201" y="4698"/>
                    <a:pt x="206" y="4693"/>
                  </a:cubicBezTo>
                  <a:cubicBezTo>
                    <a:pt x="411" y="4488"/>
                    <a:pt x="617" y="4260"/>
                    <a:pt x="822" y="4054"/>
                  </a:cubicBezTo>
                  <a:cubicBezTo>
                    <a:pt x="1119" y="3689"/>
                    <a:pt x="1416" y="3301"/>
                    <a:pt x="1712" y="2936"/>
                  </a:cubicBezTo>
                  <a:cubicBezTo>
                    <a:pt x="1895" y="2844"/>
                    <a:pt x="2032" y="2753"/>
                    <a:pt x="2101" y="2571"/>
                  </a:cubicBezTo>
                  <a:cubicBezTo>
                    <a:pt x="2260" y="2479"/>
                    <a:pt x="2352" y="2342"/>
                    <a:pt x="2443" y="2183"/>
                  </a:cubicBezTo>
                  <a:cubicBezTo>
                    <a:pt x="2922" y="1703"/>
                    <a:pt x="3424" y="1224"/>
                    <a:pt x="3927" y="745"/>
                  </a:cubicBezTo>
                  <a:cubicBezTo>
                    <a:pt x="4223" y="608"/>
                    <a:pt x="4474" y="402"/>
                    <a:pt x="4429" y="14"/>
                  </a:cubicBezTo>
                  <a:cubicBezTo>
                    <a:pt x="4382" y="5"/>
                    <a:pt x="4338" y="0"/>
                    <a:pt x="4298" y="0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3225;p55"/>
            <p:cNvSpPr/>
            <p:nvPr/>
          </p:nvSpPr>
          <p:spPr>
            <a:xfrm rot="588520">
              <a:off x="6750752" y="2043266"/>
              <a:ext cx="680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3226;p55"/>
            <p:cNvSpPr/>
            <p:nvPr/>
          </p:nvSpPr>
          <p:spPr>
            <a:xfrm rot="588520">
              <a:off x="6750807" y="2042619"/>
              <a:ext cx="680" cy="68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4" y="0"/>
                  </a:moveTo>
                  <a:lnTo>
                    <a:pt x="1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4" y="0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3227;p55"/>
            <p:cNvSpPr/>
            <p:nvPr/>
          </p:nvSpPr>
          <p:spPr>
            <a:xfrm rot="588520">
              <a:off x="7197310" y="3078405"/>
              <a:ext cx="17522" cy="19960"/>
            </a:xfrm>
            <a:custGeom>
              <a:avLst/>
              <a:gdLst/>
              <a:ahLst/>
              <a:cxnLst/>
              <a:rect l="l" t="t" r="r" b="b"/>
              <a:pathLst>
                <a:path w="618" h="704" extrusionOk="0">
                  <a:moveTo>
                    <a:pt x="442" y="1"/>
                  </a:moveTo>
                  <a:cubicBezTo>
                    <a:pt x="417" y="1"/>
                    <a:pt x="391" y="6"/>
                    <a:pt x="366" y="19"/>
                  </a:cubicBezTo>
                  <a:cubicBezTo>
                    <a:pt x="1" y="133"/>
                    <a:pt x="183" y="452"/>
                    <a:pt x="138" y="703"/>
                  </a:cubicBezTo>
                  <a:cubicBezTo>
                    <a:pt x="366" y="566"/>
                    <a:pt x="617" y="452"/>
                    <a:pt x="594" y="110"/>
                  </a:cubicBezTo>
                  <a:cubicBezTo>
                    <a:pt x="578" y="43"/>
                    <a:pt x="512" y="1"/>
                    <a:pt x="4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3228;p55"/>
            <p:cNvSpPr/>
            <p:nvPr/>
          </p:nvSpPr>
          <p:spPr>
            <a:xfrm rot="588520">
              <a:off x="7144044" y="3067428"/>
              <a:ext cx="7797" cy="3913"/>
            </a:xfrm>
            <a:custGeom>
              <a:avLst/>
              <a:gdLst/>
              <a:ahLst/>
              <a:cxnLst/>
              <a:rect l="l" t="t" r="r" b="b"/>
              <a:pathLst>
                <a:path w="275" h="138" extrusionOk="0">
                  <a:moveTo>
                    <a:pt x="275" y="1"/>
                  </a:moveTo>
                  <a:cubicBezTo>
                    <a:pt x="206" y="1"/>
                    <a:pt x="161" y="1"/>
                    <a:pt x="92" y="24"/>
                  </a:cubicBezTo>
                  <a:cubicBezTo>
                    <a:pt x="24" y="47"/>
                    <a:pt x="1" y="92"/>
                    <a:pt x="69" y="138"/>
                  </a:cubicBezTo>
                  <a:cubicBezTo>
                    <a:pt x="115" y="138"/>
                    <a:pt x="184" y="92"/>
                    <a:pt x="229" y="69"/>
                  </a:cubicBezTo>
                  <a:cubicBezTo>
                    <a:pt x="229" y="47"/>
                    <a:pt x="252" y="24"/>
                    <a:pt x="27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3229;p55"/>
            <p:cNvSpPr/>
            <p:nvPr/>
          </p:nvSpPr>
          <p:spPr>
            <a:xfrm rot="588520">
              <a:off x="7040202" y="3047203"/>
              <a:ext cx="3913" cy="7145"/>
            </a:xfrm>
            <a:custGeom>
              <a:avLst/>
              <a:gdLst/>
              <a:ahLst/>
              <a:cxnLst/>
              <a:rect l="l" t="t" r="r" b="b"/>
              <a:pathLst>
                <a:path w="138" h="252" extrusionOk="0">
                  <a:moveTo>
                    <a:pt x="137" y="0"/>
                  </a:moveTo>
                  <a:lnTo>
                    <a:pt x="137" y="0"/>
                  </a:lnTo>
                  <a:cubicBezTo>
                    <a:pt x="46" y="69"/>
                    <a:pt x="0" y="137"/>
                    <a:pt x="23" y="252"/>
                  </a:cubicBezTo>
                  <a:cubicBezTo>
                    <a:pt x="69" y="160"/>
                    <a:pt x="92" y="92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3230;p55"/>
            <p:cNvSpPr/>
            <p:nvPr/>
          </p:nvSpPr>
          <p:spPr>
            <a:xfrm rot="588520">
              <a:off x="7104087" y="3094949"/>
              <a:ext cx="295115" cy="246038"/>
            </a:xfrm>
            <a:custGeom>
              <a:avLst/>
              <a:gdLst/>
              <a:ahLst/>
              <a:cxnLst/>
              <a:rect l="l" t="t" r="r" b="b"/>
              <a:pathLst>
                <a:path w="10409" h="8678" extrusionOk="0">
                  <a:moveTo>
                    <a:pt x="3766" y="1373"/>
                  </a:moveTo>
                  <a:cubicBezTo>
                    <a:pt x="3766" y="1396"/>
                    <a:pt x="3789" y="1396"/>
                    <a:pt x="3789" y="1419"/>
                  </a:cubicBezTo>
                  <a:cubicBezTo>
                    <a:pt x="3744" y="1419"/>
                    <a:pt x="3675" y="1442"/>
                    <a:pt x="3698" y="1510"/>
                  </a:cubicBezTo>
                  <a:cubicBezTo>
                    <a:pt x="3721" y="1533"/>
                    <a:pt x="3721" y="1556"/>
                    <a:pt x="3744" y="1579"/>
                  </a:cubicBezTo>
                  <a:cubicBezTo>
                    <a:pt x="3744" y="1624"/>
                    <a:pt x="3744" y="1670"/>
                    <a:pt x="3744" y="1716"/>
                  </a:cubicBezTo>
                  <a:lnTo>
                    <a:pt x="3744" y="1739"/>
                  </a:lnTo>
                  <a:lnTo>
                    <a:pt x="3470" y="1739"/>
                  </a:lnTo>
                  <a:cubicBezTo>
                    <a:pt x="3447" y="1647"/>
                    <a:pt x="3424" y="1579"/>
                    <a:pt x="3333" y="1556"/>
                  </a:cubicBezTo>
                  <a:cubicBezTo>
                    <a:pt x="3447" y="1510"/>
                    <a:pt x="3561" y="1465"/>
                    <a:pt x="3675" y="1419"/>
                  </a:cubicBezTo>
                  <a:cubicBezTo>
                    <a:pt x="3698" y="1396"/>
                    <a:pt x="3744" y="1373"/>
                    <a:pt x="3744" y="1373"/>
                  </a:cubicBezTo>
                  <a:close/>
                  <a:moveTo>
                    <a:pt x="4816" y="1807"/>
                  </a:moveTo>
                  <a:cubicBezTo>
                    <a:pt x="4862" y="1853"/>
                    <a:pt x="4908" y="1875"/>
                    <a:pt x="4953" y="1898"/>
                  </a:cubicBezTo>
                  <a:cubicBezTo>
                    <a:pt x="5045" y="2035"/>
                    <a:pt x="5227" y="2058"/>
                    <a:pt x="5341" y="2172"/>
                  </a:cubicBezTo>
                  <a:cubicBezTo>
                    <a:pt x="5262" y="2159"/>
                    <a:pt x="5183" y="2146"/>
                    <a:pt x="5104" y="2146"/>
                  </a:cubicBezTo>
                  <a:cubicBezTo>
                    <a:pt x="5046" y="2146"/>
                    <a:pt x="4988" y="2153"/>
                    <a:pt x="4931" y="2172"/>
                  </a:cubicBezTo>
                  <a:cubicBezTo>
                    <a:pt x="4976" y="2104"/>
                    <a:pt x="4953" y="2035"/>
                    <a:pt x="4931" y="1944"/>
                  </a:cubicBezTo>
                  <a:cubicBezTo>
                    <a:pt x="4908" y="1898"/>
                    <a:pt x="4839" y="1875"/>
                    <a:pt x="4816" y="1807"/>
                  </a:cubicBezTo>
                  <a:close/>
                  <a:moveTo>
                    <a:pt x="4018" y="3633"/>
                  </a:moveTo>
                  <a:lnTo>
                    <a:pt x="4018" y="3633"/>
                  </a:lnTo>
                  <a:cubicBezTo>
                    <a:pt x="3926" y="3770"/>
                    <a:pt x="3744" y="3816"/>
                    <a:pt x="3607" y="3884"/>
                  </a:cubicBezTo>
                  <a:cubicBezTo>
                    <a:pt x="3652" y="3861"/>
                    <a:pt x="3652" y="3816"/>
                    <a:pt x="3652" y="3770"/>
                  </a:cubicBezTo>
                  <a:cubicBezTo>
                    <a:pt x="3652" y="3702"/>
                    <a:pt x="3675" y="3656"/>
                    <a:pt x="3744" y="3656"/>
                  </a:cubicBezTo>
                  <a:cubicBezTo>
                    <a:pt x="3835" y="3656"/>
                    <a:pt x="3926" y="3656"/>
                    <a:pt x="4018" y="3633"/>
                  </a:cubicBezTo>
                  <a:close/>
                  <a:moveTo>
                    <a:pt x="6254" y="4432"/>
                  </a:moveTo>
                  <a:cubicBezTo>
                    <a:pt x="6277" y="4478"/>
                    <a:pt x="6300" y="4523"/>
                    <a:pt x="6323" y="4592"/>
                  </a:cubicBezTo>
                  <a:cubicBezTo>
                    <a:pt x="6414" y="4660"/>
                    <a:pt x="6460" y="4729"/>
                    <a:pt x="6483" y="4820"/>
                  </a:cubicBezTo>
                  <a:cubicBezTo>
                    <a:pt x="6437" y="4934"/>
                    <a:pt x="6323" y="5003"/>
                    <a:pt x="6163" y="5025"/>
                  </a:cubicBezTo>
                  <a:cubicBezTo>
                    <a:pt x="6140" y="4980"/>
                    <a:pt x="6117" y="4957"/>
                    <a:pt x="6117" y="4911"/>
                  </a:cubicBezTo>
                  <a:cubicBezTo>
                    <a:pt x="6072" y="4706"/>
                    <a:pt x="6026" y="4500"/>
                    <a:pt x="6254" y="4432"/>
                  </a:cubicBezTo>
                  <a:close/>
                  <a:moveTo>
                    <a:pt x="2191" y="5322"/>
                  </a:moveTo>
                  <a:lnTo>
                    <a:pt x="2191" y="5322"/>
                  </a:lnTo>
                  <a:cubicBezTo>
                    <a:pt x="2228" y="5327"/>
                    <a:pt x="2265" y="5329"/>
                    <a:pt x="2303" y="5329"/>
                  </a:cubicBezTo>
                  <a:cubicBezTo>
                    <a:pt x="2372" y="5329"/>
                    <a:pt x="2443" y="5324"/>
                    <a:pt x="2515" y="5324"/>
                  </a:cubicBezTo>
                  <a:cubicBezTo>
                    <a:pt x="2582" y="5324"/>
                    <a:pt x="2649" y="5328"/>
                    <a:pt x="2716" y="5345"/>
                  </a:cubicBezTo>
                  <a:cubicBezTo>
                    <a:pt x="2488" y="5436"/>
                    <a:pt x="2351" y="5596"/>
                    <a:pt x="2191" y="5779"/>
                  </a:cubicBezTo>
                  <a:cubicBezTo>
                    <a:pt x="2260" y="5619"/>
                    <a:pt x="2214" y="5482"/>
                    <a:pt x="2191" y="5322"/>
                  </a:cubicBezTo>
                  <a:close/>
                  <a:moveTo>
                    <a:pt x="1050" y="5938"/>
                  </a:moveTo>
                  <a:cubicBezTo>
                    <a:pt x="1050" y="5938"/>
                    <a:pt x="1050" y="5961"/>
                    <a:pt x="1050" y="5961"/>
                  </a:cubicBezTo>
                  <a:cubicBezTo>
                    <a:pt x="1050" y="5961"/>
                    <a:pt x="1027" y="5961"/>
                    <a:pt x="1027" y="5938"/>
                  </a:cubicBezTo>
                  <a:close/>
                  <a:moveTo>
                    <a:pt x="4818" y="0"/>
                  </a:moveTo>
                  <a:cubicBezTo>
                    <a:pt x="4583" y="0"/>
                    <a:pt x="4458" y="151"/>
                    <a:pt x="4520" y="552"/>
                  </a:cubicBezTo>
                  <a:cubicBezTo>
                    <a:pt x="4474" y="552"/>
                    <a:pt x="4428" y="552"/>
                    <a:pt x="4383" y="574"/>
                  </a:cubicBezTo>
                  <a:lnTo>
                    <a:pt x="4314" y="574"/>
                  </a:lnTo>
                  <a:cubicBezTo>
                    <a:pt x="4302" y="440"/>
                    <a:pt x="4244" y="397"/>
                    <a:pt x="4167" y="397"/>
                  </a:cubicBezTo>
                  <a:cubicBezTo>
                    <a:pt x="4102" y="397"/>
                    <a:pt x="4023" y="429"/>
                    <a:pt x="3949" y="460"/>
                  </a:cubicBezTo>
                  <a:lnTo>
                    <a:pt x="3949" y="574"/>
                  </a:lnTo>
                  <a:lnTo>
                    <a:pt x="3881" y="574"/>
                  </a:lnTo>
                  <a:cubicBezTo>
                    <a:pt x="3812" y="620"/>
                    <a:pt x="3744" y="643"/>
                    <a:pt x="3675" y="689"/>
                  </a:cubicBezTo>
                  <a:cubicBezTo>
                    <a:pt x="3561" y="757"/>
                    <a:pt x="3401" y="734"/>
                    <a:pt x="3264" y="757"/>
                  </a:cubicBezTo>
                  <a:cubicBezTo>
                    <a:pt x="3127" y="803"/>
                    <a:pt x="2990" y="894"/>
                    <a:pt x="2922" y="1031"/>
                  </a:cubicBezTo>
                  <a:cubicBezTo>
                    <a:pt x="2922" y="1077"/>
                    <a:pt x="2922" y="1099"/>
                    <a:pt x="2899" y="1145"/>
                  </a:cubicBezTo>
                  <a:cubicBezTo>
                    <a:pt x="2766" y="1259"/>
                    <a:pt x="2632" y="1390"/>
                    <a:pt x="2432" y="1390"/>
                  </a:cubicBezTo>
                  <a:cubicBezTo>
                    <a:pt x="2393" y="1390"/>
                    <a:pt x="2351" y="1385"/>
                    <a:pt x="2306" y="1373"/>
                  </a:cubicBezTo>
                  <a:lnTo>
                    <a:pt x="2123" y="1373"/>
                  </a:lnTo>
                  <a:cubicBezTo>
                    <a:pt x="1826" y="1853"/>
                    <a:pt x="1142" y="2012"/>
                    <a:pt x="1027" y="2652"/>
                  </a:cubicBezTo>
                  <a:cubicBezTo>
                    <a:pt x="994" y="2618"/>
                    <a:pt x="948" y="2597"/>
                    <a:pt x="890" y="2597"/>
                  </a:cubicBezTo>
                  <a:cubicBezTo>
                    <a:pt x="869" y="2597"/>
                    <a:pt x="846" y="2600"/>
                    <a:pt x="822" y="2606"/>
                  </a:cubicBezTo>
                  <a:cubicBezTo>
                    <a:pt x="137" y="3610"/>
                    <a:pt x="0" y="4637"/>
                    <a:pt x="480" y="5756"/>
                  </a:cubicBezTo>
                  <a:cubicBezTo>
                    <a:pt x="731" y="6441"/>
                    <a:pt x="1142" y="6988"/>
                    <a:pt x="1758" y="7399"/>
                  </a:cubicBezTo>
                  <a:cubicBezTo>
                    <a:pt x="1872" y="7673"/>
                    <a:pt x="1758" y="8038"/>
                    <a:pt x="2100" y="8221"/>
                  </a:cubicBezTo>
                  <a:cubicBezTo>
                    <a:pt x="2178" y="8283"/>
                    <a:pt x="2262" y="8300"/>
                    <a:pt x="2348" y="8300"/>
                  </a:cubicBezTo>
                  <a:cubicBezTo>
                    <a:pt x="2451" y="8300"/>
                    <a:pt x="2559" y="8275"/>
                    <a:pt x="2666" y="8275"/>
                  </a:cubicBezTo>
                  <a:cubicBezTo>
                    <a:pt x="2729" y="8275"/>
                    <a:pt x="2792" y="8284"/>
                    <a:pt x="2853" y="8312"/>
                  </a:cubicBezTo>
                  <a:cubicBezTo>
                    <a:pt x="2899" y="8381"/>
                    <a:pt x="2968" y="8426"/>
                    <a:pt x="3036" y="8495"/>
                  </a:cubicBezTo>
                  <a:cubicBezTo>
                    <a:pt x="3127" y="8609"/>
                    <a:pt x="3219" y="8666"/>
                    <a:pt x="3310" y="8666"/>
                  </a:cubicBezTo>
                  <a:cubicBezTo>
                    <a:pt x="3401" y="8666"/>
                    <a:pt x="3493" y="8609"/>
                    <a:pt x="3584" y="8495"/>
                  </a:cubicBezTo>
                  <a:lnTo>
                    <a:pt x="3766" y="8495"/>
                  </a:lnTo>
                  <a:cubicBezTo>
                    <a:pt x="3858" y="8513"/>
                    <a:pt x="3980" y="8576"/>
                    <a:pt x="4047" y="8576"/>
                  </a:cubicBezTo>
                  <a:cubicBezTo>
                    <a:pt x="4064" y="8576"/>
                    <a:pt x="4077" y="8572"/>
                    <a:pt x="4086" y="8563"/>
                  </a:cubicBezTo>
                  <a:cubicBezTo>
                    <a:pt x="4175" y="8474"/>
                    <a:pt x="4250" y="8441"/>
                    <a:pt x="4316" y="8441"/>
                  </a:cubicBezTo>
                  <a:cubicBezTo>
                    <a:pt x="4454" y="8441"/>
                    <a:pt x="4556" y="8585"/>
                    <a:pt x="4679" y="8677"/>
                  </a:cubicBezTo>
                  <a:cubicBezTo>
                    <a:pt x="4908" y="8609"/>
                    <a:pt x="5159" y="8563"/>
                    <a:pt x="5410" y="8518"/>
                  </a:cubicBezTo>
                  <a:lnTo>
                    <a:pt x="5775" y="8518"/>
                  </a:lnTo>
                  <a:cubicBezTo>
                    <a:pt x="5798" y="8563"/>
                    <a:pt x="5826" y="8586"/>
                    <a:pt x="5858" y="8586"/>
                  </a:cubicBezTo>
                  <a:cubicBezTo>
                    <a:pt x="5889" y="8586"/>
                    <a:pt x="5923" y="8563"/>
                    <a:pt x="5958" y="8518"/>
                  </a:cubicBezTo>
                  <a:cubicBezTo>
                    <a:pt x="6140" y="8449"/>
                    <a:pt x="6323" y="8381"/>
                    <a:pt x="6505" y="8312"/>
                  </a:cubicBezTo>
                  <a:lnTo>
                    <a:pt x="6505" y="8335"/>
                  </a:lnTo>
                  <a:cubicBezTo>
                    <a:pt x="6505" y="8404"/>
                    <a:pt x="6505" y="8495"/>
                    <a:pt x="6597" y="8540"/>
                  </a:cubicBezTo>
                  <a:cubicBezTo>
                    <a:pt x="6620" y="8472"/>
                    <a:pt x="6642" y="8404"/>
                    <a:pt x="6688" y="8312"/>
                  </a:cubicBezTo>
                  <a:lnTo>
                    <a:pt x="6871" y="8312"/>
                  </a:lnTo>
                  <a:cubicBezTo>
                    <a:pt x="7030" y="8244"/>
                    <a:pt x="7167" y="8130"/>
                    <a:pt x="7236" y="7947"/>
                  </a:cubicBezTo>
                  <a:lnTo>
                    <a:pt x="7418" y="7947"/>
                  </a:lnTo>
                  <a:cubicBezTo>
                    <a:pt x="7418" y="8015"/>
                    <a:pt x="7418" y="8061"/>
                    <a:pt x="7418" y="8130"/>
                  </a:cubicBezTo>
                  <a:cubicBezTo>
                    <a:pt x="7464" y="8061"/>
                    <a:pt x="7533" y="8015"/>
                    <a:pt x="7601" y="7947"/>
                  </a:cubicBezTo>
                  <a:cubicBezTo>
                    <a:pt x="7670" y="7810"/>
                    <a:pt x="7807" y="7764"/>
                    <a:pt x="7966" y="7764"/>
                  </a:cubicBezTo>
                  <a:cubicBezTo>
                    <a:pt x="7966" y="7993"/>
                    <a:pt x="8080" y="8152"/>
                    <a:pt x="8309" y="8175"/>
                  </a:cubicBezTo>
                  <a:cubicBezTo>
                    <a:pt x="8320" y="8176"/>
                    <a:pt x="8330" y="8177"/>
                    <a:pt x="8339" y="8177"/>
                  </a:cubicBezTo>
                  <a:cubicBezTo>
                    <a:pt x="8574" y="8177"/>
                    <a:pt x="8473" y="7920"/>
                    <a:pt x="8583" y="7810"/>
                  </a:cubicBezTo>
                  <a:cubicBezTo>
                    <a:pt x="8628" y="7742"/>
                    <a:pt x="8651" y="7650"/>
                    <a:pt x="8697" y="7582"/>
                  </a:cubicBezTo>
                  <a:cubicBezTo>
                    <a:pt x="8811" y="7399"/>
                    <a:pt x="8925" y="7217"/>
                    <a:pt x="9062" y="7034"/>
                  </a:cubicBezTo>
                  <a:cubicBezTo>
                    <a:pt x="9095" y="7034"/>
                    <a:pt x="9130" y="7035"/>
                    <a:pt x="9165" y="7035"/>
                  </a:cubicBezTo>
                  <a:cubicBezTo>
                    <a:pt x="9324" y="7035"/>
                    <a:pt x="9498" y="7019"/>
                    <a:pt x="9610" y="6851"/>
                  </a:cubicBezTo>
                  <a:cubicBezTo>
                    <a:pt x="9610" y="6737"/>
                    <a:pt x="9610" y="6600"/>
                    <a:pt x="9610" y="6486"/>
                  </a:cubicBezTo>
                  <a:cubicBezTo>
                    <a:pt x="9541" y="6441"/>
                    <a:pt x="9473" y="6372"/>
                    <a:pt x="9427" y="6304"/>
                  </a:cubicBezTo>
                  <a:cubicBezTo>
                    <a:pt x="9427" y="6189"/>
                    <a:pt x="9427" y="6053"/>
                    <a:pt x="9427" y="5938"/>
                  </a:cubicBezTo>
                  <a:cubicBezTo>
                    <a:pt x="9701" y="5779"/>
                    <a:pt x="9678" y="5322"/>
                    <a:pt x="10021" y="5231"/>
                  </a:cubicBezTo>
                  <a:cubicBezTo>
                    <a:pt x="10409" y="5117"/>
                    <a:pt x="10089" y="4843"/>
                    <a:pt x="10158" y="4660"/>
                  </a:cubicBezTo>
                  <a:cubicBezTo>
                    <a:pt x="9906" y="4181"/>
                    <a:pt x="9747" y="3633"/>
                    <a:pt x="9404" y="3245"/>
                  </a:cubicBezTo>
                  <a:cubicBezTo>
                    <a:pt x="9085" y="2880"/>
                    <a:pt x="8856" y="2515"/>
                    <a:pt x="8697" y="2104"/>
                  </a:cubicBezTo>
                  <a:cubicBezTo>
                    <a:pt x="8643" y="2077"/>
                    <a:pt x="8598" y="2066"/>
                    <a:pt x="8551" y="2066"/>
                  </a:cubicBezTo>
                  <a:cubicBezTo>
                    <a:pt x="8517" y="2066"/>
                    <a:pt x="8483" y="2071"/>
                    <a:pt x="8446" y="2081"/>
                  </a:cubicBezTo>
                  <a:cubicBezTo>
                    <a:pt x="8286" y="2195"/>
                    <a:pt x="8149" y="2309"/>
                    <a:pt x="8080" y="2492"/>
                  </a:cubicBezTo>
                  <a:cubicBezTo>
                    <a:pt x="8035" y="2492"/>
                    <a:pt x="7989" y="2469"/>
                    <a:pt x="7966" y="2469"/>
                  </a:cubicBezTo>
                  <a:cubicBezTo>
                    <a:pt x="7875" y="2355"/>
                    <a:pt x="7807" y="2218"/>
                    <a:pt x="7738" y="2104"/>
                  </a:cubicBezTo>
                  <a:cubicBezTo>
                    <a:pt x="7829" y="1967"/>
                    <a:pt x="7966" y="1921"/>
                    <a:pt x="8103" y="1853"/>
                  </a:cubicBezTo>
                  <a:cubicBezTo>
                    <a:pt x="7761" y="1579"/>
                    <a:pt x="7396" y="1282"/>
                    <a:pt x="7053" y="1008"/>
                  </a:cubicBezTo>
                  <a:cubicBezTo>
                    <a:pt x="7030" y="643"/>
                    <a:pt x="6757" y="643"/>
                    <a:pt x="6505" y="643"/>
                  </a:cubicBezTo>
                  <a:cubicBezTo>
                    <a:pt x="6505" y="529"/>
                    <a:pt x="6505" y="415"/>
                    <a:pt x="6483" y="278"/>
                  </a:cubicBezTo>
                  <a:cubicBezTo>
                    <a:pt x="6432" y="274"/>
                    <a:pt x="6382" y="272"/>
                    <a:pt x="6333" y="272"/>
                  </a:cubicBezTo>
                  <a:cubicBezTo>
                    <a:pt x="6070" y="272"/>
                    <a:pt x="5823" y="326"/>
                    <a:pt x="5592" y="460"/>
                  </a:cubicBezTo>
                  <a:cubicBezTo>
                    <a:pt x="5410" y="392"/>
                    <a:pt x="5296" y="278"/>
                    <a:pt x="5227" y="95"/>
                  </a:cubicBezTo>
                  <a:cubicBezTo>
                    <a:pt x="5071" y="36"/>
                    <a:pt x="4932" y="0"/>
                    <a:pt x="48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3231;p55"/>
            <p:cNvSpPr/>
            <p:nvPr/>
          </p:nvSpPr>
          <p:spPr>
            <a:xfrm rot="588520">
              <a:off x="7272763" y="30995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3232;p55"/>
            <p:cNvSpPr/>
            <p:nvPr/>
          </p:nvSpPr>
          <p:spPr>
            <a:xfrm rot="588520">
              <a:off x="7330673" y="3161899"/>
              <a:ext cx="24609" cy="20215"/>
            </a:xfrm>
            <a:custGeom>
              <a:avLst/>
              <a:gdLst/>
              <a:ahLst/>
              <a:cxnLst/>
              <a:rect l="l" t="t" r="r" b="b"/>
              <a:pathLst>
                <a:path w="868" h="713" extrusionOk="0">
                  <a:moveTo>
                    <a:pt x="313" y="0"/>
                  </a:moveTo>
                  <a:cubicBezTo>
                    <a:pt x="183" y="0"/>
                    <a:pt x="76" y="64"/>
                    <a:pt x="23" y="222"/>
                  </a:cubicBezTo>
                  <a:cubicBezTo>
                    <a:pt x="1" y="405"/>
                    <a:pt x="69" y="564"/>
                    <a:pt x="229" y="679"/>
                  </a:cubicBezTo>
                  <a:cubicBezTo>
                    <a:pt x="274" y="701"/>
                    <a:pt x="314" y="713"/>
                    <a:pt x="354" y="713"/>
                  </a:cubicBezTo>
                  <a:cubicBezTo>
                    <a:pt x="394" y="713"/>
                    <a:pt x="434" y="701"/>
                    <a:pt x="480" y="679"/>
                  </a:cubicBezTo>
                  <a:cubicBezTo>
                    <a:pt x="708" y="633"/>
                    <a:pt x="845" y="519"/>
                    <a:pt x="868" y="268"/>
                  </a:cubicBezTo>
                  <a:cubicBezTo>
                    <a:pt x="754" y="154"/>
                    <a:pt x="594" y="62"/>
                    <a:pt x="434" y="17"/>
                  </a:cubicBezTo>
                  <a:cubicBezTo>
                    <a:pt x="392" y="6"/>
                    <a:pt x="351" y="0"/>
                    <a:pt x="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3233;p55"/>
            <p:cNvSpPr/>
            <p:nvPr/>
          </p:nvSpPr>
          <p:spPr>
            <a:xfrm rot="588520">
              <a:off x="7332642" y="3232143"/>
              <a:ext cx="15565" cy="15565"/>
            </a:xfrm>
            <a:custGeom>
              <a:avLst/>
              <a:gdLst/>
              <a:ahLst/>
              <a:cxnLst/>
              <a:rect l="l" t="t" r="r" b="b"/>
              <a:pathLst>
                <a:path w="549" h="549" extrusionOk="0">
                  <a:moveTo>
                    <a:pt x="366" y="1"/>
                  </a:moveTo>
                  <a:cubicBezTo>
                    <a:pt x="206" y="92"/>
                    <a:pt x="1" y="161"/>
                    <a:pt x="69" y="389"/>
                  </a:cubicBezTo>
                  <a:cubicBezTo>
                    <a:pt x="111" y="528"/>
                    <a:pt x="212" y="548"/>
                    <a:pt x="320" y="548"/>
                  </a:cubicBezTo>
                  <a:cubicBezTo>
                    <a:pt x="366" y="548"/>
                    <a:pt x="414" y="545"/>
                    <a:pt x="458" y="545"/>
                  </a:cubicBezTo>
                  <a:cubicBezTo>
                    <a:pt x="482" y="545"/>
                    <a:pt x="504" y="546"/>
                    <a:pt x="526" y="549"/>
                  </a:cubicBezTo>
                  <a:cubicBezTo>
                    <a:pt x="549" y="343"/>
                    <a:pt x="435" y="184"/>
                    <a:pt x="36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3234;p55"/>
            <p:cNvSpPr/>
            <p:nvPr/>
          </p:nvSpPr>
          <p:spPr>
            <a:xfrm rot="588520">
              <a:off x="7209564" y="3122910"/>
              <a:ext cx="17493" cy="17153"/>
            </a:xfrm>
            <a:custGeom>
              <a:avLst/>
              <a:gdLst/>
              <a:ahLst/>
              <a:cxnLst/>
              <a:rect l="l" t="t" r="r" b="b"/>
              <a:pathLst>
                <a:path w="617" h="605" extrusionOk="0">
                  <a:moveTo>
                    <a:pt x="161" y="1"/>
                  </a:moveTo>
                  <a:cubicBezTo>
                    <a:pt x="74" y="1"/>
                    <a:pt x="11" y="75"/>
                    <a:pt x="1" y="325"/>
                  </a:cubicBezTo>
                  <a:cubicBezTo>
                    <a:pt x="69" y="393"/>
                    <a:pt x="115" y="439"/>
                    <a:pt x="183" y="508"/>
                  </a:cubicBezTo>
                  <a:cubicBezTo>
                    <a:pt x="239" y="577"/>
                    <a:pt x="304" y="605"/>
                    <a:pt x="371" y="605"/>
                  </a:cubicBezTo>
                  <a:cubicBezTo>
                    <a:pt x="414" y="605"/>
                    <a:pt x="459" y="594"/>
                    <a:pt x="503" y="576"/>
                  </a:cubicBezTo>
                  <a:cubicBezTo>
                    <a:pt x="571" y="553"/>
                    <a:pt x="617" y="485"/>
                    <a:pt x="617" y="393"/>
                  </a:cubicBezTo>
                  <a:cubicBezTo>
                    <a:pt x="594" y="371"/>
                    <a:pt x="571" y="348"/>
                    <a:pt x="526" y="325"/>
                  </a:cubicBezTo>
                  <a:cubicBezTo>
                    <a:pt x="526" y="256"/>
                    <a:pt x="526" y="211"/>
                    <a:pt x="526" y="142"/>
                  </a:cubicBezTo>
                  <a:cubicBezTo>
                    <a:pt x="402" y="105"/>
                    <a:pt x="264" y="1"/>
                    <a:pt x="1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3235;p55"/>
            <p:cNvSpPr/>
            <p:nvPr/>
          </p:nvSpPr>
          <p:spPr>
            <a:xfrm rot="588520">
              <a:off x="7154053" y="3224032"/>
              <a:ext cx="25262" cy="24666"/>
            </a:xfrm>
            <a:custGeom>
              <a:avLst/>
              <a:gdLst/>
              <a:ahLst/>
              <a:cxnLst/>
              <a:rect l="l" t="t" r="r" b="b"/>
              <a:pathLst>
                <a:path w="891" h="870" extrusionOk="0">
                  <a:moveTo>
                    <a:pt x="584" y="0"/>
                  </a:moveTo>
                  <a:cubicBezTo>
                    <a:pt x="414" y="0"/>
                    <a:pt x="219" y="150"/>
                    <a:pt x="46" y="177"/>
                  </a:cubicBezTo>
                  <a:cubicBezTo>
                    <a:pt x="1" y="428"/>
                    <a:pt x="183" y="633"/>
                    <a:pt x="206" y="862"/>
                  </a:cubicBezTo>
                  <a:cubicBezTo>
                    <a:pt x="237" y="867"/>
                    <a:pt x="266" y="869"/>
                    <a:pt x="294" y="869"/>
                  </a:cubicBezTo>
                  <a:cubicBezTo>
                    <a:pt x="628" y="869"/>
                    <a:pt x="701" y="505"/>
                    <a:pt x="891" y="337"/>
                  </a:cubicBezTo>
                  <a:cubicBezTo>
                    <a:pt x="814" y="78"/>
                    <a:pt x="706" y="0"/>
                    <a:pt x="5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3236;p55"/>
            <p:cNvSpPr/>
            <p:nvPr/>
          </p:nvSpPr>
          <p:spPr>
            <a:xfrm rot="588520">
              <a:off x="7168004" y="3178668"/>
              <a:ext cx="10150" cy="8647"/>
            </a:xfrm>
            <a:custGeom>
              <a:avLst/>
              <a:gdLst/>
              <a:ahLst/>
              <a:cxnLst/>
              <a:rect l="l" t="t" r="r" b="b"/>
              <a:pathLst>
                <a:path w="358" h="305" extrusionOk="0">
                  <a:moveTo>
                    <a:pt x="162" y="1"/>
                  </a:moveTo>
                  <a:cubicBezTo>
                    <a:pt x="1" y="1"/>
                    <a:pt x="36" y="180"/>
                    <a:pt x="15" y="304"/>
                  </a:cubicBezTo>
                  <a:lnTo>
                    <a:pt x="221" y="304"/>
                  </a:lnTo>
                  <a:cubicBezTo>
                    <a:pt x="243" y="213"/>
                    <a:pt x="358" y="53"/>
                    <a:pt x="221" y="7"/>
                  </a:cubicBezTo>
                  <a:cubicBezTo>
                    <a:pt x="199" y="3"/>
                    <a:pt x="179" y="1"/>
                    <a:pt x="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3237;p55"/>
            <p:cNvSpPr/>
            <p:nvPr/>
          </p:nvSpPr>
          <p:spPr>
            <a:xfrm rot="588520">
              <a:off x="7263425" y="3216677"/>
              <a:ext cx="26991" cy="27757"/>
            </a:xfrm>
            <a:custGeom>
              <a:avLst/>
              <a:gdLst/>
              <a:ahLst/>
              <a:cxnLst/>
              <a:rect l="l" t="t" r="r" b="b"/>
              <a:pathLst>
                <a:path w="952" h="979" extrusionOk="0">
                  <a:moveTo>
                    <a:pt x="617" y="0"/>
                  </a:moveTo>
                  <a:cubicBezTo>
                    <a:pt x="24" y="183"/>
                    <a:pt x="1" y="206"/>
                    <a:pt x="275" y="890"/>
                  </a:cubicBezTo>
                  <a:cubicBezTo>
                    <a:pt x="429" y="950"/>
                    <a:pt x="553" y="978"/>
                    <a:pt x="647" y="978"/>
                  </a:cubicBezTo>
                  <a:cubicBezTo>
                    <a:pt x="916" y="978"/>
                    <a:pt x="952" y="748"/>
                    <a:pt x="800" y="343"/>
                  </a:cubicBezTo>
                  <a:cubicBezTo>
                    <a:pt x="686" y="251"/>
                    <a:pt x="640" y="137"/>
                    <a:pt x="6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3238;p55"/>
            <p:cNvSpPr/>
            <p:nvPr/>
          </p:nvSpPr>
          <p:spPr>
            <a:xfrm rot="588520">
              <a:off x="7207070" y="3186061"/>
              <a:ext cx="24609" cy="19138"/>
            </a:xfrm>
            <a:custGeom>
              <a:avLst/>
              <a:gdLst/>
              <a:ahLst/>
              <a:cxnLst/>
              <a:rect l="l" t="t" r="r" b="b"/>
              <a:pathLst>
                <a:path w="868" h="675" extrusionOk="0">
                  <a:moveTo>
                    <a:pt x="261" y="1"/>
                  </a:moveTo>
                  <a:cubicBezTo>
                    <a:pt x="189" y="1"/>
                    <a:pt x="118" y="38"/>
                    <a:pt x="46" y="146"/>
                  </a:cubicBezTo>
                  <a:cubicBezTo>
                    <a:pt x="0" y="214"/>
                    <a:pt x="0" y="260"/>
                    <a:pt x="46" y="328"/>
                  </a:cubicBezTo>
                  <a:cubicBezTo>
                    <a:pt x="46" y="374"/>
                    <a:pt x="69" y="442"/>
                    <a:pt x="69" y="488"/>
                  </a:cubicBezTo>
                  <a:cubicBezTo>
                    <a:pt x="205" y="556"/>
                    <a:pt x="340" y="674"/>
                    <a:pt x="485" y="674"/>
                  </a:cubicBezTo>
                  <a:cubicBezTo>
                    <a:pt x="536" y="674"/>
                    <a:pt x="587" y="660"/>
                    <a:pt x="639" y="625"/>
                  </a:cubicBezTo>
                  <a:cubicBezTo>
                    <a:pt x="868" y="465"/>
                    <a:pt x="639" y="305"/>
                    <a:pt x="594" y="146"/>
                  </a:cubicBezTo>
                  <a:cubicBezTo>
                    <a:pt x="483" y="90"/>
                    <a:pt x="372" y="1"/>
                    <a:pt x="2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3239;p55"/>
            <p:cNvSpPr/>
            <p:nvPr/>
          </p:nvSpPr>
          <p:spPr>
            <a:xfrm rot="588520">
              <a:off x="7250987" y="3145173"/>
              <a:ext cx="23334" cy="18145"/>
            </a:xfrm>
            <a:custGeom>
              <a:avLst/>
              <a:gdLst/>
              <a:ahLst/>
              <a:cxnLst/>
              <a:rect l="l" t="t" r="r" b="b"/>
              <a:pathLst>
                <a:path w="823" h="640" extrusionOk="0">
                  <a:moveTo>
                    <a:pt x="92" y="1"/>
                  </a:moveTo>
                  <a:cubicBezTo>
                    <a:pt x="23" y="46"/>
                    <a:pt x="1" y="92"/>
                    <a:pt x="1" y="160"/>
                  </a:cubicBezTo>
                  <a:cubicBezTo>
                    <a:pt x="46" y="274"/>
                    <a:pt x="69" y="389"/>
                    <a:pt x="92" y="526"/>
                  </a:cubicBezTo>
                  <a:cubicBezTo>
                    <a:pt x="274" y="548"/>
                    <a:pt x="434" y="594"/>
                    <a:pt x="617" y="640"/>
                  </a:cubicBezTo>
                  <a:cubicBezTo>
                    <a:pt x="822" y="115"/>
                    <a:pt x="480" y="46"/>
                    <a:pt x="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3240;p55"/>
            <p:cNvSpPr/>
            <p:nvPr/>
          </p:nvSpPr>
          <p:spPr>
            <a:xfrm rot="588520">
              <a:off x="7228882" y="3248911"/>
              <a:ext cx="11681" cy="12078"/>
            </a:xfrm>
            <a:custGeom>
              <a:avLst/>
              <a:gdLst/>
              <a:ahLst/>
              <a:cxnLst/>
              <a:rect l="l" t="t" r="r" b="b"/>
              <a:pathLst>
                <a:path w="412" h="426" extrusionOk="0">
                  <a:moveTo>
                    <a:pt x="186" y="0"/>
                  </a:moveTo>
                  <a:cubicBezTo>
                    <a:pt x="163" y="0"/>
                    <a:pt x="139" y="5"/>
                    <a:pt x="115" y="15"/>
                  </a:cubicBezTo>
                  <a:cubicBezTo>
                    <a:pt x="1" y="83"/>
                    <a:pt x="24" y="220"/>
                    <a:pt x="92" y="311"/>
                  </a:cubicBezTo>
                  <a:cubicBezTo>
                    <a:pt x="156" y="418"/>
                    <a:pt x="280" y="405"/>
                    <a:pt x="389" y="421"/>
                  </a:cubicBezTo>
                  <a:lnTo>
                    <a:pt x="389" y="421"/>
                  </a:lnTo>
                  <a:cubicBezTo>
                    <a:pt x="389" y="331"/>
                    <a:pt x="411" y="242"/>
                    <a:pt x="389" y="174"/>
                  </a:cubicBezTo>
                  <a:cubicBezTo>
                    <a:pt x="353" y="66"/>
                    <a:pt x="274" y="0"/>
                    <a:pt x="186" y="0"/>
                  </a:cubicBezTo>
                  <a:close/>
                  <a:moveTo>
                    <a:pt x="389" y="421"/>
                  </a:moveTo>
                  <a:cubicBezTo>
                    <a:pt x="389" y="423"/>
                    <a:pt x="389" y="424"/>
                    <a:pt x="389" y="425"/>
                  </a:cubicBezTo>
                  <a:lnTo>
                    <a:pt x="412" y="425"/>
                  </a:lnTo>
                  <a:cubicBezTo>
                    <a:pt x="404" y="424"/>
                    <a:pt x="397" y="423"/>
                    <a:pt x="389" y="42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3241;p55"/>
            <p:cNvSpPr/>
            <p:nvPr/>
          </p:nvSpPr>
          <p:spPr>
            <a:xfrm rot="588520">
              <a:off x="7250382" y="3143343"/>
              <a:ext cx="4536" cy="4565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160" y="1"/>
                  </a:moveTo>
                  <a:lnTo>
                    <a:pt x="160" y="1"/>
                  </a:lnTo>
                  <a:cubicBezTo>
                    <a:pt x="69" y="23"/>
                    <a:pt x="0" y="69"/>
                    <a:pt x="69" y="160"/>
                  </a:cubicBezTo>
                  <a:cubicBezTo>
                    <a:pt x="91" y="115"/>
                    <a:pt x="137" y="69"/>
                    <a:pt x="1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3242;p55"/>
            <p:cNvSpPr/>
            <p:nvPr/>
          </p:nvSpPr>
          <p:spPr>
            <a:xfrm rot="588520">
              <a:off x="6256680" y="2570160"/>
              <a:ext cx="1293019" cy="1619803"/>
            </a:xfrm>
            <a:custGeom>
              <a:avLst/>
              <a:gdLst/>
              <a:ahLst/>
              <a:cxnLst/>
              <a:rect l="l" t="t" r="r" b="b"/>
              <a:pathLst>
                <a:path w="45606" h="57132" extrusionOk="0">
                  <a:moveTo>
                    <a:pt x="34763" y="5410"/>
                  </a:moveTo>
                  <a:cubicBezTo>
                    <a:pt x="34763" y="5433"/>
                    <a:pt x="34763" y="5433"/>
                    <a:pt x="34763" y="5433"/>
                  </a:cubicBezTo>
                  <a:cubicBezTo>
                    <a:pt x="34740" y="5410"/>
                    <a:pt x="34717" y="5410"/>
                    <a:pt x="34695" y="5410"/>
                  </a:cubicBezTo>
                  <a:close/>
                  <a:moveTo>
                    <a:pt x="1598" y="5615"/>
                  </a:moveTo>
                  <a:cubicBezTo>
                    <a:pt x="1598" y="5615"/>
                    <a:pt x="1598" y="5615"/>
                    <a:pt x="1621" y="5638"/>
                  </a:cubicBezTo>
                  <a:lnTo>
                    <a:pt x="1598" y="5638"/>
                  </a:lnTo>
                  <a:cubicBezTo>
                    <a:pt x="1598" y="5638"/>
                    <a:pt x="1598" y="5615"/>
                    <a:pt x="1598" y="5615"/>
                  </a:cubicBezTo>
                  <a:close/>
                  <a:moveTo>
                    <a:pt x="27299" y="5638"/>
                  </a:moveTo>
                  <a:lnTo>
                    <a:pt x="27299" y="5638"/>
                  </a:lnTo>
                  <a:cubicBezTo>
                    <a:pt x="27322" y="5661"/>
                    <a:pt x="27322" y="5684"/>
                    <a:pt x="27345" y="5729"/>
                  </a:cubicBezTo>
                  <a:cubicBezTo>
                    <a:pt x="27322" y="5706"/>
                    <a:pt x="27299" y="5661"/>
                    <a:pt x="27299" y="5638"/>
                  </a:cubicBezTo>
                  <a:close/>
                  <a:moveTo>
                    <a:pt x="3909" y="6062"/>
                  </a:moveTo>
                  <a:cubicBezTo>
                    <a:pt x="3951" y="6062"/>
                    <a:pt x="3972" y="6108"/>
                    <a:pt x="3972" y="6186"/>
                  </a:cubicBezTo>
                  <a:cubicBezTo>
                    <a:pt x="3926" y="6140"/>
                    <a:pt x="3881" y="6117"/>
                    <a:pt x="3835" y="6094"/>
                  </a:cubicBezTo>
                  <a:cubicBezTo>
                    <a:pt x="3864" y="6073"/>
                    <a:pt x="3889" y="6062"/>
                    <a:pt x="3909" y="6062"/>
                  </a:cubicBezTo>
                  <a:close/>
                  <a:moveTo>
                    <a:pt x="16069" y="6368"/>
                  </a:moveTo>
                  <a:lnTo>
                    <a:pt x="16069" y="6368"/>
                  </a:lnTo>
                  <a:lnTo>
                    <a:pt x="16069" y="6368"/>
                  </a:lnTo>
                  <a:cubicBezTo>
                    <a:pt x="16069" y="6368"/>
                    <a:pt x="16092" y="6368"/>
                    <a:pt x="16092" y="6391"/>
                  </a:cubicBezTo>
                  <a:cubicBezTo>
                    <a:pt x="16092" y="6391"/>
                    <a:pt x="16069" y="6391"/>
                    <a:pt x="16069" y="6368"/>
                  </a:cubicBezTo>
                  <a:lnTo>
                    <a:pt x="16069" y="6391"/>
                  </a:lnTo>
                  <a:cubicBezTo>
                    <a:pt x="16069" y="6368"/>
                    <a:pt x="16046" y="6368"/>
                    <a:pt x="16046" y="6368"/>
                  </a:cubicBezTo>
                  <a:close/>
                  <a:moveTo>
                    <a:pt x="7921" y="6825"/>
                  </a:moveTo>
                  <a:lnTo>
                    <a:pt x="7921" y="6825"/>
                  </a:lnTo>
                  <a:cubicBezTo>
                    <a:pt x="7943" y="6848"/>
                    <a:pt x="7943" y="6871"/>
                    <a:pt x="7943" y="6893"/>
                  </a:cubicBezTo>
                  <a:cubicBezTo>
                    <a:pt x="7943" y="6871"/>
                    <a:pt x="7921" y="6848"/>
                    <a:pt x="7921" y="6825"/>
                  </a:cubicBezTo>
                  <a:close/>
                  <a:moveTo>
                    <a:pt x="36498" y="7373"/>
                  </a:moveTo>
                  <a:lnTo>
                    <a:pt x="36498" y="7373"/>
                  </a:lnTo>
                  <a:cubicBezTo>
                    <a:pt x="36566" y="7418"/>
                    <a:pt x="36612" y="7487"/>
                    <a:pt x="36680" y="7555"/>
                  </a:cubicBezTo>
                  <a:cubicBezTo>
                    <a:pt x="36589" y="7532"/>
                    <a:pt x="36544" y="7441"/>
                    <a:pt x="36498" y="7373"/>
                  </a:cubicBezTo>
                  <a:close/>
                  <a:moveTo>
                    <a:pt x="18443" y="7784"/>
                  </a:moveTo>
                  <a:cubicBezTo>
                    <a:pt x="18443" y="7784"/>
                    <a:pt x="18443" y="7806"/>
                    <a:pt x="18443" y="7829"/>
                  </a:cubicBezTo>
                  <a:cubicBezTo>
                    <a:pt x="18443" y="7829"/>
                    <a:pt x="18443" y="7829"/>
                    <a:pt x="18443" y="7852"/>
                  </a:cubicBezTo>
                  <a:cubicBezTo>
                    <a:pt x="18443" y="7852"/>
                    <a:pt x="18443" y="7852"/>
                    <a:pt x="18443" y="7875"/>
                  </a:cubicBezTo>
                  <a:cubicBezTo>
                    <a:pt x="18420" y="7852"/>
                    <a:pt x="18420" y="7852"/>
                    <a:pt x="18420" y="7829"/>
                  </a:cubicBezTo>
                  <a:lnTo>
                    <a:pt x="18443" y="7829"/>
                  </a:lnTo>
                  <a:cubicBezTo>
                    <a:pt x="18443" y="7829"/>
                    <a:pt x="18443" y="7829"/>
                    <a:pt x="18420" y="7806"/>
                  </a:cubicBezTo>
                  <a:cubicBezTo>
                    <a:pt x="18443" y="7806"/>
                    <a:pt x="18443" y="7806"/>
                    <a:pt x="18443" y="7784"/>
                  </a:cubicBezTo>
                  <a:close/>
                  <a:moveTo>
                    <a:pt x="19352" y="12599"/>
                  </a:moveTo>
                  <a:cubicBezTo>
                    <a:pt x="19361" y="12599"/>
                    <a:pt x="19370" y="12605"/>
                    <a:pt x="19379" y="12623"/>
                  </a:cubicBezTo>
                  <a:cubicBezTo>
                    <a:pt x="19379" y="12623"/>
                    <a:pt x="19379" y="12645"/>
                    <a:pt x="19379" y="12668"/>
                  </a:cubicBezTo>
                  <a:cubicBezTo>
                    <a:pt x="19356" y="12645"/>
                    <a:pt x="19356" y="12645"/>
                    <a:pt x="19356" y="12645"/>
                  </a:cubicBezTo>
                  <a:cubicBezTo>
                    <a:pt x="19339" y="12663"/>
                    <a:pt x="19327" y="12669"/>
                    <a:pt x="19320" y="12669"/>
                  </a:cubicBezTo>
                  <a:cubicBezTo>
                    <a:pt x="19297" y="12669"/>
                    <a:pt x="19322" y="12599"/>
                    <a:pt x="19352" y="12599"/>
                  </a:cubicBezTo>
                  <a:close/>
                  <a:moveTo>
                    <a:pt x="19310" y="13444"/>
                  </a:moveTo>
                  <a:cubicBezTo>
                    <a:pt x="19333" y="13444"/>
                    <a:pt x="19333" y="13444"/>
                    <a:pt x="19356" y="13467"/>
                  </a:cubicBezTo>
                  <a:lnTo>
                    <a:pt x="19356" y="13490"/>
                  </a:lnTo>
                  <a:cubicBezTo>
                    <a:pt x="19333" y="13490"/>
                    <a:pt x="19333" y="13467"/>
                    <a:pt x="19310" y="13444"/>
                  </a:cubicBezTo>
                  <a:close/>
                  <a:moveTo>
                    <a:pt x="30518" y="15316"/>
                  </a:moveTo>
                  <a:lnTo>
                    <a:pt x="30518" y="15316"/>
                  </a:lnTo>
                  <a:cubicBezTo>
                    <a:pt x="30480" y="15353"/>
                    <a:pt x="30428" y="15390"/>
                    <a:pt x="30397" y="15390"/>
                  </a:cubicBezTo>
                  <a:cubicBezTo>
                    <a:pt x="30391" y="15390"/>
                    <a:pt x="30385" y="15389"/>
                    <a:pt x="30381" y="15384"/>
                  </a:cubicBezTo>
                  <a:cubicBezTo>
                    <a:pt x="30426" y="15362"/>
                    <a:pt x="30472" y="15339"/>
                    <a:pt x="30518" y="15316"/>
                  </a:cubicBezTo>
                  <a:close/>
                  <a:moveTo>
                    <a:pt x="18238" y="15818"/>
                  </a:moveTo>
                  <a:cubicBezTo>
                    <a:pt x="18238" y="15841"/>
                    <a:pt x="18238" y="15841"/>
                    <a:pt x="18260" y="15864"/>
                  </a:cubicBezTo>
                  <a:lnTo>
                    <a:pt x="18215" y="15864"/>
                  </a:lnTo>
                  <a:cubicBezTo>
                    <a:pt x="18215" y="15841"/>
                    <a:pt x="18215" y="15818"/>
                    <a:pt x="18238" y="15818"/>
                  </a:cubicBezTo>
                  <a:close/>
                  <a:moveTo>
                    <a:pt x="32828" y="12455"/>
                  </a:moveTo>
                  <a:cubicBezTo>
                    <a:pt x="33018" y="12455"/>
                    <a:pt x="33215" y="12483"/>
                    <a:pt x="33416" y="12531"/>
                  </a:cubicBezTo>
                  <a:cubicBezTo>
                    <a:pt x="34056" y="12691"/>
                    <a:pt x="34352" y="13170"/>
                    <a:pt x="34444" y="13787"/>
                  </a:cubicBezTo>
                  <a:cubicBezTo>
                    <a:pt x="34466" y="13992"/>
                    <a:pt x="34489" y="14197"/>
                    <a:pt x="34626" y="14380"/>
                  </a:cubicBezTo>
                  <a:cubicBezTo>
                    <a:pt x="34649" y="14403"/>
                    <a:pt x="34672" y="14403"/>
                    <a:pt x="34695" y="14426"/>
                  </a:cubicBezTo>
                  <a:cubicBezTo>
                    <a:pt x="34284" y="14722"/>
                    <a:pt x="33919" y="15065"/>
                    <a:pt x="33713" y="15544"/>
                  </a:cubicBezTo>
                  <a:cubicBezTo>
                    <a:pt x="33736" y="15544"/>
                    <a:pt x="33736" y="15544"/>
                    <a:pt x="33736" y="15567"/>
                  </a:cubicBezTo>
                  <a:cubicBezTo>
                    <a:pt x="33553" y="15635"/>
                    <a:pt x="33348" y="15704"/>
                    <a:pt x="33211" y="15864"/>
                  </a:cubicBezTo>
                  <a:cubicBezTo>
                    <a:pt x="33081" y="15874"/>
                    <a:pt x="32950" y="15881"/>
                    <a:pt x="32821" y="15881"/>
                  </a:cubicBezTo>
                  <a:cubicBezTo>
                    <a:pt x="32384" y="15881"/>
                    <a:pt x="31960" y="15803"/>
                    <a:pt x="31590" y="15521"/>
                  </a:cubicBezTo>
                  <a:cubicBezTo>
                    <a:pt x="30951" y="14996"/>
                    <a:pt x="30906" y="14289"/>
                    <a:pt x="30860" y="13558"/>
                  </a:cubicBezTo>
                  <a:lnTo>
                    <a:pt x="30883" y="13558"/>
                  </a:lnTo>
                  <a:cubicBezTo>
                    <a:pt x="31271" y="13536"/>
                    <a:pt x="31431" y="13193"/>
                    <a:pt x="31659" y="12965"/>
                  </a:cubicBezTo>
                  <a:cubicBezTo>
                    <a:pt x="31993" y="12599"/>
                    <a:pt x="32393" y="12455"/>
                    <a:pt x="32828" y="12455"/>
                  </a:cubicBezTo>
                  <a:close/>
                  <a:moveTo>
                    <a:pt x="12988" y="12189"/>
                  </a:moveTo>
                  <a:cubicBezTo>
                    <a:pt x="13011" y="12212"/>
                    <a:pt x="13011" y="12212"/>
                    <a:pt x="13033" y="12212"/>
                  </a:cubicBezTo>
                  <a:cubicBezTo>
                    <a:pt x="13102" y="12257"/>
                    <a:pt x="13170" y="12280"/>
                    <a:pt x="13262" y="12303"/>
                  </a:cubicBezTo>
                  <a:cubicBezTo>
                    <a:pt x="13376" y="12303"/>
                    <a:pt x="13513" y="12257"/>
                    <a:pt x="13627" y="12212"/>
                  </a:cubicBezTo>
                  <a:lnTo>
                    <a:pt x="13695" y="12212"/>
                  </a:lnTo>
                  <a:cubicBezTo>
                    <a:pt x="13992" y="12349"/>
                    <a:pt x="14289" y="12463"/>
                    <a:pt x="14586" y="12600"/>
                  </a:cubicBezTo>
                  <a:cubicBezTo>
                    <a:pt x="14768" y="12965"/>
                    <a:pt x="14951" y="13353"/>
                    <a:pt x="15133" y="13718"/>
                  </a:cubicBezTo>
                  <a:cubicBezTo>
                    <a:pt x="15088" y="13764"/>
                    <a:pt x="15088" y="13809"/>
                    <a:pt x="15133" y="13855"/>
                  </a:cubicBezTo>
                  <a:cubicBezTo>
                    <a:pt x="14951" y="14266"/>
                    <a:pt x="15088" y="14768"/>
                    <a:pt x="14745" y="15110"/>
                  </a:cubicBezTo>
                  <a:cubicBezTo>
                    <a:pt x="14631" y="15133"/>
                    <a:pt x="14608" y="15225"/>
                    <a:pt x="14586" y="15316"/>
                  </a:cubicBezTo>
                  <a:cubicBezTo>
                    <a:pt x="14380" y="15362"/>
                    <a:pt x="14175" y="15430"/>
                    <a:pt x="14061" y="15635"/>
                  </a:cubicBezTo>
                  <a:cubicBezTo>
                    <a:pt x="13855" y="15658"/>
                    <a:pt x="13673" y="15750"/>
                    <a:pt x="13513" y="15887"/>
                  </a:cubicBezTo>
                  <a:cubicBezTo>
                    <a:pt x="13148" y="15864"/>
                    <a:pt x="12782" y="15841"/>
                    <a:pt x="12440" y="15841"/>
                  </a:cubicBezTo>
                  <a:cubicBezTo>
                    <a:pt x="11961" y="15498"/>
                    <a:pt x="11527" y="15133"/>
                    <a:pt x="11299" y="14585"/>
                  </a:cubicBezTo>
                  <a:cubicBezTo>
                    <a:pt x="11299" y="13946"/>
                    <a:pt x="11253" y="13307"/>
                    <a:pt x="11778" y="12805"/>
                  </a:cubicBezTo>
                  <a:cubicBezTo>
                    <a:pt x="12143" y="12486"/>
                    <a:pt x="12554" y="12326"/>
                    <a:pt x="12988" y="12189"/>
                  </a:cubicBezTo>
                  <a:close/>
                  <a:moveTo>
                    <a:pt x="31431" y="16914"/>
                  </a:moveTo>
                  <a:cubicBezTo>
                    <a:pt x="31431" y="16936"/>
                    <a:pt x="31431" y="16936"/>
                    <a:pt x="31431" y="16936"/>
                  </a:cubicBezTo>
                  <a:lnTo>
                    <a:pt x="31408" y="16936"/>
                  </a:lnTo>
                  <a:cubicBezTo>
                    <a:pt x="31431" y="16914"/>
                    <a:pt x="31431" y="16914"/>
                    <a:pt x="31431" y="16914"/>
                  </a:cubicBezTo>
                  <a:close/>
                  <a:moveTo>
                    <a:pt x="43825" y="18055"/>
                  </a:moveTo>
                  <a:cubicBezTo>
                    <a:pt x="43825" y="18101"/>
                    <a:pt x="43825" y="18169"/>
                    <a:pt x="43825" y="18215"/>
                  </a:cubicBezTo>
                  <a:cubicBezTo>
                    <a:pt x="43848" y="18215"/>
                    <a:pt x="43870" y="18192"/>
                    <a:pt x="43893" y="18169"/>
                  </a:cubicBezTo>
                  <a:lnTo>
                    <a:pt x="43825" y="18055"/>
                  </a:lnTo>
                  <a:close/>
                  <a:moveTo>
                    <a:pt x="26683" y="18603"/>
                  </a:moveTo>
                  <a:cubicBezTo>
                    <a:pt x="26683" y="18626"/>
                    <a:pt x="26660" y="18626"/>
                    <a:pt x="26660" y="18626"/>
                  </a:cubicBezTo>
                  <a:cubicBezTo>
                    <a:pt x="26660" y="18626"/>
                    <a:pt x="26660" y="18626"/>
                    <a:pt x="26660" y="18603"/>
                  </a:cubicBezTo>
                  <a:close/>
                  <a:moveTo>
                    <a:pt x="20292" y="12668"/>
                  </a:moveTo>
                  <a:cubicBezTo>
                    <a:pt x="20292" y="12691"/>
                    <a:pt x="20315" y="12714"/>
                    <a:pt x="20338" y="12737"/>
                  </a:cubicBezTo>
                  <a:cubicBezTo>
                    <a:pt x="20794" y="13056"/>
                    <a:pt x="20360" y="13787"/>
                    <a:pt x="20931" y="14061"/>
                  </a:cubicBezTo>
                  <a:cubicBezTo>
                    <a:pt x="20954" y="14015"/>
                    <a:pt x="20954" y="13992"/>
                    <a:pt x="20977" y="13969"/>
                  </a:cubicBezTo>
                  <a:cubicBezTo>
                    <a:pt x="20977" y="13992"/>
                    <a:pt x="20977" y="14015"/>
                    <a:pt x="20977" y="14061"/>
                  </a:cubicBezTo>
                  <a:cubicBezTo>
                    <a:pt x="20977" y="14106"/>
                    <a:pt x="20977" y="14129"/>
                    <a:pt x="20999" y="14175"/>
                  </a:cubicBezTo>
                  <a:cubicBezTo>
                    <a:pt x="20885" y="14266"/>
                    <a:pt x="20840" y="14380"/>
                    <a:pt x="20817" y="14494"/>
                  </a:cubicBezTo>
                  <a:cubicBezTo>
                    <a:pt x="20840" y="15658"/>
                    <a:pt x="21022" y="16777"/>
                    <a:pt x="21753" y="17713"/>
                  </a:cubicBezTo>
                  <a:lnTo>
                    <a:pt x="21912" y="17713"/>
                  </a:lnTo>
                  <a:cubicBezTo>
                    <a:pt x="21981" y="17758"/>
                    <a:pt x="22027" y="17849"/>
                    <a:pt x="22072" y="17918"/>
                  </a:cubicBezTo>
                  <a:cubicBezTo>
                    <a:pt x="22186" y="18329"/>
                    <a:pt x="22483" y="18466"/>
                    <a:pt x="22871" y="18489"/>
                  </a:cubicBezTo>
                  <a:cubicBezTo>
                    <a:pt x="23328" y="18489"/>
                    <a:pt x="23647" y="18329"/>
                    <a:pt x="23830" y="17941"/>
                  </a:cubicBezTo>
                  <a:cubicBezTo>
                    <a:pt x="24286" y="17005"/>
                    <a:pt x="24674" y="16046"/>
                    <a:pt x="24788" y="15019"/>
                  </a:cubicBezTo>
                  <a:cubicBezTo>
                    <a:pt x="24857" y="14996"/>
                    <a:pt x="24925" y="14928"/>
                    <a:pt x="24971" y="14859"/>
                  </a:cubicBezTo>
                  <a:cubicBezTo>
                    <a:pt x="25085" y="14540"/>
                    <a:pt x="25085" y="14197"/>
                    <a:pt x="25085" y="13855"/>
                  </a:cubicBezTo>
                  <a:cubicBezTo>
                    <a:pt x="25062" y="13558"/>
                    <a:pt x="25085" y="13262"/>
                    <a:pt x="25040" y="12965"/>
                  </a:cubicBezTo>
                  <a:cubicBezTo>
                    <a:pt x="25062" y="12919"/>
                    <a:pt x="25108" y="12851"/>
                    <a:pt x="25154" y="12828"/>
                  </a:cubicBezTo>
                  <a:cubicBezTo>
                    <a:pt x="25222" y="12851"/>
                    <a:pt x="25268" y="12874"/>
                    <a:pt x="25313" y="12896"/>
                  </a:cubicBezTo>
                  <a:cubicBezTo>
                    <a:pt x="25587" y="12965"/>
                    <a:pt x="25724" y="13307"/>
                    <a:pt x="26021" y="13307"/>
                  </a:cubicBezTo>
                  <a:cubicBezTo>
                    <a:pt x="25998" y="13353"/>
                    <a:pt x="25953" y="13399"/>
                    <a:pt x="25907" y="13444"/>
                  </a:cubicBezTo>
                  <a:cubicBezTo>
                    <a:pt x="25656" y="14243"/>
                    <a:pt x="25565" y="15088"/>
                    <a:pt x="25610" y="15932"/>
                  </a:cubicBezTo>
                  <a:cubicBezTo>
                    <a:pt x="25610" y="16001"/>
                    <a:pt x="25656" y="16023"/>
                    <a:pt x="25724" y="16069"/>
                  </a:cubicBezTo>
                  <a:cubicBezTo>
                    <a:pt x="25701" y="16092"/>
                    <a:pt x="25701" y="16138"/>
                    <a:pt x="25724" y="16160"/>
                  </a:cubicBezTo>
                  <a:cubicBezTo>
                    <a:pt x="25724" y="16252"/>
                    <a:pt x="25633" y="16320"/>
                    <a:pt x="25610" y="16412"/>
                  </a:cubicBezTo>
                  <a:cubicBezTo>
                    <a:pt x="25473" y="16731"/>
                    <a:pt x="25336" y="17051"/>
                    <a:pt x="25222" y="17393"/>
                  </a:cubicBezTo>
                  <a:cubicBezTo>
                    <a:pt x="24948" y="18192"/>
                    <a:pt x="24492" y="18877"/>
                    <a:pt x="23739" y="19287"/>
                  </a:cubicBezTo>
                  <a:cubicBezTo>
                    <a:pt x="23739" y="19310"/>
                    <a:pt x="23716" y="19310"/>
                    <a:pt x="23716" y="19310"/>
                  </a:cubicBezTo>
                  <a:cubicBezTo>
                    <a:pt x="23510" y="19082"/>
                    <a:pt x="23191" y="19128"/>
                    <a:pt x="22940" y="19082"/>
                  </a:cubicBezTo>
                  <a:cubicBezTo>
                    <a:pt x="22415" y="18945"/>
                    <a:pt x="21935" y="18808"/>
                    <a:pt x="21593" y="18352"/>
                  </a:cubicBezTo>
                  <a:cubicBezTo>
                    <a:pt x="21524" y="18260"/>
                    <a:pt x="21456" y="18169"/>
                    <a:pt x="21365" y="18078"/>
                  </a:cubicBezTo>
                  <a:cubicBezTo>
                    <a:pt x="21319" y="18032"/>
                    <a:pt x="21296" y="17964"/>
                    <a:pt x="21228" y="17918"/>
                  </a:cubicBezTo>
                  <a:cubicBezTo>
                    <a:pt x="21182" y="17849"/>
                    <a:pt x="21136" y="17804"/>
                    <a:pt x="21091" y="17758"/>
                  </a:cubicBezTo>
                  <a:cubicBezTo>
                    <a:pt x="21045" y="17735"/>
                    <a:pt x="21022" y="17713"/>
                    <a:pt x="20977" y="17713"/>
                  </a:cubicBezTo>
                  <a:cubicBezTo>
                    <a:pt x="20566" y="17370"/>
                    <a:pt x="20817" y="16777"/>
                    <a:pt x="20452" y="16412"/>
                  </a:cubicBezTo>
                  <a:cubicBezTo>
                    <a:pt x="20497" y="15841"/>
                    <a:pt x="20315" y="15293"/>
                    <a:pt x="20201" y="14745"/>
                  </a:cubicBezTo>
                  <a:lnTo>
                    <a:pt x="20178" y="14745"/>
                  </a:lnTo>
                  <a:cubicBezTo>
                    <a:pt x="20246" y="14700"/>
                    <a:pt x="20315" y="14677"/>
                    <a:pt x="20406" y="14654"/>
                  </a:cubicBezTo>
                  <a:cubicBezTo>
                    <a:pt x="20520" y="14312"/>
                    <a:pt x="20520" y="13969"/>
                    <a:pt x="20406" y="13627"/>
                  </a:cubicBezTo>
                  <a:cubicBezTo>
                    <a:pt x="20338" y="13558"/>
                    <a:pt x="20269" y="13536"/>
                    <a:pt x="20201" y="13513"/>
                  </a:cubicBezTo>
                  <a:cubicBezTo>
                    <a:pt x="20246" y="13421"/>
                    <a:pt x="20246" y="13307"/>
                    <a:pt x="20223" y="13193"/>
                  </a:cubicBezTo>
                  <a:cubicBezTo>
                    <a:pt x="20269" y="13170"/>
                    <a:pt x="20292" y="13125"/>
                    <a:pt x="20338" y="13079"/>
                  </a:cubicBezTo>
                  <a:cubicBezTo>
                    <a:pt x="20360" y="12965"/>
                    <a:pt x="20315" y="12851"/>
                    <a:pt x="20269" y="12737"/>
                  </a:cubicBezTo>
                  <a:lnTo>
                    <a:pt x="20292" y="12668"/>
                  </a:lnTo>
                  <a:close/>
                  <a:moveTo>
                    <a:pt x="11864" y="17392"/>
                  </a:moveTo>
                  <a:cubicBezTo>
                    <a:pt x="12076" y="17392"/>
                    <a:pt x="12290" y="17402"/>
                    <a:pt x="12508" y="17416"/>
                  </a:cubicBezTo>
                  <a:cubicBezTo>
                    <a:pt x="13278" y="17460"/>
                    <a:pt x="13984" y="17737"/>
                    <a:pt x="14728" y="17737"/>
                  </a:cubicBezTo>
                  <a:cubicBezTo>
                    <a:pt x="14757" y="17737"/>
                    <a:pt x="14785" y="17736"/>
                    <a:pt x="14814" y="17735"/>
                  </a:cubicBezTo>
                  <a:cubicBezTo>
                    <a:pt x="14814" y="17713"/>
                    <a:pt x="14814" y="17713"/>
                    <a:pt x="14837" y="17713"/>
                  </a:cubicBezTo>
                  <a:cubicBezTo>
                    <a:pt x="14882" y="17735"/>
                    <a:pt x="14928" y="17758"/>
                    <a:pt x="14974" y="17758"/>
                  </a:cubicBezTo>
                  <a:cubicBezTo>
                    <a:pt x="14996" y="17895"/>
                    <a:pt x="15065" y="17986"/>
                    <a:pt x="15179" y="18055"/>
                  </a:cubicBezTo>
                  <a:cubicBezTo>
                    <a:pt x="15476" y="18215"/>
                    <a:pt x="15544" y="18489"/>
                    <a:pt x="15521" y="18785"/>
                  </a:cubicBezTo>
                  <a:cubicBezTo>
                    <a:pt x="15567" y="18831"/>
                    <a:pt x="15613" y="18877"/>
                    <a:pt x="15658" y="18922"/>
                  </a:cubicBezTo>
                  <a:lnTo>
                    <a:pt x="15636" y="18922"/>
                  </a:lnTo>
                  <a:cubicBezTo>
                    <a:pt x="15521" y="19082"/>
                    <a:pt x="15453" y="19242"/>
                    <a:pt x="15453" y="19447"/>
                  </a:cubicBezTo>
                  <a:cubicBezTo>
                    <a:pt x="15476" y="19516"/>
                    <a:pt x="15499" y="19584"/>
                    <a:pt x="15544" y="19653"/>
                  </a:cubicBezTo>
                  <a:cubicBezTo>
                    <a:pt x="15681" y="19790"/>
                    <a:pt x="15681" y="19949"/>
                    <a:pt x="15636" y="20132"/>
                  </a:cubicBezTo>
                  <a:cubicBezTo>
                    <a:pt x="15613" y="20201"/>
                    <a:pt x="15613" y="20269"/>
                    <a:pt x="15613" y="20360"/>
                  </a:cubicBezTo>
                  <a:cubicBezTo>
                    <a:pt x="15636" y="20543"/>
                    <a:pt x="15658" y="20725"/>
                    <a:pt x="15636" y="20908"/>
                  </a:cubicBezTo>
                  <a:cubicBezTo>
                    <a:pt x="15362" y="21502"/>
                    <a:pt x="15111" y="22095"/>
                    <a:pt x="14814" y="22666"/>
                  </a:cubicBezTo>
                  <a:cubicBezTo>
                    <a:pt x="14745" y="22940"/>
                    <a:pt x="14517" y="23122"/>
                    <a:pt x="14471" y="23396"/>
                  </a:cubicBezTo>
                  <a:cubicBezTo>
                    <a:pt x="14471" y="23510"/>
                    <a:pt x="14517" y="23624"/>
                    <a:pt x="14426" y="23716"/>
                  </a:cubicBezTo>
                  <a:lnTo>
                    <a:pt x="14243" y="23716"/>
                  </a:lnTo>
                  <a:cubicBezTo>
                    <a:pt x="14175" y="23784"/>
                    <a:pt x="14175" y="23898"/>
                    <a:pt x="14061" y="23898"/>
                  </a:cubicBezTo>
                  <a:cubicBezTo>
                    <a:pt x="13901" y="23898"/>
                    <a:pt x="13764" y="23944"/>
                    <a:pt x="13695" y="24081"/>
                  </a:cubicBezTo>
                  <a:cubicBezTo>
                    <a:pt x="13685" y="24080"/>
                    <a:pt x="13675" y="24080"/>
                    <a:pt x="13666" y="24080"/>
                  </a:cubicBezTo>
                  <a:cubicBezTo>
                    <a:pt x="13413" y="24080"/>
                    <a:pt x="13299" y="24357"/>
                    <a:pt x="13079" y="24423"/>
                  </a:cubicBezTo>
                  <a:cubicBezTo>
                    <a:pt x="13079" y="24400"/>
                    <a:pt x="13079" y="24378"/>
                    <a:pt x="13056" y="24355"/>
                  </a:cubicBezTo>
                  <a:cubicBezTo>
                    <a:pt x="13011" y="24286"/>
                    <a:pt x="12942" y="24195"/>
                    <a:pt x="12851" y="24172"/>
                  </a:cubicBezTo>
                  <a:cubicBezTo>
                    <a:pt x="11801" y="23989"/>
                    <a:pt x="10751" y="23670"/>
                    <a:pt x="9678" y="23624"/>
                  </a:cubicBezTo>
                  <a:cubicBezTo>
                    <a:pt x="9313" y="23601"/>
                    <a:pt x="9359" y="23465"/>
                    <a:pt x="9336" y="23236"/>
                  </a:cubicBezTo>
                  <a:cubicBezTo>
                    <a:pt x="9318" y="23110"/>
                    <a:pt x="9199" y="23069"/>
                    <a:pt x="9071" y="23069"/>
                  </a:cubicBezTo>
                  <a:cubicBezTo>
                    <a:pt x="9038" y="23069"/>
                    <a:pt x="9004" y="23072"/>
                    <a:pt x="8971" y="23076"/>
                  </a:cubicBezTo>
                  <a:cubicBezTo>
                    <a:pt x="8948" y="23099"/>
                    <a:pt x="8925" y="23099"/>
                    <a:pt x="8925" y="23122"/>
                  </a:cubicBezTo>
                  <a:cubicBezTo>
                    <a:pt x="8765" y="22780"/>
                    <a:pt x="8537" y="22483"/>
                    <a:pt x="8286" y="22232"/>
                  </a:cubicBezTo>
                  <a:cubicBezTo>
                    <a:pt x="7692" y="21616"/>
                    <a:pt x="7624" y="20817"/>
                    <a:pt x="8149" y="20155"/>
                  </a:cubicBezTo>
                  <a:cubicBezTo>
                    <a:pt x="8377" y="19881"/>
                    <a:pt x="8697" y="19676"/>
                    <a:pt x="8834" y="19333"/>
                  </a:cubicBezTo>
                  <a:cubicBezTo>
                    <a:pt x="8856" y="19265"/>
                    <a:pt x="8879" y="19196"/>
                    <a:pt x="8879" y="19105"/>
                  </a:cubicBezTo>
                  <a:cubicBezTo>
                    <a:pt x="8834" y="18968"/>
                    <a:pt x="8834" y="18831"/>
                    <a:pt x="8948" y="18740"/>
                  </a:cubicBezTo>
                  <a:cubicBezTo>
                    <a:pt x="9062" y="18626"/>
                    <a:pt x="9199" y="18580"/>
                    <a:pt x="9313" y="18466"/>
                  </a:cubicBezTo>
                  <a:cubicBezTo>
                    <a:pt x="9381" y="18420"/>
                    <a:pt x="9404" y="18352"/>
                    <a:pt x="9427" y="18260"/>
                  </a:cubicBezTo>
                  <a:cubicBezTo>
                    <a:pt x="9404" y="18192"/>
                    <a:pt x="9404" y="18123"/>
                    <a:pt x="9359" y="18078"/>
                  </a:cubicBezTo>
                  <a:lnTo>
                    <a:pt x="9359" y="18078"/>
                  </a:lnTo>
                  <a:cubicBezTo>
                    <a:pt x="9430" y="18113"/>
                    <a:pt x="9494" y="18128"/>
                    <a:pt x="9554" y="18128"/>
                  </a:cubicBezTo>
                  <a:cubicBezTo>
                    <a:pt x="9836" y="18128"/>
                    <a:pt x="10004" y="17788"/>
                    <a:pt x="10249" y="17713"/>
                  </a:cubicBezTo>
                  <a:cubicBezTo>
                    <a:pt x="10317" y="17667"/>
                    <a:pt x="10386" y="17644"/>
                    <a:pt x="10454" y="17598"/>
                  </a:cubicBezTo>
                  <a:cubicBezTo>
                    <a:pt x="10927" y="17441"/>
                    <a:pt x="11390" y="17392"/>
                    <a:pt x="11864" y="17392"/>
                  </a:cubicBezTo>
                  <a:close/>
                  <a:moveTo>
                    <a:pt x="29080" y="24469"/>
                  </a:moveTo>
                  <a:cubicBezTo>
                    <a:pt x="29102" y="24651"/>
                    <a:pt x="29011" y="24743"/>
                    <a:pt x="28874" y="24788"/>
                  </a:cubicBezTo>
                  <a:cubicBezTo>
                    <a:pt x="28966" y="24697"/>
                    <a:pt x="29034" y="24583"/>
                    <a:pt x="29080" y="24469"/>
                  </a:cubicBezTo>
                  <a:close/>
                  <a:moveTo>
                    <a:pt x="33964" y="16594"/>
                  </a:moveTo>
                  <a:cubicBezTo>
                    <a:pt x="33964" y="16617"/>
                    <a:pt x="33964" y="16617"/>
                    <a:pt x="33941" y="16640"/>
                  </a:cubicBezTo>
                  <a:cubicBezTo>
                    <a:pt x="33919" y="16914"/>
                    <a:pt x="34101" y="17028"/>
                    <a:pt x="34329" y="17073"/>
                  </a:cubicBezTo>
                  <a:cubicBezTo>
                    <a:pt x="34603" y="17073"/>
                    <a:pt x="34854" y="17028"/>
                    <a:pt x="35083" y="16891"/>
                  </a:cubicBezTo>
                  <a:cubicBezTo>
                    <a:pt x="35083" y="16936"/>
                    <a:pt x="35083" y="17005"/>
                    <a:pt x="35106" y="17051"/>
                  </a:cubicBezTo>
                  <a:cubicBezTo>
                    <a:pt x="35151" y="17119"/>
                    <a:pt x="35197" y="17188"/>
                    <a:pt x="35265" y="17233"/>
                  </a:cubicBezTo>
                  <a:cubicBezTo>
                    <a:pt x="35425" y="17347"/>
                    <a:pt x="35585" y="17461"/>
                    <a:pt x="35722" y="17621"/>
                  </a:cubicBezTo>
                  <a:cubicBezTo>
                    <a:pt x="36041" y="17964"/>
                    <a:pt x="36361" y="18306"/>
                    <a:pt x="36817" y="18511"/>
                  </a:cubicBezTo>
                  <a:cubicBezTo>
                    <a:pt x="36930" y="18568"/>
                    <a:pt x="37058" y="18609"/>
                    <a:pt x="37189" y="18609"/>
                  </a:cubicBezTo>
                  <a:cubicBezTo>
                    <a:pt x="37217" y="18609"/>
                    <a:pt x="37246" y="18607"/>
                    <a:pt x="37274" y="18603"/>
                  </a:cubicBezTo>
                  <a:lnTo>
                    <a:pt x="37365" y="18603"/>
                  </a:lnTo>
                  <a:cubicBezTo>
                    <a:pt x="37457" y="19310"/>
                    <a:pt x="38233" y="20611"/>
                    <a:pt x="38872" y="21136"/>
                  </a:cubicBezTo>
                  <a:cubicBezTo>
                    <a:pt x="38849" y="21136"/>
                    <a:pt x="38849" y="21136"/>
                    <a:pt x="38849" y="21159"/>
                  </a:cubicBezTo>
                  <a:cubicBezTo>
                    <a:pt x="38803" y="21661"/>
                    <a:pt x="38187" y="21798"/>
                    <a:pt x="38096" y="22278"/>
                  </a:cubicBezTo>
                  <a:cubicBezTo>
                    <a:pt x="38050" y="22392"/>
                    <a:pt x="38027" y="22506"/>
                    <a:pt x="38027" y="22620"/>
                  </a:cubicBezTo>
                  <a:cubicBezTo>
                    <a:pt x="38027" y="22688"/>
                    <a:pt x="38050" y="22757"/>
                    <a:pt x="38073" y="22825"/>
                  </a:cubicBezTo>
                  <a:cubicBezTo>
                    <a:pt x="38096" y="22894"/>
                    <a:pt x="38096" y="22962"/>
                    <a:pt x="38118" y="23008"/>
                  </a:cubicBezTo>
                  <a:cubicBezTo>
                    <a:pt x="38141" y="23122"/>
                    <a:pt x="38118" y="23191"/>
                    <a:pt x="38050" y="23282"/>
                  </a:cubicBezTo>
                  <a:cubicBezTo>
                    <a:pt x="37982" y="23328"/>
                    <a:pt x="37890" y="23373"/>
                    <a:pt x="37799" y="23419"/>
                  </a:cubicBezTo>
                  <a:cubicBezTo>
                    <a:pt x="37730" y="23465"/>
                    <a:pt x="37662" y="23510"/>
                    <a:pt x="37593" y="23556"/>
                  </a:cubicBezTo>
                  <a:cubicBezTo>
                    <a:pt x="37457" y="23693"/>
                    <a:pt x="37342" y="23830"/>
                    <a:pt x="37251" y="24012"/>
                  </a:cubicBezTo>
                  <a:cubicBezTo>
                    <a:pt x="37184" y="24241"/>
                    <a:pt x="37093" y="24351"/>
                    <a:pt x="36973" y="24351"/>
                  </a:cubicBezTo>
                  <a:cubicBezTo>
                    <a:pt x="36890" y="24351"/>
                    <a:pt x="36793" y="24298"/>
                    <a:pt x="36680" y="24195"/>
                  </a:cubicBezTo>
                  <a:cubicBezTo>
                    <a:pt x="36632" y="24177"/>
                    <a:pt x="36584" y="24168"/>
                    <a:pt x="36539" y="24168"/>
                  </a:cubicBezTo>
                  <a:cubicBezTo>
                    <a:pt x="36416" y="24168"/>
                    <a:pt x="36308" y="24232"/>
                    <a:pt x="36224" y="24332"/>
                  </a:cubicBezTo>
                  <a:cubicBezTo>
                    <a:pt x="36201" y="24355"/>
                    <a:pt x="36178" y="24378"/>
                    <a:pt x="36155" y="24423"/>
                  </a:cubicBezTo>
                  <a:cubicBezTo>
                    <a:pt x="36110" y="24378"/>
                    <a:pt x="36041" y="24378"/>
                    <a:pt x="35973" y="24378"/>
                  </a:cubicBezTo>
                  <a:cubicBezTo>
                    <a:pt x="35813" y="24423"/>
                    <a:pt x="35676" y="24560"/>
                    <a:pt x="35516" y="24651"/>
                  </a:cubicBezTo>
                  <a:cubicBezTo>
                    <a:pt x="35471" y="24674"/>
                    <a:pt x="35425" y="24720"/>
                    <a:pt x="35379" y="24788"/>
                  </a:cubicBezTo>
                  <a:cubicBezTo>
                    <a:pt x="35334" y="24834"/>
                    <a:pt x="35357" y="24880"/>
                    <a:pt x="35334" y="24925"/>
                  </a:cubicBezTo>
                  <a:cubicBezTo>
                    <a:pt x="35311" y="24880"/>
                    <a:pt x="35288" y="24834"/>
                    <a:pt x="35265" y="24788"/>
                  </a:cubicBezTo>
                  <a:cubicBezTo>
                    <a:pt x="35220" y="24743"/>
                    <a:pt x="35151" y="24743"/>
                    <a:pt x="35083" y="24743"/>
                  </a:cubicBezTo>
                  <a:cubicBezTo>
                    <a:pt x="34946" y="24766"/>
                    <a:pt x="34809" y="24811"/>
                    <a:pt x="34672" y="24880"/>
                  </a:cubicBezTo>
                  <a:cubicBezTo>
                    <a:pt x="34632" y="24949"/>
                    <a:pt x="34588" y="24976"/>
                    <a:pt x="34543" y="24976"/>
                  </a:cubicBezTo>
                  <a:cubicBezTo>
                    <a:pt x="34486" y="24976"/>
                    <a:pt x="34427" y="24931"/>
                    <a:pt x="34375" y="24880"/>
                  </a:cubicBezTo>
                  <a:cubicBezTo>
                    <a:pt x="34261" y="24880"/>
                    <a:pt x="34193" y="24925"/>
                    <a:pt x="34101" y="24971"/>
                  </a:cubicBezTo>
                  <a:cubicBezTo>
                    <a:pt x="34023" y="24902"/>
                    <a:pt x="33935" y="24884"/>
                    <a:pt x="33847" y="24884"/>
                  </a:cubicBezTo>
                  <a:cubicBezTo>
                    <a:pt x="33750" y="24884"/>
                    <a:pt x="33652" y="24906"/>
                    <a:pt x="33562" y="24906"/>
                  </a:cubicBezTo>
                  <a:cubicBezTo>
                    <a:pt x="33544" y="24906"/>
                    <a:pt x="33526" y="24905"/>
                    <a:pt x="33508" y="24903"/>
                  </a:cubicBezTo>
                  <a:cubicBezTo>
                    <a:pt x="33365" y="24827"/>
                    <a:pt x="33232" y="24798"/>
                    <a:pt x="33104" y="24798"/>
                  </a:cubicBezTo>
                  <a:cubicBezTo>
                    <a:pt x="32885" y="24798"/>
                    <a:pt x="32683" y="24884"/>
                    <a:pt x="32481" y="24971"/>
                  </a:cubicBezTo>
                  <a:cubicBezTo>
                    <a:pt x="32435" y="24948"/>
                    <a:pt x="32389" y="24925"/>
                    <a:pt x="32321" y="24925"/>
                  </a:cubicBezTo>
                  <a:cubicBezTo>
                    <a:pt x="32272" y="24942"/>
                    <a:pt x="32227" y="24949"/>
                    <a:pt x="32184" y="24949"/>
                  </a:cubicBezTo>
                  <a:cubicBezTo>
                    <a:pt x="32049" y="24949"/>
                    <a:pt x="31940" y="24875"/>
                    <a:pt x="31819" y="24788"/>
                  </a:cubicBezTo>
                  <a:cubicBezTo>
                    <a:pt x="31752" y="24755"/>
                    <a:pt x="31685" y="24734"/>
                    <a:pt x="31609" y="24734"/>
                  </a:cubicBezTo>
                  <a:cubicBezTo>
                    <a:pt x="31581" y="24734"/>
                    <a:pt x="31553" y="24737"/>
                    <a:pt x="31522" y="24743"/>
                  </a:cubicBezTo>
                  <a:cubicBezTo>
                    <a:pt x="31423" y="24644"/>
                    <a:pt x="31305" y="24625"/>
                    <a:pt x="31181" y="24625"/>
                  </a:cubicBezTo>
                  <a:cubicBezTo>
                    <a:pt x="31104" y="24625"/>
                    <a:pt x="31026" y="24633"/>
                    <a:pt x="30948" y="24633"/>
                  </a:cubicBezTo>
                  <a:cubicBezTo>
                    <a:pt x="30919" y="24633"/>
                    <a:pt x="30889" y="24632"/>
                    <a:pt x="30860" y="24629"/>
                  </a:cubicBezTo>
                  <a:cubicBezTo>
                    <a:pt x="30700" y="24423"/>
                    <a:pt x="30723" y="24149"/>
                    <a:pt x="30563" y="23967"/>
                  </a:cubicBezTo>
                  <a:cubicBezTo>
                    <a:pt x="30540" y="23921"/>
                    <a:pt x="30540" y="23853"/>
                    <a:pt x="30518" y="23807"/>
                  </a:cubicBezTo>
                  <a:cubicBezTo>
                    <a:pt x="30038" y="23350"/>
                    <a:pt x="29764" y="22688"/>
                    <a:pt x="29217" y="22278"/>
                  </a:cubicBezTo>
                  <a:cubicBezTo>
                    <a:pt x="29217" y="22278"/>
                    <a:pt x="29217" y="22255"/>
                    <a:pt x="29217" y="22255"/>
                  </a:cubicBezTo>
                  <a:cubicBezTo>
                    <a:pt x="29194" y="22004"/>
                    <a:pt x="29102" y="21707"/>
                    <a:pt x="29171" y="21479"/>
                  </a:cubicBezTo>
                  <a:cubicBezTo>
                    <a:pt x="29331" y="21114"/>
                    <a:pt x="29285" y="20862"/>
                    <a:pt x="29125" y="20497"/>
                  </a:cubicBezTo>
                  <a:cubicBezTo>
                    <a:pt x="28943" y="20132"/>
                    <a:pt x="29627" y="19949"/>
                    <a:pt x="29582" y="19516"/>
                  </a:cubicBezTo>
                  <a:cubicBezTo>
                    <a:pt x="29559" y="19402"/>
                    <a:pt x="29582" y="19265"/>
                    <a:pt x="29582" y="19151"/>
                  </a:cubicBezTo>
                  <a:lnTo>
                    <a:pt x="29764" y="19151"/>
                  </a:lnTo>
                  <a:cubicBezTo>
                    <a:pt x="30015" y="18717"/>
                    <a:pt x="30609" y="18557"/>
                    <a:pt x="30814" y="18078"/>
                  </a:cubicBezTo>
                  <a:lnTo>
                    <a:pt x="30837" y="18078"/>
                  </a:lnTo>
                  <a:cubicBezTo>
                    <a:pt x="30906" y="18032"/>
                    <a:pt x="30974" y="18009"/>
                    <a:pt x="31043" y="17964"/>
                  </a:cubicBezTo>
                  <a:cubicBezTo>
                    <a:pt x="31065" y="17941"/>
                    <a:pt x="31088" y="17918"/>
                    <a:pt x="31111" y="17918"/>
                  </a:cubicBezTo>
                  <a:cubicBezTo>
                    <a:pt x="31203" y="17977"/>
                    <a:pt x="31279" y="18002"/>
                    <a:pt x="31344" y="18002"/>
                  </a:cubicBezTo>
                  <a:cubicBezTo>
                    <a:pt x="31555" y="18002"/>
                    <a:pt x="31651" y="17739"/>
                    <a:pt x="31773" y="17530"/>
                  </a:cubicBezTo>
                  <a:cubicBezTo>
                    <a:pt x="31887" y="17461"/>
                    <a:pt x="32001" y="17416"/>
                    <a:pt x="32138" y="17347"/>
                  </a:cubicBezTo>
                  <a:cubicBezTo>
                    <a:pt x="32184" y="17393"/>
                    <a:pt x="32230" y="17393"/>
                    <a:pt x="32298" y="17393"/>
                  </a:cubicBezTo>
                  <a:cubicBezTo>
                    <a:pt x="32389" y="17347"/>
                    <a:pt x="32458" y="17279"/>
                    <a:pt x="32526" y="17233"/>
                  </a:cubicBezTo>
                  <a:cubicBezTo>
                    <a:pt x="32595" y="17210"/>
                    <a:pt x="32640" y="17188"/>
                    <a:pt x="32686" y="17142"/>
                  </a:cubicBezTo>
                  <a:cubicBezTo>
                    <a:pt x="32732" y="17096"/>
                    <a:pt x="32755" y="17028"/>
                    <a:pt x="32755" y="16959"/>
                  </a:cubicBezTo>
                  <a:cubicBezTo>
                    <a:pt x="32869" y="16982"/>
                    <a:pt x="32983" y="17028"/>
                    <a:pt x="33051" y="17142"/>
                  </a:cubicBezTo>
                  <a:lnTo>
                    <a:pt x="33416" y="17142"/>
                  </a:lnTo>
                  <a:cubicBezTo>
                    <a:pt x="33165" y="16526"/>
                    <a:pt x="33622" y="16617"/>
                    <a:pt x="33964" y="16594"/>
                  </a:cubicBezTo>
                  <a:close/>
                  <a:moveTo>
                    <a:pt x="36772" y="25268"/>
                  </a:moveTo>
                  <a:cubicBezTo>
                    <a:pt x="36909" y="25336"/>
                    <a:pt x="37046" y="25427"/>
                    <a:pt x="37160" y="25496"/>
                  </a:cubicBezTo>
                  <a:cubicBezTo>
                    <a:pt x="36977" y="25542"/>
                    <a:pt x="36795" y="25587"/>
                    <a:pt x="36635" y="25610"/>
                  </a:cubicBezTo>
                  <a:cubicBezTo>
                    <a:pt x="36623" y="25613"/>
                    <a:pt x="36611" y="25615"/>
                    <a:pt x="36600" y="25615"/>
                  </a:cubicBezTo>
                  <a:cubicBezTo>
                    <a:pt x="36526" y="25615"/>
                    <a:pt x="36472" y="25552"/>
                    <a:pt x="36452" y="25473"/>
                  </a:cubicBezTo>
                  <a:cubicBezTo>
                    <a:pt x="36498" y="25313"/>
                    <a:pt x="36635" y="25291"/>
                    <a:pt x="36772" y="25268"/>
                  </a:cubicBezTo>
                  <a:close/>
                  <a:moveTo>
                    <a:pt x="37388" y="26774"/>
                  </a:moveTo>
                  <a:cubicBezTo>
                    <a:pt x="37434" y="26820"/>
                    <a:pt x="37502" y="26865"/>
                    <a:pt x="37616" y="26888"/>
                  </a:cubicBezTo>
                  <a:cubicBezTo>
                    <a:pt x="37568" y="26904"/>
                    <a:pt x="37519" y="26921"/>
                    <a:pt x="37463" y="26921"/>
                  </a:cubicBezTo>
                  <a:cubicBezTo>
                    <a:pt x="37440" y="26921"/>
                    <a:pt x="37415" y="26918"/>
                    <a:pt x="37388" y="26911"/>
                  </a:cubicBezTo>
                  <a:cubicBezTo>
                    <a:pt x="37388" y="26865"/>
                    <a:pt x="37388" y="26820"/>
                    <a:pt x="37388" y="26774"/>
                  </a:cubicBezTo>
                  <a:close/>
                  <a:moveTo>
                    <a:pt x="42181" y="29376"/>
                  </a:moveTo>
                  <a:cubicBezTo>
                    <a:pt x="42181" y="29399"/>
                    <a:pt x="42204" y="29399"/>
                    <a:pt x="42204" y="29399"/>
                  </a:cubicBezTo>
                  <a:lnTo>
                    <a:pt x="42181" y="29399"/>
                  </a:lnTo>
                  <a:cubicBezTo>
                    <a:pt x="42181" y="29399"/>
                    <a:pt x="42181" y="29399"/>
                    <a:pt x="42181" y="29376"/>
                  </a:cubicBezTo>
                  <a:close/>
                  <a:moveTo>
                    <a:pt x="35813" y="37274"/>
                  </a:moveTo>
                  <a:cubicBezTo>
                    <a:pt x="35745" y="37319"/>
                    <a:pt x="35676" y="37365"/>
                    <a:pt x="35631" y="37434"/>
                  </a:cubicBezTo>
                  <a:cubicBezTo>
                    <a:pt x="35653" y="37342"/>
                    <a:pt x="35722" y="37274"/>
                    <a:pt x="35813" y="37274"/>
                  </a:cubicBezTo>
                  <a:close/>
                  <a:moveTo>
                    <a:pt x="13878" y="38484"/>
                  </a:moveTo>
                  <a:cubicBezTo>
                    <a:pt x="13878" y="38484"/>
                    <a:pt x="13878" y="38506"/>
                    <a:pt x="13878" y="38506"/>
                  </a:cubicBezTo>
                  <a:lnTo>
                    <a:pt x="13855" y="38506"/>
                  </a:lnTo>
                  <a:cubicBezTo>
                    <a:pt x="13855" y="38506"/>
                    <a:pt x="13855" y="38506"/>
                    <a:pt x="13878" y="38484"/>
                  </a:cubicBezTo>
                  <a:close/>
                  <a:moveTo>
                    <a:pt x="28714" y="41748"/>
                  </a:moveTo>
                  <a:cubicBezTo>
                    <a:pt x="28646" y="41793"/>
                    <a:pt x="28600" y="41862"/>
                    <a:pt x="28509" y="41907"/>
                  </a:cubicBezTo>
                  <a:cubicBezTo>
                    <a:pt x="28577" y="41793"/>
                    <a:pt x="28646" y="41748"/>
                    <a:pt x="28714" y="41748"/>
                  </a:cubicBezTo>
                  <a:close/>
                  <a:moveTo>
                    <a:pt x="37936" y="39260"/>
                  </a:moveTo>
                  <a:cubicBezTo>
                    <a:pt x="38004" y="39648"/>
                    <a:pt x="38347" y="39648"/>
                    <a:pt x="38643" y="39693"/>
                  </a:cubicBezTo>
                  <a:lnTo>
                    <a:pt x="38803" y="39693"/>
                  </a:lnTo>
                  <a:cubicBezTo>
                    <a:pt x="38917" y="39807"/>
                    <a:pt x="39054" y="39922"/>
                    <a:pt x="39237" y="39967"/>
                  </a:cubicBezTo>
                  <a:cubicBezTo>
                    <a:pt x="39305" y="40013"/>
                    <a:pt x="39374" y="40081"/>
                    <a:pt x="39420" y="40150"/>
                  </a:cubicBezTo>
                  <a:cubicBezTo>
                    <a:pt x="39488" y="40218"/>
                    <a:pt x="39579" y="40264"/>
                    <a:pt x="39602" y="40355"/>
                  </a:cubicBezTo>
                  <a:cubicBezTo>
                    <a:pt x="39579" y="40378"/>
                    <a:pt x="39556" y="40401"/>
                    <a:pt x="39534" y="40424"/>
                  </a:cubicBezTo>
                  <a:cubicBezTo>
                    <a:pt x="39534" y="42364"/>
                    <a:pt x="38826" y="43482"/>
                    <a:pt x="37365" y="43962"/>
                  </a:cubicBezTo>
                  <a:cubicBezTo>
                    <a:pt x="37174" y="44025"/>
                    <a:pt x="36987" y="44060"/>
                    <a:pt x="36804" y="44060"/>
                  </a:cubicBezTo>
                  <a:cubicBezTo>
                    <a:pt x="36526" y="44060"/>
                    <a:pt x="36257" y="43980"/>
                    <a:pt x="35996" y="43802"/>
                  </a:cubicBezTo>
                  <a:cubicBezTo>
                    <a:pt x="35311" y="43345"/>
                    <a:pt x="34877" y="42044"/>
                    <a:pt x="35014" y="41223"/>
                  </a:cubicBezTo>
                  <a:cubicBezTo>
                    <a:pt x="35151" y="40469"/>
                    <a:pt x="35767" y="40013"/>
                    <a:pt x="36019" y="39328"/>
                  </a:cubicBezTo>
                  <a:cubicBezTo>
                    <a:pt x="36019" y="39305"/>
                    <a:pt x="35996" y="39282"/>
                    <a:pt x="35996" y="39260"/>
                  </a:cubicBezTo>
                  <a:lnTo>
                    <a:pt x="36041" y="39260"/>
                  </a:lnTo>
                  <a:cubicBezTo>
                    <a:pt x="36350" y="39431"/>
                    <a:pt x="36663" y="39516"/>
                    <a:pt x="36977" y="39516"/>
                  </a:cubicBezTo>
                  <a:cubicBezTo>
                    <a:pt x="37291" y="39516"/>
                    <a:pt x="37605" y="39431"/>
                    <a:pt x="37913" y="39260"/>
                  </a:cubicBezTo>
                  <a:close/>
                  <a:moveTo>
                    <a:pt x="20861" y="41733"/>
                  </a:moveTo>
                  <a:cubicBezTo>
                    <a:pt x="21471" y="41733"/>
                    <a:pt x="21808" y="42078"/>
                    <a:pt x="21890" y="42752"/>
                  </a:cubicBezTo>
                  <a:cubicBezTo>
                    <a:pt x="21912" y="42957"/>
                    <a:pt x="21912" y="43208"/>
                    <a:pt x="22186" y="43254"/>
                  </a:cubicBezTo>
                  <a:cubicBezTo>
                    <a:pt x="21821" y="43665"/>
                    <a:pt x="21890" y="44350"/>
                    <a:pt x="21410" y="44692"/>
                  </a:cubicBezTo>
                  <a:cubicBezTo>
                    <a:pt x="21388" y="44715"/>
                    <a:pt x="21365" y="44715"/>
                    <a:pt x="21342" y="44738"/>
                  </a:cubicBezTo>
                  <a:cubicBezTo>
                    <a:pt x="21254" y="44700"/>
                    <a:pt x="21166" y="44683"/>
                    <a:pt x="21078" y="44683"/>
                  </a:cubicBezTo>
                  <a:cubicBezTo>
                    <a:pt x="21006" y="44683"/>
                    <a:pt x="20934" y="44694"/>
                    <a:pt x="20863" y="44715"/>
                  </a:cubicBezTo>
                  <a:cubicBezTo>
                    <a:pt x="20744" y="44742"/>
                    <a:pt x="20632" y="44754"/>
                    <a:pt x="20526" y="44754"/>
                  </a:cubicBezTo>
                  <a:cubicBezTo>
                    <a:pt x="19998" y="44754"/>
                    <a:pt x="19614" y="44441"/>
                    <a:pt x="19310" y="43984"/>
                  </a:cubicBezTo>
                  <a:cubicBezTo>
                    <a:pt x="18922" y="43574"/>
                    <a:pt x="19173" y="42980"/>
                    <a:pt x="18945" y="42524"/>
                  </a:cubicBezTo>
                  <a:cubicBezTo>
                    <a:pt x="18945" y="42524"/>
                    <a:pt x="18945" y="42501"/>
                    <a:pt x="18945" y="42478"/>
                  </a:cubicBezTo>
                  <a:cubicBezTo>
                    <a:pt x="19173" y="42136"/>
                    <a:pt x="19493" y="41907"/>
                    <a:pt x="19904" y="41839"/>
                  </a:cubicBezTo>
                  <a:cubicBezTo>
                    <a:pt x="20041" y="41816"/>
                    <a:pt x="20155" y="41816"/>
                    <a:pt x="20269" y="41816"/>
                  </a:cubicBezTo>
                  <a:cubicBezTo>
                    <a:pt x="20383" y="41793"/>
                    <a:pt x="20520" y="41770"/>
                    <a:pt x="20634" y="41748"/>
                  </a:cubicBezTo>
                  <a:cubicBezTo>
                    <a:pt x="20714" y="41738"/>
                    <a:pt x="20789" y="41733"/>
                    <a:pt x="20861" y="41733"/>
                  </a:cubicBezTo>
                  <a:close/>
                  <a:moveTo>
                    <a:pt x="25542" y="39670"/>
                  </a:moveTo>
                  <a:cubicBezTo>
                    <a:pt x="25565" y="39670"/>
                    <a:pt x="25565" y="39670"/>
                    <a:pt x="25587" y="39693"/>
                  </a:cubicBezTo>
                  <a:cubicBezTo>
                    <a:pt x="25648" y="39845"/>
                    <a:pt x="25763" y="39871"/>
                    <a:pt x="25889" y="39871"/>
                  </a:cubicBezTo>
                  <a:cubicBezTo>
                    <a:pt x="25956" y="39871"/>
                    <a:pt x="26026" y="39864"/>
                    <a:pt x="26093" y="39864"/>
                  </a:cubicBezTo>
                  <a:cubicBezTo>
                    <a:pt x="26186" y="39864"/>
                    <a:pt x="26274" y="39878"/>
                    <a:pt x="26341" y="39944"/>
                  </a:cubicBezTo>
                  <a:cubicBezTo>
                    <a:pt x="27299" y="40332"/>
                    <a:pt x="28144" y="40857"/>
                    <a:pt x="28463" y="41930"/>
                  </a:cubicBezTo>
                  <a:cubicBezTo>
                    <a:pt x="28418" y="41953"/>
                    <a:pt x="28395" y="41976"/>
                    <a:pt x="28349" y="41999"/>
                  </a:cubicBezTo>
                  <a:cubicBezTo>
                    <a:pt x="28235" y="42295"/>
                    <a:pt x="28258" y="42592"/>
                    <a:pt x="28189" y="42889"/>
                  </a:cubicBezTo>
                  <a:cubicBezTo>
                    <a:pt x="27938" y="44121"/>
                    <a:pt x="27208" y="44783"/>
                    <a:pt x="25998" y="44806"/>
                  </a:cubicBezTo>
                  <a:cubicBezTo>
                    <a:pt x="25969" y="44808"/>
                    <a:pt x="25940" y="44808"/>
                    <a:pt x="25911" y="44808"/>
                  </a:cubicBezTo>
                  <a:cubicBezTo>
                    <a:pt x="24991" y="44808"/>
                    <a:pt x="24232" y="44109"/>
                    <a:pt x="23944" y="42980"/>
                  </a:cubicBezTo>
                  <a:cubicBezTo>
                    <a:pt x="23853" y="42569"/>
                    <a:pt x="23898" y="42136"/>
                    <a:pt x="23647" y="41748"/>
                  </a:cubicBezTo>
                  <a:cubicBezTo>
                    <a:pt x="23853" y="41633"/>
                    <a:pt x="23944" y="41428"/>
                    <a:pt x="24058" y="41245"/>
                  </a:cubicBezTo>
                  <a:cubicBezTo>
                    <a:pt x="24149" y="40355"/>
                    <a:pt x="24857" y="40013"/>
                    <a:pt x="25519" y="39693"/>
                  </a:cubicBezTo>
                  <a:cubicBezTo>
                    <a:pt x="25519" y="39670"/>
                    <a:pt x="25542" y="39670"/>
                    <a:pt x="25542" y="39670"/>
                  </a:cubicBezTo>
                  <a:close/>
                  <a:moveTo>
                    <a:pt x="8240" y="41428"/>
                  </a:moveTo>
                  <a:cubicBezTo>
                    <a:pt x="8560" y="41611"/>
                    <a:pt x="8902" y="41793"/>
                    <a:pt x="9244" y="41976"/>
                  </a:cubicBezTo>
                  <a:cubicBezTo>
                    <a:pt x="9244" y="41976"/>
                    <a:pt x="9222" y="41999"/>
                    <a:pt x="9222" y="41999"/>
                  </a:cubicBezTo>
                  <a:cubicBezTo>
                    <a:pt x="9176" y="42341"/>
                    <a:pt x="9267" y="42683"/>
                    <a:pt x="9244" y="43003"/>
                  </a:cubicBezTo>
                  <a:cubicBezTo>
                    <a:pt x="9176" y="43916"/>
                    <a:pt x="8491" y="44738"/>
                    <a:pt x="7715" y="44806"/>
                  </a:cubicBezTo>
                  <a:cubicBezTo>
                    <a:pt x="7659" y="44813"/>
                    <a:pt x="7603" y="44816"/>
                    <a:pt x="7548" y="44816"/>
                  </a:cubicBezTo>
                  <a:cubicBezTo>
                    <a:pt x="6839" y="44816"/>
                    <a:pt x="6210" y="44282"/>
                    <a:pt x="5935" y="43414"/>
                  </a:cubicBezTo>
                  <a:cubicBezTo>
                    <a:pt x="5889" y="43277"/>
                    <a:pt x="5866" y="43117"/>
                    <a:pt x="5843" y="42980"/>
                  </a:cubicBezTo>
                  <a:cubicBezTo>
                    <a:pt x="5684" y="42158"/>
                    <a:pt x="5958" y="41770"/>
                    <a:pt x="6779" y="41679"/>
                  </a:cubicBezTo>
                  <a:cubicBezTo>
                    <a:pt x="6889" y="41663"/>
                    <a:pt x="6999" y="41660"/>
                    <a:pt x="7110" y="41660"/>
                  </a:cubicBezTo>
                  <a:cubicBezTo>
                    <a:pt x="7212" y="41660"/>
                    <a:pt x="7315" y="41663"/>
                    <a:pt x="7418" y="41663"/>
                  </a:cubicBezTo>
                  <a:cubicBezTo>
                    <a:pt x="7690" y="41663"/>
                    <a:pt x="7961" y="41640"/>
                    <a:pt x="8217" y="41474"/>
                  </a:cubicBezTo>
                  <a:cubicBezTo>
                    <a:pt x="8217" y="41474"/>
                    <a:pt x="8217" y="41451"/>
                    <a:pt x="8240" y="41428"/>
                  </a:cubicBezTo>
                  <a:close/>
                  <a:moveTo>
                    <a:pt x="13499" y="40460"/>
                  </a:moveTo>
                  <a:cubicBezTo>
                    <a:pt x="13593" y="40460"/>
                    <a:pt x="13689" y="40463"/>
                    <a:pt x="13787" y="40469"/>
                  </a:cubicBezTo>
                  <a:cubicBezTo>
                    <a:pt x="14015" y="40469"/>
                    <a:pt x="14220" y="40492"/>
                    <a:pt x="14426" y="40492"/>
                  </a:cubicBezTo>
                  <a:cubicBezTo>
                    <a:pt x="15613" y="41017"/>
                    <a:pt x="16115" y="41953"/>
                    <a:pt x="16046" y="43231"/>
                  </a:cubicBezTo>
                  <a:cubicBezTo>
                    <a:pt x="15795" y="43437"/>
                    <a:pt x="15818" y="43779"/>
                    <a:pt x="15772" y="44053"/>
                  </a:cubicBezTo>
                  <a:cubicBezTo>
                    <a:pt x="15567" y="44920"/>
                    <a:pt x="15019" y="45400"/>
                    <a:pt x="14175" y="45559"/>
                  </a:cubicBezTo>
                  <a:cubicBezTo>
                    <a:pt x="13900" y="45603"/>
                    <a:pt x="13625" y="45619"/>
                    <a:pt x="13350" y="45619"/>
                  </a:cubicBezTo>
                  <a:cubicBezTo>
                    <a:pt x="13191" y="45619"/>
                    <a:pt x="13032" y="45613"/>
                    <a:pt x="12874" y="45605"/>
                  </a:cubicBezTo>
                  <a:cubicBezTo>
                    <a:pt x="12874" y="45605"/>
                    <a:pt x="12874" y="45582"/>
                    <a:pt x="12874" y="45582"/>
                  </a:cubicBezTo>
                  <a:cubicBezTo>
                    <a:pt x="12440" y="45080"/>
                    <a:pt x="12166" y="44441"/>
                    <a:pt x="11504" y="44167"/>
                  </a:cubicBezTo>
                  <a:cubicBezTo>
                    <a:pt x="11550" y="44144"/>
                    <a:pt x="11595" y="44076"/>
                    <a:pt x="11641" y="44007"/>
                  </a:cubicBezTo>
                  <a:cubicBezTo>
                    <a:pt x="11664" y="43391"/>
                    <a:pt x="11618" y="42798"/>
                    <a:pt x="11413" y="42227"/>
                  </a:cubicBezTo>
                  <a:cubicBezTo>
                    <a:pt x="11322" y="42250"/>
                    <a:pt x="11276" y="42250"/>
                    <a:pt x="11207" y="42273"/>
                  </a:cubicBezTo>
                  <a:cubicBezTo>
                    <a:pt x="11253" y="42227"/>
                    <a:pt x="11299" y="42204"/>
                    <a:pt x="11344" y="42158"/>
                  </a:cubicBezTo>
                  <a:cubicBezTo>
                    <a:pt x="11413" y="42090"/>
                    <a:pt x="11481" y="42021"/>
                    <a:pt x="11504" y="41953"/>
                  </a:cubicBezTo>
                  <a:cubicBezTo>
                    <a:pt x="11754" y="40807"/>
                    <a:pt x="12517" y="40460"/>
                    <a:pt x="13499" y="40460"/>
                  </a:cubicBezTo>
                  <a:close/>
                  <a:moveTo>
                    <a:pt x="37822" y="45813"/>
                  </a:moveTo>
                  <a:cubicBezTo>
                    <a:pt x="37828" y="45816"/>
                    <a:pt x="37833" y="45822"/>
                    <a:pt x="37845" y="45833"/>
                  </a:cubicBezTo>
                  <a:cubicBezTo>
                    <a:pt x="37845" y="45833"/>
                    <a:pt x="37824" y="45833"/>
                    <a:pt x="37822" y="45813"/>
                  </a:cubicBezTo>
                  <a:close/>
                  <a:moveTo>
                    <a:pt x="30700" y="42113"/>
                  </a:moveTo>
                  <a:cubicBezTo>
                    <a:pt x="31043" y="42273"/>
                    <a:pt x="31431" y="42204"/>
                    <a:pt x="31773" y="42318"/>
                  </a:cubicBezTo>
                  <a:cubicBezTo>
                    <a:pt x="32184" y="42432"/>
                    <a:pt x="32572" y="42524"/>
                    <a:pt x="32846" y="42866"/>
                  </a:cubicBezTo>
                  <a:cubicBezTo>
                    <a:pt x="33165" y="43345"/>
                    <a:pt x="33257" y="43870"/>
                    <a:pt x="33097" y="44418"/>
                  </a:cubicBezTo>
                  <a:cubicBezTo>
                    <a:pt x="33006" y="44715"/>
                    <a:pt x="32891" y="44989"/>
                    <a:pt x="32686" y="45217"/>
                  </a:cubicBezTo>
                  <a:cubicBezTo>
                    <a:pt x="32640" y="45263"/>
                    <a:pt x="32572" y="45331"/>
                    <a:pt x="32526" y="45377"/>
                  </a:cubicBezTo>
                  <a:cubicBezTo>
                    <a:pt x="32435" y="45491"/>
                    <a:pt x="32321" y="45559"/>
                    <a:pt x="32184" y="45628"/>
                  </a:cubicBezTo>
                  <a:cubicBezTo>
                    <a:pt x="32138" y="45673"/>
                    <a:pt x="32070" y="45696"/>
                    <a:pt x="32001" y="45719"/>
                  </a:cubicBezTo>
                  <a:cubicBezTo>
                    <a:pt x="31864" y="45765"/>
                    <a:pt x="31727" y="45788"/>
                    <a:pt x="31568" y="45810"/>
                  </a:cubicBezTo>
                  <a:cubicBezTo>
                    <a:pt x="31477" y="45837"/>
                    <a:pt x="31385" y="45848"/>
                    <a:pt x="31294" y="45848"/>
                  </a:cubicBezTo>
                  <a:cubicBezTo>
                    <a:pt x="30997" y="45848"/>
                    <a:pt x="30700" y="45737"/>
                    <a:pt x="30404" y="45719"/>
                  </a:cubicBezTo>
                  <a:cubicBezTo>
                    <a:pt x="30221" y="45765"/>
                    <a:pt x="30130" y="45856"/>
                    <a:pt x="30084" y="46016"/>
                  </a:cubicBezTo>
                  <a:cubicBezTo>
                    <a:pt x="30061" y="46084"/>
                    <a:pt x="30084" y="46130"/>
                    <a:pt x="30152" y="46130"/>
                  </a:cubicBezTo>
                  <a:cubicBezTo>
                    <a:pt x="30140" y="46133"/>
                    <a:pt x="30130" y="46135"/>
                    <a:pt x="30121" y="46135"/>
                  </a:cubicBezTo>
                  <a:cubicBezTo>
                    <a:pt x="30067" y="46135"/>
                    <a:pt x="30081" y="46078"/>
                    <a:pt x="30061" y="46039"/>
                  </a:cubicBezTo>
                  <a:cubicBezTo>
                    <a:pt x="30061" y="45856"/>
                    <a:pt x="30175" y="45696"/>
                    <a:pt x="30198" y="45491"/>
                  </a:cubicBezTo>
                  <a:cubicBezTo>
                    <a:pt x="30130" y="45149"/>
                    <a:pt x="30130" y="44738"/>
                    <a:pt x="29787" y="44555"/>
                  </a:cubicBezTo>
                  <a:cubicBezTo>
                    <a:pt x="29810" y="44372"/>
                    <a:pt x="29856" y="44190"/>
                    <a:pt x="29856" y="44007"/>
                  </a:cubicBezTo>
                  <a:cubicBezTo>
                    <a:pt x="29833" y="43825"/>
                    <a:pt x="29810" y="43665"/>
                    <a:pt x="29879" y="43482"/>
                  </a:cubicBezTo>
                  <a:cubicBezTo>
                    <a:pt x="29901" y="43414"/>
                    <a:pt x="29924" y="43345"/>
                    <a:pt x="29947" y="43277"/>
                  </a:cubicBezTo>
                  <a:cubicBezTo>
                    <a:pt x="30015" y="43049"/>
                    <a:pt x="30107" y="42798"/>
                    <a:pt x="30244" y="42569"/>
                  </a:cubicBezTo>
                  <a:cubicBezTo>
                    <a:pt x="30358" y="42387"/>
                    <a:pt x="30518" y="42227"/>
                    <a:pt x="30700" y="42113"/>
                  </a:cubicBezTo>
                  <a:close/>
                  <a:moveTo>
                    <a:pt x="38648" y="45597"/>
                  </a:moveTo>
                  <a:cubicBezTo>
                    <a:pt x="38953" y="45597"/>
                    <a:pt x="39181" y="45760"/>
                    <a:pt x="39283" y="46084"/>
                  </a:cubicBezTo>
                  <a:cubicBezTo>
                    <a:pt x="39397" y="46404"/>
                    <a:pt x="39260" y="46678"/>
                    <a:pt x="38940" y="46815"/>
                  </a:cubicBezTo>
                  <a:cubicBezTo>
                    <a:pt x="38867" y="46849"/>
                    <a:pt x="38799" y="46864"/>
                    <a:pt x="38738" y="46864"/>
                  </a:cubicBezTo>
                  <a:cubicBezTo>
                    <a:pt x="38513" y="46864"/>
                    <a:pt x="38363" y="46660"/>
                    <a:pt x="38255" y="46427"/>
                  </a:cubicBezTo>
                  <a:cubicBezTo>
                    <a:pt x="38141" y="46221"/>
                    <a:pt x="38096" y="45970"/>
                    <a:pt x="37845" y="45833"/>
                  </a:cubicBezTo>
                  <a:lnTo>
                    <a:pt x="37845" y="45833"/>
                  </a:lnTo>
                  <a:cubicBezTo>
                    <a:pt x="37869" y="45837"/>
                    <a:pt x="37893" y="45839"/>
                    <a:pt x="37916" y="45839"/>
                  </a:cubicBezTo>
                  <a:cubicBezTo>
                    <a:pt x="38148" y="45839"/>
                    <a:pt x="38301" y="45647"/>
                    <a:pt x="38529" y="45605"/>
                  </a:cubicBezTo>
                  <a:cubicBezTo>
                    <a:pt x="38570" y="45600"/>
                    <a:pt x="38609" y="45597"/>
                    <a:pt x="38648" y="45597"/>
                  </a:cubicBezTo>
                  <a:close/>
                  <a:moveTo>
                    <a:pt x="29536" y="47157"/>
                  </a:moveTo>
                  <a:cubicBezTo>
                    <a:pt x="29559" y="47203"/>
                    <a:pt x="29582" y="47248"/>
                    <a:pt x="29605" y="47271"/>
                  </a:cubicBezTo>
                  <a:cubicBezTo>
                    <a:pt x="29559" y="47248"/>
                    <a:pt x="29491" y="47226"/>
                    <a:pt x="29536" y="47157"/>
                  </a:cubicBezTo>
                  <a:close/>
                  <a:moveTo>
                    <a:pt x="26226" y="47089"/>
                  </a:moveTo>
                  <a:cubicBezTo>
                    <a:pt x="26226" y="47111"/>
                    <a:pt x="26249" y="47111"/>
                    <a:pt x="26249" y="47134"/>
                  </a:cubicBezTo>
                  <a:cubicBezTo>
                    <a:pt x="26318" y="47157"/>
                    <a:pt x="26363" y="47180"/>
                    <a:pt x="26455" y="47203"/>
                  </a:cubicBezTo>
                  <a:cubicBezTo>
                    <a:pt x="26478" y="47180"/>
                    <a:pt x="26500" y="47180"/>
                    <a:pt x="26546" y="47180"/>
                  </a:cubicBezTo>
                  <a:cubicBezTo>
                    <a:pt x="26546" y="47203"/>
                    <a:pt x="26546" y="47226"/>
                    <a:pt x="26546" y="47271"/>
                  </a:cubicBezTo>
                  <a:cubicBezTo>
                    <a:pt x="26660" y="47659"/>
                    <a:pt x="26934" y="48070"/>
                    <a:pt x="26569" y="48458"/>
                  </a:cubicBezTo>
                  <a:cubicBezTo>
                    <a:pt x="26450" y="48577"/>
                    <a:pt x="26331" y="48627"/>
                    <a:pt x="26212" y="48627"/>
                  </a:cubicBezTo>
                  <a:cubicBezTo>
                    <a:pt x="26057" y="48627"/>
                    <a:pt x="25902" y="48542"/>
                    <a:pt x="25747" y="48413"/>
                  </a:cubicBezTo>
                  <a:cubicBezTo>
                    <a:pt x="25428" y="47888"/>
                    <a:pt x="25656" y="47522"/>
                    <a:pt x="26090" y="47226"/>
                  </a:cubicBezTo>
                  <a:cubicBezTo>
                    <a:pt x="26135" y="47180"/>
                    <a:pt x="26181" y="47134"/>
                    <a:pt x="26226" y="47089"/>
                  </a:cubicBezTo>
                  <a:close/>
                  <a:moveTo>
                    <a:pt x="34877" y="45856"/>
                  </a:moveTo>
                  <a:cubicBezTo>
                    <a:pt x="35037" y="46062"/>
                    <a:pt x="35334" y="46107"/>
                    <a:pt x="35539" y="46267"/>
                  </a:cubicBezTo>
                  <a:cubicBezTo>
                    <a:pt x="36155" y="46769"/>
                    <a:pt x="36954" y="47157"/>
                    <a:pt x="36680" y="48184"/>
                  </a:cubicBezTo>
                  <a:cubicBezTo>
                    <a:pt x="36612" y="48504"/>
                    <a:pt x="36247" y="48686"/>
                    <a:pt x="36315" y="49052"/>
                  </a:cubicBezTo>
                  <a:cubicBezTo>
                    <a:pt x="36292" y="49029"/>
                    <a:pt x="36292" y="49006"/>
                    <a:pt x="36247" y="49006"/>
                  </a:cubicBezTo>
                  <a:cubicBezTo>
                    <a:pt x="36178" y="48983"/>
                    <a:pt x="36110" y="48960"/>
                    <a:pt x="36019" y="48960"/>
                  </a:cubicBezTo>
                  <a:cubicBezTo>
                    <a:pt x="35748" y="49045"/>
                    <a:pt x="35484" y="49098"/>
                    <a:pt x="35231" y="49098"/>
                  </a:cubicBezTo>
                  <a:cubicBezTo>
                    <a:pt x="34800" y="49098"/>
                    <a:pt x="34401" y="48944"/>
                    <a:pt x="34056" y="48527"/>
                  </a:cubicBezTo>
                  <a:cubicBezTo>
                    <a:pt x="33531" y="47865"/>
                    <a:pt x="33850" y="47248"/>
                    <a:pt x="34170" y="46609"/>
                  </a:cubicBezTo>
                  <a:cubicBezTo>
                    <a:pt x="34284" y="46427"/>
                    <a:pt x="34444" y="46244"/>
                    <a:pt x="34352" y="45993"/>
                  </a:cubicBezTo>
                  <a:lnTo>
                    <a:pt x="34352" y="45993"/>
                  </a:lnTo>
                  <a:cubicBezTo>
                    <a:pt x="34452" y="46063"/>
                    <a:pt x="34548" y="46107"/>
                    <a:pt x="34632" y="46107"/>
                  </a:cubicBezTo>
                  <a:cubicBezTo>
                    <a:pt x="34739" y="46107"/>
                    <a:pt x="34826" y="46035"/>
                    <a:pt x="34877" y="45856"/>
                  </a:cubicBezTo>
                  <a:close/>
                  <a:moveTo>
                    <a:pt x="9861" y="45993"/>
                  </a:moveTo>
                  <a:cubicBezTo>
                    <a:pt x="9884" y="46427"/>
                    <a:pt x="10272" y="46381"/>
                    <a:pt x="10523" y="46495"/>
                  </a:cubicBezTo>
                  <a:cubicBezTo>
                    <a:pt x="11869" y="47089"/>
                    <a:pt x="12006" y="48024"/>
                    <a:pt x="10934" y="49052"/>
                  </a:cubicBezTo>
                  <a:cubicBezTo>
                    <a:pt x="10705" y="49303"/>
                    <a:pt x="10363" y="49440"/>
                    <a:pt x="10249" y="49805"/>
                  </a:cubicBezTo>
                  <a:cubicBezTo>
                    <a:pt x="10135" y="49714"/>
                    <a:pt x="9998" y="49714"/>
                    <a:pt x="9861" y="49714"/>
                  </a:cubicBezTo>
                  <a:cubicBezTo>
                    <a:pt x="9773" y="49725"/>
                    <a:pt x="9688" y="49730"/>
                    <a:pt x="9606" y="49730"/>
                  </a:cubicBezTo>
                  <a:cubicBezTo>
                    <a:pt x="9000" y="49730"/>
                    <a:pt x="8528" y="49440"/>
                    <a:pt x="8126" y="48938"/>
                  </a:cubicBezTo>
                  <a:cubicBezTo>
                    <a:pt x="8058" y="48846"/>
                    <a:pt x="7966" y="48755"/>
                    <a:pt x="7852" y="48709"/>
                  </a:cubicBezTo>
                  <a:cubicBezTo>
                    <a:pt x="7852" y="48686"/>
                    <a:pt x="7852" y="48686"/>
                    <a:pt x="7875" y="48664"/>
                  </a:cubicBezTo>
                  <a:cubicBezTo>
                    <a:pt x="7761" y="47340"/>
                    <a:pt x="8263" y="46472"/>
                    <a:pt x="9632" y="46221"/>
                  </a:cubicBezTo>
                  <a:cubicBezTo>
                    <a:pt x="9724" y="46221"/>
                    <a:pt x="9792" y="46130"/>
                    <a:pt x="9838" y="46062"/>
                  </a:cubicBezTo>
                  <a:cubicBezTo>
                    <a:pt x="9838" y="46039"/>
                    <a:pt x="9838" y="46016"/>
                    <a:pt x="9838" y="45993"/>
                  </a:cubicBezTo>
                  <a:close/>
                  <a:moveTo>
                    <a:pt x="16212" y="46330"/>
                  </a:moveTo>
                  <a:cubicBezTo>
                    <a:pt x="16904" y="46330"/>
                    <a:pt x="17510" y="46572"/>
                    <a:pt x="18032" y="47111"/>
                  </a:cubicBezTo>
                  <a:cubicBezTo>
                    <a:pt x="18184" y="47242"/>
                    <a:pt x="18275" y="47455"/>
                    <a:pt x="18500" y="47455"/>
                  </a:cubicBezTo>
                  <a:cubicBezTo>
                    <a:pt x="18511" y="47455"/>
                    <a:pt x="18523" y="47455"/>
                    <a:pt x="18534" y="47454"/>
                  </a:cubicBezTo>
                  <a:cubicBezTo>
                    <a:pt x="18534" y="47477"/>
                    <a:pt x="18534" y="47477"/>
                    <a:pt x="18534" y="47500"/>
                  </a:cubicBezTo>
                  <a:cubicBezTo>
                    <a:pt x="18375" y="47751"/>
                    <a:pt x="18397" y="48047"/>
                    <a:pt x="18375" y="48321"/>
                  </a:cubicBezTo>
                  <a:cubicBezTo>
                    <a:pt x="18268" y="49617"/>
                    <a:pt x="17371" y="50458"/>
                    <a:pt x="16162" y="50458"/>
                  </a:cubicBezTo>
                  <a:cubicBezTo>
                    <a:pt x="16072" y="50458"/>
                    <a:pt x="15980" y="50453"/>
                    <a:pt x="15887" y="50444"/>
                  </a:cubicBezTo>
                  <a:cubicBezTo>
                    <a:pt x="15730" y="50430"/>
                    <a:pt x="15583" y="50398"/>
                    <a:pt x="15439" y="50398"/>
                  </a:cubicBezTo>
                  <a:cubicBezTo>
                    <a:pt x="15351" y="50398"/>
                    <a:pt x="15265" y="50410"/>
                    <a:pt x="15179" y="50444"/>
                  </a:cubicBezTo>
                  <a:lnTo>
                    <a:pt x="15156" y="50444"/>
                  </a:lnTo>
                  <a:cubicBezTo>
                    <a:pt x="14745" y="49691"/>
                    <a:pt x="14334" y="48938"/>
                    <a:pt x="13992" y="48139"/>
                  </a:cubicBezTo>
                  <a:cubicBezTo>
                    <a:pt x="13969" y="48116"/>
                    <a:pt x="13946" y="48116"/>
                    <a:pt x="13924" y="48093"/>
                  </a:cubicBezTo>
                  <a:cubicBezTo>
                    <a:pt x="13992" y="48024"/>
                    <a:pt x="14038" y="47933"/>
                    <a:pt x="14061" y="47819"/>
                  </a:cubicBezTo>
                  <a:cubicBezTo>
                    <a:pt x="14061" y="47477"/>
                    <a:pt x="14061" y="47111"/>
                    <a:pt x="14517" y="47043"/>
                  </a:cubicBezTo>
                  <a:cubicBezTo>
                    <a:pt x="14882" y="46792"/>
                    <a:pt x="15156" y="46427"/>
                    <a:pt x="15636" y="46381"/>
                  </a:cubicBezTo>
                  <a:cubicBezTo>
                    <a:pt x="15834" y="46347"/>
                    <a:pt x="16026" y="46330"/>
                    <a:pt x="16212" y="46330"/>
                  </a:cubicBezTo>
                  <a:close/>
                  <a:moveTo>
                    <a:pt x="22111" y="46571"/>
                  </a:moveTo>
                  <a:cubicBezTo>
                    <a:pt x="23022" y="46571"/>
                    <a:pt x="23511" y="47290"/>
                    <a:pt x="24035" y="47956"/>
                  </a:cubicBezTo>
                  <a:cubicBezTo>
                    <a:pt x="24378" y="48390"/>
                    <a:pt x="24195" y="48892"/>
                    <a:pt x="24195" y="49371"/>
                  </a:cubicBezTo>
                  <a:cubicBezTo>
                    <a:pt x="24195" y="49417"/>
                    <a:pt x="24195" y="49440"/>
                    <a:pt x="24195" y="49462"/>
                  </a:cubicBezTo>
                  <a:cubicBezTo>
                    <a:pt x="23784" y="49554"/>
                    <a:pt x="23716" y="49987"/>
                    <a:pt x="23487" y="50261"/>
                  </a:cubicBezTo>
                  <a:cubicBezTo>
                    <a:pt x="23064" y="50755"/>
                    <a:pt x="22580" y="51005"/>
                    <a:pt x="22056" y="51005"/>
                  </a:cubicBezTo>
                  <a:cubicBezTo>
                    <a:pt x="21732" y="51005"/>
                    <a:pt x="21394" y="50910"/>
                    <a:pt x="21045" y="50718"/>
                  </a:cubicBezTo>
                  <a:cubicBezTo>
                    <a:pt x="19950" y="50102"/>
                    <a:pt x="19539" y="48938"/>
                    <a:pt x="19995" y="47751"/>
                  </a:cubicBezTo>
                  <a:cubicBezTo>
                    <a:pt x="20064" y="47545"/>
                    <a:pt x="20223" y="47363"/>
                    <a:pt x="20292" y="47157"/>
                  </a:cubicBezTo>
                  <a:cubicBezTo>
                    <a:pt x="20794" y="47020"/>
                    <a:pt x="21228" y="46723"/>
                    <a:pt x="21730" y="46609"/>
                  </a:cubicBezTo>
                  <a:cubicBezTo>
                    <a:pt x="21865" y="46583"/>
                    <a:pt x="21991" y="46571"/>
                    <a:pt x="22111" y="46571"/>
                  </a:cubicBezTo>
                  <a:close/>
                  <a:moveTo>
                    <a:pt x="29627" y="47294"/>
                  </a:moveTo>
                  <a:cubicBezTo>
                    <a:pt x="29650" y="47317"/>
                    <a:pt x="29673" y="47363"/>
                    <a:pt x="29719" y="47363"/>
                  </a:cubicBezTo>
                  <a:cubicBezTo>
                    <a:pt x="29835" y="47427"/>
                    <a:pt x="29958" y="47455"/>
                    <a:pt x="30084" y="47455"/>
                  </a:cubicBezTo>
                  <a:cubicBezTo>
                    <a:pt x="30181" y="47455"/>
                    <a:pt x="30281" y="47438"/>
                    <a:pt x="30381" y="47408"/>
                  </a:cubicBezTo>
                  <a:cubicBezTo>
                    <a:pt x="30438" y="47393"/>
                    <a:pt x="30475" y="47387"/>
                    <a:pt x="30497" y="47387"/>
                  </a:cubicBezTo>
                  <a:cubicBezTo>
                    <a:pt x="30608" y="47387"/>
                    <a:pt x="30354" y="47545"/>
                    <a:pt x="30449" y="47545"/>
                  </a:cubicBezTo>
                  <a:cubicBezTo>
                    <a:pt x="31134" y="47910"/>
                    <a:pt x="31590" y="48572"/>
                    <a:pt x="32298" y="48915"/>
                  </a:cubicBezTo>
                  <a:cubicBezTo>
                    <a:pt x="32298" y="48915"/>
                    <a:pt x="32275" y="48938"/>
                    <a:pt x="32252" y="48938"/>
                  </a:cubicBezTo>
                  <a:cubicBezTo>
                    <a:pt x="32024" y="49508"/>
                    <a:pt x="32389" y="50147"/>
                    <a:pt x="31910" y="50741"/>
                  </a:cubicBezTo>
                  <a:cubicBezTo>
                    <a:pt x="31379" y="51408"/>
                    <a:pt x="30733" y="51588"/>
                    <a:pt x="30029" y="51588"/>
                  </a:cubicBezTo>
                  <a:cubicBezTo>
                    <a:pt x="29794" y="51588"/>
                    <a:pt x="29553" y="51568"/>
                    <a:pt x="29308" y="51540"/>
                  </a:cubicBezTo>
                  <a:cubicBezTo>
                    <a:pt x="29172" y="51561"/>
                    <a:pt x="29032" y="51585"/>
                    <a:pt x="28914" y="51585"/>
                  </a:cubicBezTo>
                  <a:cubicBezTo>
                    <a:pt x="28655" y="51585"/>
                    <a:pt x="28502" y="51471"/>
                    <a:pt x="28737" y="50969"/>
                  </a:cubicBezTo>
                  <a:cubicBezTo>
                    <a:pt x="28760" y="50421"/>
                    <a:pt x="28486" y="50010"/>
                    <a:pt x="28144" y="49622"/>
                  </a:cubicBezTo>
                  <a:cubicBezTo>
                    <a:pt x="28441" y="49280"/>
                    <a:pt x="28486" y="48846"/>
                    <a:pt x="28486" y="48413"/>
                  </a:cubicBezTo>
                  <a:cubicBezTo>
                    <a:pt x="28486" y="48413"/>
                    <a:pt x="28486" y="48413"/>
                    <a:pt x="28463" y="48390"/>
                  </a:cubicBezTo>
                  <a:cubicBezTo>
                    <a:pt x="28600" y="48367"/>
                    <a:pt x="28669" y="48253"/>
                    <a:pt x="28714" y="48116"/>
                  </a:cubicBezTo>
                  <a:cubicBezTo>
                    <a:pt x="28737" y="48047"/>
                    <a:pt x="28646" y="48047"/>
                    <a:pt x="28623" y="48002"/>
                  </a:cubicBezTo>
                  <a:cubicBezTo>
                    <a:pt x="28633" y="47999"/>
                    <a:pt x="28643" y="47998"/>
                    <a:pt x="28652" y="47998"/>
                  </a:cubicBezTo>
                  <a:cubicBezTo>
                    <a:pt x="28725" y="47998"/>
                    <a:pt x="28770" y="48070"/>
                    <a:pt x="28851" y="48070"/>
                  </a:cubicBezTo>
                  <a:cubicBezTo>
                    <a:pt x="29080" y="48047"/>
                    <a:pt x="29285" y="47979"/>
                    <a:pt x="29422" y="47773"/>
                  </a:cubicBezTo>
                  <a:cubicBezTo>
                    <a:pt x="29422" y="47738"/>
                    <a:pt x="29367" y="47661"/>
                    <a:pt x="29407" y="47661"/>
                  </a:cubicBezTo>
                  <a:cubicBezTo>
                    <a:pt x="29418" y="47661"/>
                    <a:pt x="29437" y="47667"/>
                    <a:pt x="29468" y="47682"/>
                  </a:cubicBezTo>
                  <a:cubicBezTo>
                    <a:pt x="29536" y="47682"/>
                    <a:pt x="29582" y="47659"/>
                    <a:pt x="29627" y="47614"/>
                  </a:cubicBezTo>
                  <a:cubicBezTo>
                    <a:pt x="29673" y="47522"/>
                    <a:pt x="29696" y="47431"/>
                    <a:pt x="29627" y="47317"/>
                  </a:cubicBezTo>
                  <a:cubicBezTo>
                    <a:pt x="29627" y="47317"/>
                    <a:pt x="29627" y="47317"/>
                    <a:pt x="29627" y="47294"/>
                  </a:cubicBezTo>
                  <a:close/>
                  <a:moveTo>
                    <a:pt x="12828" y="53662"/>
                  </a:moveTo>
                  <a:cubicBezTo>
                    <a:pt x="12828" y="53662"/>
                    <a:pt x="12805" y="53662"/>
                    <a:pt x="12805" y="53685"/>
                  </a:cubicBezTo>
                  <a:cubicBezTo>
                    <a:pt x="12782" y="53685"/>
                    <a:pt x="12782" y="53662"/>
                    <a:pt x="12782" y="53662"/>
                  </a:cubicBezTo>
                  <a:close/>
                  <a:moveTo>
                    <a:pt x="37959" y="50216"/>
                  </a:moveTo>
                  <a:cubicBezTo>
                    <a:pt x="37959" y="50239"/>
                    <a:pt x="37959" y="50239"/>
                    <a:pt x="37959" y="50239"/>
                  </a:cubicBezTo>
                  <a:cubicBezTo>
                    <a:pt x="37959" y="50467"/>
                    <a:pt x="38141" y="50558"/>
                    <a:pt x="38278" y="50672"/>
                  </a:cubicBezTo>
                  <a:cubicBezTo>
                    <a:pt x="38422" y="50775"/>
                    <a:pt x="38548" y="50953"/>
                    <a:pt x="38756" y="50953"/>
                  </a:cubicBezTo>
                  <a:cubicBezTo>
                    <a:pt x="38778" y="50953"/>
                    <a:pt x="38802" y="50951"/>
                    <a:pt x="38826" y="50946"/>
                  </a:cubicBezTo>
                  <a:lnTo>
                    <a:pt x="38826" y="50946"/>
                  </a:lnTo>
                  <a:cubicBezTo>
                    <a:pt x="38780" y="51060"/>
                    <a:pt x="38780" y="51197"/>
                    <a:pt x="38917" y="51289"/>
                  </a:cubicBezTo>
                  <a:cubicBezTo>
                    <a:pt x="38931" y="51306"/>
                    <a:pt x="38943" y="51313"/>
                    <a:pt x="38954" y="51313"/>
                  </a:cubicBezTo>
                  <a:cubicBezTo>
                    <a:pt x="38989" y="51313"/>
                    <a:pt x="39016" y="51253"/>
                    <a:pt x="39035" y="51253"/>
                  </a:cubicBezTo>
                  <a:cubicBezTo>
                    <a:pt x="39043" y="51253"/>
                    <a:pt x="39049" y="51262"/>
                    <a:pt x="39054" y="51289"/>
                  </a:cubicBezTo>
                  <a:cubicBezTo>
                    <a:pt x="39077" y="51334"/>
                    <a:pt x="38963" y="51403"/>
                    <a:pt x="38940" y="51471"/>
                  </a:cubicBezTo>
                  <a:cubicBezTo>
                    <a:pt x="38986" y="52316"/>
                    <a:pt x="39260" y="53251"/>
                    <a:pt x="38096" y="53640"/>
                  </a:cubicBezTo>
                  <a:cubicBezTo>
                    <a:pt x="38004" y="53662"/>
                    <a:pt x="37936" y="53685"/>
                    <a:pt x="37845" y="53731"/>
                  </a:cubicBezTo>
                  <a:cubicBezTo>
                    <a:pt x="37700" y="53774"/>
                    <a:pt x="37558" y="53797"/>
                    <a:pt x="37419" y="53797"/>
                  </a:cubicBezTo>
                  <a:cubicBezTo>
                    <a:pt x="37118" y="53797"/>
                    <a:pt x="36832" y="53691"/>
                    <a:pt x="36566" y="53457"/>
                  </a:cubicBezTo>
                  <a:cubicBezTo>
                    <a:pt x="36498" y="53388"/>
                    <a:pt x="36429" y="53343"/>
                    <a:pt x="36361" y="53274"/>
                  </a:cubicBezTo>
                  <a:cubicBezTo>
                    <a:pt x="35767" y="52749"/>
                    <a:pt x="35494" y="52133"/>
                    <a:pt x="35790" y="51334"/>
                  </a:cubicBezTo>
                  <a:cubicBezTo>
                    <a:pt x="36063" y="50599"/>
                    <a:pt x="36568" y="50347"/>
                    <a:pt x="37252" y="50347"/>
                  </a:cubicBezTo>
                  <a:cubicBezTo>
                    <a:pt x="37311" y="50347"/>
                    <a:pt x="37372" y="50349"/>
                    <a:pt x="37434" y="50353"/>
                  </a:cubicBezTo>
                  <a:cubicBezTo>
                    <a:pt x="37473" y="50358"/>
                    <a:pt x="37512" y="50360"/>
                    <a:pt x="37551" y="50360"/>
                  </a:cubicBezTo>
                  <a:cubicBezTo>
                    <a:pt x="37694" y="50360"/>
                    <a:pt x="37833" y="50323"/>
                    <a:pt x="37959" y="50216"/>
                  </a:cubicBezTo>
                  <a:close/>
                  <a:moveTo>
                    <a:pt x="14814" y="51129"/>
                  </a:moveTo>
                  <a:cubicBezTo>
                    <a:pt x="15248" y="51380"/>
                    <a:pt x="15795" y="51174"/>
                    <a:pt x="16229" y="51448"/>
                  </a:cubicBezTo>
                  <a:cubicBezTo>
                    <a:pt x="17279" y="52019"/>
                    <a:pt x="17393" y="52270"/>
                    <a:pt x="17188" y="53388"/>
                  </a:cubicBezTo>
                  <a:cubicBezTo>
                    <a:pt x="17142" y="53617"/>
                    <a:pt x="17096" y="53868"/>
                    <a:pt x="17028" y="54096"/>
                  </a:cubicBezTo>
                  <a:cubicBezTo>
                    <a:pt x="16937" y="54370"/>
                    <a:pt x="16777" y="54598"/>
                    <a:pt x="16594" y="54804"/>
                  </a:cubicBezTo>
                  <a:cubicBezTo>
                    <a:pt x="16571" y="54804"/>
                    <a:pt x="16503" y="54804"/>
                    <a:pt x="16457" y="54826"/>
                  </a:cubicBezTo>
                  <a:cubicBezTo>
                    <a:pt x="16389" y="54849"/>
                    <a:pt x="16343" y="54872"/>
                    <a:pt x="16275" y="54895"/>
                  </a:cubicBezTo>
                  <a:cubicBezTo>
                    <a:pt x="16138" y="54963"/>
                    <a:pt x="16001" y="55009"/>
                    <a:pt x="15841" y="55032"/>
                  </a:cubicBezTo>
                  <a:cubicBezTo>
                    <a:pt x="15715" y="55062"/>
                    <a:pt x="15598" y="55076"/>
                    <a:pt x="15490" y="55076"/>
                  </a:cubicBezTo>
                  <a:cubicBezTo>
                    <a:pt x="14773" y="55076"/>
                    <a:pt x="14408" y="54472"/>
                    <a:pt x="13992" y="53936"/>
                  </a:cubicBezTo>
                  <a:cubicBezTo>
                    <a:pt x="13627" y="53594"/>
                    <a:pt x="13718" y="53160"/>
                    <a:pt x="13787" y="52749"/>
                  </a:cubicBezTo>
                  <a:cubicBezTo>
                    <a:pt x="13810" y="52681"/>
                    <a:pt x="13855" y="52590"/>
                    <a:pt x="13878" y="52521"/>
                  </a:cubicBezTo>
                  <a:cubicBezTo>
                    <a:pt x="13969" y="52293"/>
                    <a:pt x="14175" y="52087"/>
                    <a:pt x="14152" y="51791"/>
                  </a:cubicBezTo>
                  <a:cubicBezTo>
                    <a:pt x="14152" y="51722"/>
                    <a:pt x="14129" y="51699"/>
                    <a:pt x="14061" y="51699"/>
                  </a:cubicBezTo>
                  <a:cubicBezTo>
                    <a:pt x="14069" y="51665"/>
                    <a:pt x="14081" y="51653"/>
                    <a:pt x="14095" y="51653"/>
                  </a:cubicBezTo>
                  <a:cubicBezTo>
                    <a:pt x="14118" y="51653"/>
                    <a:pt x="14146" y="51685"/>
                    <a:pt x="14175" y="51699"/>
                  </a:cubicBezTo>
                  <a:cubicBezTo>
                    <a:pt x="14334" y="51654"/>
                    <a:pt x="14426" y="51585"/>
                    <a:pt x="14471" y="51448"/>
                  </a:cubicBezTo>
                  <a:cubicBezTo>
                    <a:pt x="14631" y="51403"/>
                    <a:pt x="14791" y="51357"/>
                    <a:pt x="14791" y="51129"/>
                  </a:cubicBezTo>
                  <a:close/>
                  <a:moveTo>
                    <a:pt x="9750" y="51124"/>
                  </a:moveTo>
                  <a:cubicBezTo>
                    <a:pt x="9913" y="51124"/>
                    <a:pt x="10079" y="51133"/>
                    <a:pt x="10249" y="51152"/>
                  </a:cubicBezTo>
                  <a:cubicBezTo>
                    <a:pt x="10272" y="51152"/>
                    <a:pt x="10272" y="51129"/>
                    <a:pt x="10272" y="51129"/>
                  </a:cubicBezTo>
                  <a:cubicBezTo>
                    <a:pt x="10317" y="51174"/>
                    <a:pt x="10363" y="51197"/>
                    <a:pt x="10409" y="51220"/>
                  </a:cubicBezTo>
                  <a:cubicBezTo>
                    <a:pt x="10454" y="51243"/>
                    <a:pt x="10500" y="51243"/>
                    <a:pt x="10523" y="51266"/>
                  </a:cubicBezTo>
                  <a:cubicBezTo>
                    <a:pt x="10979" y="51654"/>
                    <a:pt x="11276" y="52179"/>
                    <a:pt x="11504" y="52749"/>
                  </a:cubicBezTo>
                  <a:cubicBezTo>
                    <a:pt x="11481" y="52749"/>
                    <a:pt x="11481" y="52749"/>
                    <a:pt x="11459" y="52727"/>
                  </a:cubicBezTo>
                  <a:cubicBezTo>
                    <a:pt x="11253" y="52978"/>
                    <a:pt x="11299" y="53297"/>
                    <a:pt x="11253" y="53594"/>
                  </a:cubicBezTo>
                  <a:cubicBezTo>
                    <a:pt x="11162" y="54096"/>
                    <a:pt x="10934" y="54484"/>
                    <a:pt x="10500" y="54781"/>
                  </a:cubicBezTo>
                  <a:cubicBezTo>
                    <a:pt x="10063" y="55072"/>
                    <a:pt x="9692" y="55223"/>
                    <a:pt x="9324" y="55223"/>
                  </a:cubicBezTo>
                  <a:cubicBezTo>
                    <a:pt x="8827" y="55223"/>
                    <a:pt x="8335" y="54947"/>
                    <a:pt x="7692" y="54370"/>
                  </a:cubicBezTo>
                  <a:cubicBezTo>
                    <a:pt x="7647" y="54301"/>
                    <a:pt x="7578" y="54256"/>
                    <a:pt x="7533" y="54187"/>
                  </a:cubicBezTo>
                  <a:cubicBezTo>
                    <a:pt x="7464" y="54119"/>
                    <a:pt x="7418" y="54073"/>
                    <a:pt x="7373" y="54005"/>
                  </a:cubicBezTo>
                  <a:cubicBezTo>
                    <a:pt x="7076" y="53685"/>
                    <a:pt x="7190" y="53320"/>
                    <a:pt x="7167" y="52955"/>
                  </a:cubicBezTo>
                  <a:cubicBezTo>
                    <a:pt x="7167" y="52727"/>
                    <a:pt x="7167" y="52498"/>
                    <a:pt x="7053" y="52316"/>
                  </a:cubicBezTo>
                  <a:cubicBezTo>
                    <a:pt x="7803" y="51506"/>
                    <a:pt x="8707" y="51124"/>
                    <a:pt x="9750" y="51124"/>
                  </a:cubicBezTo>
                  <a:close/>
                  <a:moveTo>
                    <a:pt x="26660" y="51220"/>
                  </a:moveTo>
                  <a:cubicBezTo>
                    <a:pt x="26683" y="51243"/>
                    <a:pt x="26729" y="51243"/>
                    <a:pt x="26751" y="51266"/>
                  </a:cubicBezTo>
                  <a:cubicBezTo>
                    <a:pt x="26984" y="51355"/>
                    <a:pt x="27189" y="51543"/>
                    <a:pt x="27442" y="51543"/>
                  </a:cubicBezTo>
                  <a:cubicBezTo>
                    <a:pt x="27512" y="51543"/>
                    <a:pt x="27586" y="51528"/>
                    <a:pt x="27664" y="51494"/>
                  </a:cubicBezTo>
                  <a:cubicBezTo>
                    <a:pt x="27664" y="51517"/>
                    <a:pt x="27664" y="51540"/>
                    <a:pt x="27664" y="51540"/>
                  </a:cubicBezTo>
                  <a:cubicBezTo>
                    <a:pt x="27710" y="51722"/>
                    <a:pt x="27801" y="51882"/>
                    <a:pt x="27916" y="52019"/>
                  </a:cubicBezTo>
                  <a:cubicBezTo>
                    <a:pt x="28692" y="53069"/>
                    <a:pt x="28692" y="53457"/>
                    <a:pt x="28030" y="54553"/>
                  </a:cubicBezTo>
                  <a:cubicBezTo>
                    <a:pt x="27893" y="54781"/>
                    <a:pt x="27710" y="54963"/>
                    <a:pt x="27664" y="55237"/>
                  </a:cubicBezTo>
                  <a:cubicBezTo>
                    <a:pt x="27585" y="55192"/>
                    <a:pt x="27493" y="55175"/>
                    <a:pt x="27402" y="55175"/>
                  </a:cubicBezTo>
                  <a:cubicBezTo>
                    <a:pt x="27311" y="55175"/>
                    <a:pt x="27219" y="55192"/>
                    <a:pt x="27139" y="55214"/>
                  </a:cubicBezTo>
                  <a:cubicBezTo>
                    <a:pt x="26955" y="55275"/>
                    <a:pt x="26773" y="55303"/>
                    <a:pt x="26595" y="55303"/>
                  </a:cubicBezTo>
                  <a:cubicBezTo>
                    <a:pt x="25427" y="55303"/>
                    <a:pt x="24455" y="54095"/>
                    <a:pt x="24515" y="52886"/>
                  </a:cubicBezTo>
                  <a:cubicBezTo>
                    <a:pt x="24537" y="52156"/>
                    <a:pt x="24811" y="51768"/>
                    <a:pt x="25473" y="51517"/>
                  </a:cubicBezTo>
                  <a:cubicBezTo>
                    <a:pt x="25861" y="51380"/>
                    <a:pt x="26295" y="51425"/>
                    <a:pt x="26660" y="51220"/>
                  </a:cubicBezTo>
                  <a:close/>
                  <a:moveTo>
                    <a:pt x="20960" y="52849"/>
                  </a:moveTo>
                  <a:cubicBezTo>
                    <a:pt x="21157" y="52849"/>
                    <a:pt x="21361" y="52889"/>
                    <a:pt x="21570" y="52978"/>
                  </a:cubicBezTo>
                  <a:cubicBezTo>
                    <a:pt x="21821" y="53092"/>
                    <a:pt x="22049" y="53229"/>
                    <a:pt x="22255" y="53434"/>
                  </a:cubicBezTo>
                  <a:cubicBezTo>
                    <a:pt x="22597" y="54530"/>
                    <a:pt x="22506" y="54758"/>
                    <a:pt x="21524" y="55488"/>
                  </a:cubicBezTo>
                  <a:cubicBezTo>
                    <a:pt x="21336" y="55627"/>
                    <a:pt x="21144" y="55671"/>
                    <a:pt x="20951" y="55671"/>
                  </a:cubicBezTo>
                  <a:cubicBezTo>
                    <a:pt x="20699" y="55671"/>
                    <a:pt x="20446" y="55596"/>
                    <a:pt x="20201" y="55557"/>
                  </a:cubicBezTo>
                  <a:cubicBezTo>
                    <a:pt x="20140" y="55557"/>
                    <a:pt x="20089" y="55547"/>
                    <a:pt x="20035" y="55547"/>
                  </a:cubicBezTo>
                  <a:cubicBezTo>
                    <a:pt x="20008" y="55547"/>
                    <a:pt x="19980" y="55549"/>
                    <a:pt x="19950" y="55557"/>
                  </a:cubicBezTo>
                  <a:cubicBezTo>
                    <a:pt x="19858" y="55557"/>
                    <a:pt x="19767" y="55602"/>
                    <a:pt x="19721" y="55671"/>
                  </a:cubicBezTo>
                  <a:cubicBezTo>
                    <a:pt x="19744" y="55625"/>
                    <a:pt x="19767" y="55602"/>
                    <a:pt x="19790" y="55580"/>
                  </a:cubicBezTo>
                  <a:cubicBezTo>
                    <a:pt x="19858" y="55466"/>
                    <a:pt x="19881" y="55351"/>
                    <a:pt x="19858" y="55214"/>
                  </a:cubicBezTo>
                  <a:cubicBezTo>
                    <a:pt x="19813" y="55009"/>
                    <a:pt x="19676" y="54826"/>
                    <a:pt x="19630" y="54621"/>
                  </a:cubicBezTo>
                  <a:cubicBezTo>
                    <a:pt x="19561" y="54119"/>
                    <a:pt x="19447" y="53571"/>
                    <a:pt x="19950" y="53206"/>
                  </a:cubicBezTo>
                  <a:cubicBezTo>
                    <a:pt x="20260" y="52984"/>
                    <a:pt x="20599" y="52849"/>
                    <a:pt x="20960" y="52849"/>
                  </a:cubicBezTo>
                  <a:close/>
                  <a:moveTo>
                    <a:pt x="45012" y="0"/>
                  </a:moveTo>
                  <a:cubicBezTo>
                    <a:pt x="44966" y="0"/>
                    <a:pt x="44898" y="0"/>
                    <a:pt x="44852" y="23"/>
                  </a:cubicBezTo>
                  <a:cubicBezTo>
                    <a:pt x="44783" y="46"/>
                    <a:pt x="44715" y="69"/>
                    <a:pt x="44669" y="91"/>
                  </a:cubicBezTo>
                  <a:cubicBezTo>
                    <a:pt x="44647" y="91"/>
                    <a:pt x="44601" y="114"/>
                    <a:pt x="44578" y="114"/>
                  </a:cubicBezTo>
                  <a:cubicBezTo>
                    <a:pt x="44532" y="137"/>
                    <a:pt x="44464" y="137"/>
                    <a:pt x="44395" y="160"/>
                  </a:cubicBezTo>
                  <a:cubicBezTo>
                    <a:pt x="44304" y="183"/>
                    <a:pt x="44190" y="183"/>
                    <a:pt x="44099" y="206"/>
                  </a:cubicBezTo>
                  <a:cubicBezTo>
                    <a:pt x="44030" y="228"/>
                    <a:pt x="43962" y="251"/>
                    <a:pt x="43893" y="274"/>
                  </a:cubicBezTo>
                  <a:cubicBezTo>
                    <a:pt x="43665" y="388"/>
                    <a:pt x="43414" y="479"/>
                    <a:pt x="43163" y="548"/>
                  </a:cubicBezTo>
                  <a:cubicBezTo>
                    <a:pt x="43072" y="571"/>
                    <a:pt x="43003" y="571"/>
                    <a:pt x="42935" y="616"/>
                  </a:cubicBezTo>
                  <a:cubicBezTo>
                    <a:pt x="42432" y="776"/>
                    <a:pt x="41907" y="799"/>
                    <a:pt x="41428" y="1004"/>
                  </a:cubicBezTo>
                  <a:cubicBezTo>
                    <a:pt x="41291" y="1096"/>
                    <a:pt x="41200" y="1233"/>
                    <a:pt x="41223" y="1415"/>
                  </a:cubicBezTo>
                  <a:cubicBezTo>
                    <a:pt x="41074" y="1280"/>
                    <a:pt x="40910" y="1241"/>
                    <a:pt x="40743" y="1241"/>
                  </a:cubicBezTo>
                  <a:cubicBezTo>
                    <a:pt x="40628" y="1241"/>
                    <a:pt x="40513" y="1260"/>
                    <a:pt x="40401" y="1278"/>
                  </a:cubicBezTo>
                  <a:cubicBezTo>
                    <a:pt x="39693" y="1598"/>
                    <a:pt x="38849" y="1529"/>
                    <a:pt x="38187" y="1963"/>
                  </a:cubicBezTo>
                  <a:cubicBezTo>
                    <a:pt x="38096" y="2077"/>
                    <a:pt x="38164" y="2146"/>
                    <a:pt x="38255" y="2214"/>
                  </a:cubicBezTo>
                  <a:cubicBezTo>
                    <a:pt x="38118" y="2214"/>
                    <a:pt x="38096" y="2054"/>
                    <a:pt x="37959" y="2032"/>
                  </a:cubicBezTo>
                  <a:cubicBezTo>
                    <a:pt x="37850" y="2015"/>
                    <a:pt x="37736" y="1992"/>
                    <a:pt x="37630" y="1992"/>
                  </a:cubicBezTo>
                  <a:cubicBezTo>
                    <a:pt x="37446" y="1992"/>
                    <a:pt x="37286" y="2061"/>
                    <a:pt x="37228" y="2351"/>
                  </a:cubicBezTo>
                  <a:cubicBezTo>
                    <a:pt x="37077" y="2269"/>
                    <a:pt x="36930" y="2239"/>
                    <a:pt x="36787" y="2239"/>
                  </a:cubicBezTo>
                  <a:cubicBezTo>
                    <a:pt x="36412" y="2239"/>
                    <a:pt x="36056" y="2442"/>
                    <a:pt x="35676" y="2442"/>
                  </a:cubicBezTo>
                  <a:cubicBezTo>
                    <a:pt x="35536" y="2500"/>
                    <a:pt x="35384" y="2504"/>
                    <a:pt x="35233" y="2504"/>
                  </a:cubicBezTo>
                  <a:cubicBezTo>
                    <a:pt x="35207" y="2504"/>
                    <a:pt x="35181" y="2504"/>
                    <a:pt x="35155" y="2504"/>
                  </a:cubicBezTo>
                  <a:cubicBezTo>
                    <a:pt x="34912" y="2504"/>
                    <a:pt x="34674" y="2515"/>
                    <a:pt x="34489" y="2739"/>
                  </a:cubicBezTo>
                  <a:cubicBezTo>
                    <a:pt x="34489" y="2808"/>
                    <a:pt x="34512" y="2876"/>
                    <a:pt x="34512" y="2922"/>
                  </a:cubicBezTo>
                  <a:cubicBezTo>
                    <a:pt x="34512" y="2922"/>
                    <a:pt x="34489" y="2899"/>
                    <a:pt x="34489" y="2899"/>
                  </a:cubicBezTo>
                  <a:lnTo>
                    <a:pt x="34329" y="2899"/>
                  </a:lnTo>
                  <a:cubicBezTo>
                    <a:pt x="34010" y="2899"/>
                    <a:pt x="33713" y="2922"/>
                    <a:pt x="33416" y="2922"/>
                  </a:cubicBezTo>
                  <a:cubicBezTo>
                    <a:pt x="33322" y="2813"/>
                    <a:pt x="33219" y="2785"/>
                    <a:pt x="33107" y="2785"/>
                  </a:cubicBezTo>
                  <a:cubicBezTo>
                    <a:pt x="33032" y="2785"/>
                    <a:pt x="32952" y="2798"/>
                    <a:pt x="32869" y="2808"/>
                  </a:cubicBezTo>
                  <a:cubicBezTo>
                    <a:pt x="32252" y="3059"/>
                    <a:pt x="31590" y="3013"/>
                    <a:pt x="30951" y="3173"/>
                  </a:cubicBezTo>
                  <a:cubicBezTo>
                    <a:pt x="30792" y="3173"/>
                    <a:pt x="30700" y="3219"/>
                    <a:pt x="30655" y="3378"/>
                  </a:cubicBezTo>
                  <a:cubicBezTo>
                    <a:pt x="30655" y="3401"/>
                    <a:pt x="30677" y="3424"/>
                    <a:pt x="30700" y="3447"/>
                  </a:cubicBezTo>
                  <a:lnTo>
                    <a:pt x="30563" y="3447"/>
                  </a:lnTo>
                  <a:cubicBezTo>
                    <a:pt x="30518" y="3401"/>
                    <a:pt x="30472" y="3378"/>
                    <a:pt x="30404" y="3355"/>
                  </a:cubicBezTo>
                  <a:cubicBezTo>
                    <a:pt x="30371" y="3339"/>
                    <a:pt x="30328" y="3323"/>
                    <a:pt x="30281" y="3323"/>
                  </a:cubicBezTo>
                  <a:cubicBezTo>
                    <a:pt x="30261" y="3323"/>
                    <a:pt x="30241" y="3326"/>
                    <a:pt x="30221" y="3333"/>
                  </a:cubicBezTo>
                  <a:cubicBezTo>
                    <a:pt x="30152" y="3355"/>
                    <a:pt x="30078" y="3361"/>
                    <a:pt x="30004" y="3361"/>
                  </a:cubicBezTo>
                  <a:cubicBezTo>
                    <a:pt x="29930" y="3361"/>
                    <a:pt x="29856" y="3355"/>
                    <a:pt x="29787" y="3355"/>
                  </a:cubicBezTo>
                  <a:cubicBezTo>
                    <a:pt x="29755" y="3359"/>
                    <a:pt x="29722" y="3361"/>
                    <a:pt x="29688" y="3361"/>
                  </a:cubicBezTo>
                  <a:cubicBezTo>
                    <a:pt x="29636" y="3361"/>
                    <a:pt x="29582" y="3358"/>
                    <a:pt x="29529" y="3358"/>
                  </a:cubicBezTo>
                  <a:cubicBezTo>
                    <a:pt x="29417" y="3358"/>
                    <a:pt x="29306" y="3370"/>
                    <a:pt x="29217" y="3447"/>
                  </a:cubicBezTo>
                  <a:cubicBezTo>
                    <a:pt x="29125" y="3607"/>
                    <a:pt x="28966" y="3561"/>
                    <a:pt x="28851" y="3607"/>
                  </a:cubicBezTo>
                  <a:cubicBezTo>
                    <a:pt x="28715" y="3598"/>
                    <a:pt x="28580" y="3594"/>
                    <a:pt x="28444" y="3594"/>
                  </a:cubicBezTo>
                  <a:cubicBezTo>
                    <a:pt x="27535" y="3594"/>
                    <a:pt x="26641" y="3769"/>
                    <a:pt x="25747" y="3789"/>
                  </a:cubicBezTo>
                  <a:cubicBezTo>
                    <a:pt x="25679" y="3721"/>
                    <a:pt x="25587" y="3675"/>
                    <a:pt x="25496" y="3629"/>
                  </a:cubicBezTo>
                  <a:cubicBezTo>
                    <a:pt x="25313" y="3584"/>
                    <a:pt x="25108" y="3584"/>
                    <a:pt x="24925" y="3584"/>
                  </a:cubicBezTo>
                  <a:cubicBezTo>
                    <a:pt x="24872" y="3590"/>
                    <a:pt x="24817" y="3592"/>
                    <a:pt x="24763" y="3592"/>
                  </a:cubicBezTo>
                  <a:cubicBezTo>
                    <a:pt x="24674" y="3592"/>
                    <a:pt x="24585" y="3587"/>
                    <a:pt x="24498" y="3587"/>
                  </a:cubicBezTo>
                  <a:cubicBezTo>
                    <a:pt x="24250" y="3587"/>
                    <a:pt x="24021" y="3628"/>
                    <a:pt x="23875" y="3949"/>
                  </a:cubicBezTo>
                  <a:cubicBezTo>
                    <a:pt x="23853" y="3949"/>
                    <a:pt x="23853" y="3926"/>
                    <a:pt x="23830" y="3903"/>
                  </a:cubicBezTo>
                  <a:cubicBezTo>
                    <a:pt x="23548" y="3773"/>
                    <a:pt x="23256" y="3746"/>
                    <a:pt x="22962" y="3746"/>
                  </a:cubicBezTo>
                  <a:cubicBezTo>
                    <a:pt x="22749" y="3746"/>
                    <a:pt x="22536" y="3760"/>
                    <a:pt x="22323" y="3760"/>
                  </a:cubicBezTo>
                  <a:cubicBezTo>
                    <a:pt x="22209" y="3760"/>
                    <a:pt x="22094" y="3756"/>
                    <a:pt x="21981" y="3743"/>
                  </a:cubicBezTo>
                  <a:lnTo>
                    <a:pt x="21524" y="3743"/>
                  </a:lnTo>
                  <a:cubicBezTo>
                    <a:pt x="21415" y="3754"/>
                    <a:pt x="21305" y="3758"/>
                    <a:pt x="21195" y="3758"/>
                  </a:cubicBezTo>
                  <a:cubicBezTo>
                    <a:pt x="20765" y="3758"/>
                    <a:pt x="20336" y="3695"/>
                    <a:pt x="19906" y="3695"/>
                  </a:cubicBezTo>
                  <a:cubicBezTo>
                    <a:pt x="19715" y="3695"/>
                    <a:pt x="19524" y="3708"/>
                    <a:pt x="19333" y="3743"/>
                  </a:cubicBezTo>
                  <a:lnTo>
                    <a:pt x="19037" y="3743"/>
                  </a:lnTo>
                  <a:cubicBezTo>
                    <a:pt x="18928" y="3751"/>
                    <a:pt x="18820" y="3754"/>
                    <a:pt x="18712" y="3754"/>
                  </a:cubicBezTo>
                  <a:cubicBezTo>
                    <a:pt x="18468" y="3754"/>
                    <a:pt x="18224" y="3740"/>
                    <a:pt x="17979" y="3740"/>
                  </a:cubicBezTo>
                  <a:cubicBezTo>
                    <a:pt x="17670" y="3740"/>
                    <a:pt x="17360" y="3762"/>
                    <a:pt x="17051" y="3858"/>
                  </a:cubicBezTo>
                  <a:cubicBezTo>
                    <a:pt x="17028" y="3903"/>
                    <a:pt x="16982" y="3949"/>
                    <a:pt x="16937" y="3972"/>
                  </a:cubicBezTo>
                  <a:cubicBezTo>
                    <a:pt x="16891" y="3926"/>
                    <a:pt x="16845" y="3880"/>
                    <a:pt x="16777" y="3858"/>
                  </a:cubicBezTo>
                  <a:cubicBezTo>
                    <a:pt x="16686" y="3812"/>
                    <a:pt x="16594" y="3789"/>
                    <a:pt x="16503" y="3789"/>
                  </a:cubicBezTo>
                  <a:cubicBezTo>
                    <a:pt x="16424" y="3775"/>
                    <a:pt x="16345" y="3770"/>
                    <a:pt x="16266" y="3770"/>
                  </a:cubicBezTo>
                  <a:cubicBezTo>
                    <a:pt x="15987" y="3770"/>
                    <a:pt x="15705" y="3837"/>
                    <a:pt x="15412" y="3837"/>
                  </a:cubicBezTo>
                  <a:cubicBezTo>
                    <a:pt x="15380" y="3837"/>
                    <a:pt x="15348" y="3837"/>
                    <a:pt x="15316" y="3835"/>
                  </a:cubicBezTo>
                  <a:cubicBezTo>
                    <a:pt x="15293" y="3846"/>
                    <a:pt x="15270" y="3852"/>
                    <a:pt x="15248" y="3852"/>
                  </a:cubicBezTo>
                  <a:cubicBezTo>
                    <a:pt x="15225" y="3852"/>
                    <a:pt x="15202" y="3846"/>
                    <a:pt x="15179" y="3835"/>
                  </a:cubicBezTo>
                  <a:cubicBezTo>
                    <a:pt x="15179" y="3880"/>
                    <a:pt x="15156" y="3926"/>
                    <a:pt x="15156" y="3972"/>
                  </a:cubicBezTo>
                  <a:cubicBezTo>
                    <a:pt x="15133" y="3949"/>
                    <a:pt x="15133" y="3926"/>
                    <a:pt x="15111" y="3926"/>
                  </a:cubicBezTo>
                  <a:cubicBezTo>
                    <a:pt x="15038" y="3890"/>
                    <a:pt x="14968" y="3871"/>
                    <a:pt x="14902" y="3871"/>
                  </a:cubicBezTo>
                  <a:cubicBezTo>
                    <a:pt x="14804" y="3871"/>
                    <a:pt x="14713" y="3912"/>
                    <a:pt x="14631" y="3995"/>
                  </a:cubicBezTo>
                  <a:cubicBezTo>
                    <a:pt x="14654" y="3926"/>
                    <a:pt x="14654" y="3858"/>
                    <a:pt x="14631" y="3789"/>
                  </a:cubicBezTo>
                  <a:cubicBezTo>
                    <a:pt x="14586" y="3743"/>
                    <a:pt x="14563" y="3721"/>
                    <a:pt x="14517" y="3698"/>
                  </a:cubicBezTo>
                  <a:cubicBezTo>
                    <a:pt x="14449" y="3652"/>
                    <a:pt x="14357" y="3629"/>
                    <a:pt x="14266" y="3607"/>
                  </a:cubicBezTo>
                  <a:cubicBezTo>
                    <a:pt x="14081" y="3586"/>
                    <a:pt x="13897" y="3575"/>
                    <a:pt x="13712" y="3575"/>
                  </a:cubicBezTo>
                  <a:cubicBezTo>
                    <a:pt x="13486" y="3575"/>
                    <a:pt x="13260" y="3592"/>
                    <a:pt x="13033" y="3629"/>
                  </a:cubicBezTo>
                  <a:cubicBezTo>
                    <a:pt x="12965" y="3652"/>
                    <a:pt x="12896" y="3698"/>
                    <a:pt x="12828" y="3743"/>
                  </a:cubicBezTo>
                  <a:cubicBezTo>
                    <a:pt x="12601" y="3646"/>
                    <a:pt x="12363" y="3618"/>
                    <a:pt x="12121" y="3618"/>
                  </a:cubicBezTo>
                  <a:cubicBezTo>
                    <a:pt x="12022" y="3618"/>
                    <a:pt x="11923" y="3623"/>
                    <a:pt x="11824" y="3629"/>
                  </a:cubicBezTo>
                  <a:cubicBezTo>
                    <a:pt x="11732" y="3561"/>
                    <a:pt x="11527" y="3561"/>
                    <a:pt x="11390" y="3561"/>
                  </a:cubicBezTo>
                  <a:cubicBezTo>
                    <a:pt x="11373" y="3557"/>
                    <a:pt x="11357" y="3555"/>
                    <a:pt x="11340" y="3555"/>
                  </a:cubicBezTo>
                  <a:cubicBezTo>
                    <a:pt x="11266" y="3555"/>
                    <a:pt x="11195" y="3592"/>
                    <a:pt x="11139" y="3629"/>
                  </a:cubicBezTo>
                  <a:cubicBezTo>
                    <a:pt x="11162" y="3607"/>
                    <a:pt x="11162" y="3584"/>
                    <a:pt x="11207" y="3561"/>
                  </a:cubicBezTo>
                  <a:cubicBezTo>
                    <a:pt x="11185" y="3470"/>
                    <a:pt x="11139" y="3401"/>
                    <a:pt x="11070" y="3355"/>
                  </a:cubicBezTo>
                  <a:cubicBezTo>
                    <a:pt x="10956" y="3287"/>
                    <a:pt x="10842" y="3241"/>
                    <a:pt x="10705" y="3219"/>
                  </a:cubicBezTo>
                  <a:cubicBezTo>
                    <a:pt x="10272" y="3196"/>
                    <a:pt x="9861" y="3241"/>
                    <a:pt x="9450" y="3104"/>
                  </a:cubicBezTo>
                  <a:cubicBezTo>
                    <a:pt x="8263" y="3036"/>
                    <a:pt x="7145" y="2716"/>
                    <a:pt x="5980" y="2511"/>
                  </a:cubicBezTo>
                  <a:cubicBezTo>
                    <a:pt x="5866" y="2488"/>
                    <a:pt x="5729" y="2465"/>
                    <a:pt x="5592" y="2442"/>
                  </a:cubicBezTo>
                  <a:cubicBezTo>
                    <a:pt x="5524" y="2420"/>
                    <a:pt x="5455" y="2397"/>
                    <a:pt x="5364" y="2374"/>
                  </a:cubicBezTo>
                  <a:cubicBezTo>
                    <a:pt x="5182" y="2351"/>
                    <a:pt x="4976" y="2305"/>
                    <a:pt x="4794" y="2237"/>
                  </a:cubicBezTo>
                  <a:cubicBezTo>
                    <a:pt x="4725" y="2214"/>
                    <a:pt x="4634" y="2191"/>
                    <a:pt x="4565" y="2191"/>
                  </a:cubicBezTo>
                  <a:cubicBezTo>
                    <a:pt x="4246" y="2146"/>
                    <a:pt x="3926" y="2146"/>
                    <a:pt x="3652" y="2009"/>
                  </a:cubicBezTo>
                  <a:cubicBezTo>
                    <a:pt x="3495" y="1952"/>
                    <a:pt x="3347" y="1903"/>
                    <a:pt x="3196" y="1903"/>
                  </a:cubicBezTo>
                  <a:cubicBezTo>
                    <a:pt x="3106" y="1903"/>
                    <a:pt x="3016" y="1920"/>
                    <a:pt x="2922" y="1963"/>
                  </a:cubicBezTo>
                  <a:lnTo>
                    <a:pt x="206" y="1119"/>
                  </a:lnTo>
                  <a:lnTo>
                    <a:pt x="206" y="1119"/>
                  </a:lnTo>
                  <a:cubicBezTo>
                    <a:pt x="0" y="2146"/>
                    <a:pt x="434" y="3127"/>
                    <a:pt x="388" y="4154"/>
                  </a:cubicBezTo>
                  <a:cubicBezTo>
                    <a:pt x="411" y="4542"/>
                    <a:pt x="228" y="4930"/>
                    <a:pt x="548" y="5273"/>
                  </a:cubicBezTo>
                  <a:lnTo>
                    <a:pt x="548" y="5455"/>
                  </a:lnTo>
                  <a:cubicBezTo>
                    <a:pt x="525" y="5478"/>
                    <a:pt x="480" y="5501"/>
                    <a:pt x="480" y="5524"/>
                  </a:cubicBezTo>
                  <a:cubicBezTo>
                    <a:pt x="457" y="5570"/>
                    <a:pt x="480" y="5615"/>
                    <a:pt x="548" y="5638"/>
                  </a:cubicBezTo>
                  <a:cubicBezTo>
                    <a:pt x="548" y="5821"/>
                    <a:pt x="571" y="5980"/>
                    <a:pt x="571" y="6140"/>
                  </a:cubicBezTo>
                  <a:cubicBezTo>
                    <a:pt x="616" y="6163"/>
                    <a:pt x="662" y="6209"/>
                    <a:pt x="708" y="6231"/>
                  </a:cubicBezTo>
                  <a:cubicBezTo>
                    <a:pt x="731" y="6574"/>
                    <a:pt x="731" y="6916"/>
                    <a:pt x="731" y="7259"/>
                  </a:cubicBezTo>
                  <a:cubicBezTo>
                    <a:pt x="799" y="7327"/>
                    <a:pt x="822" y="7373"/>
                    <a:pt x="822" y="7441"/>
                  </a:cubicBezTo>
                  <a:cubicBezTo>
                    <a:pt x="845" y="7578"/>
                    <a:pt x="845" y="7715"/>
                    <a:pt x="868" y="7852"/>
                  </a:cubicBezTo>
                  <a:cubicBezTo>
                    <a:pt x="845" y="7852"/>
                    <a:pt x="822" y="7875"/>
                    <a:pt x="822" y="7898"/>
                  </a:cubicBezTo>
                  <a:cubicBezTo>
                    <a:pt x="822" y="7943"/>
                    <a:pt x="845" y="7966"/>
                    <a:pt x="868" y="8012"/>
                  </a:cubicBezTo>
                  <a:cubicBezTo>
                    <a:pt x="868" y="8080"/>
                    <a:pt x="868" y="8149"/>
                    <a:pt x="868" y="8217"/>
                  </a:cubicBezTo>
                  <a:cubicBezTo>
                    <a:pt x="845" y="8217"/>
                    <a:pt x="822" y="8240"/>
                    <a:pt x="822" y="8263"/>
                  </a:cubicBezTo>
                  <a:cubicBezTo>
                    <a:pt x="845" y="8309"/>
                    <a:pt x="868" y="8331"/>
                    <a:pt x="890" y="8377"/>
                  </a:cubicBezTo>
                  <a:cubicBezTo>
                    <a:pt x="890" y="8674"/>
                    <a:pt x="1210" y="8970"/>
                    <a:pt x="936" y="9290"/>
                  </a:cubicBezTo>
                  <a:cubicBezTo>
                    <a:pt x="913" y="9427"/>
                    <a:pt x="913" y="9541"/>
                    <a:pt x="913" y="9655"/>
                  </a:cubicBezTo>
                  <a:cubicBezTo>
                    <a:pt x="1256" y="9975"/>
                    <a:pt x="1073" y="10386"/>
                    <a:pt x="1119" y="10751"/>
                  </a:cubicBezTo>
                  <a:cubicBezTo>
                    <a:pt x="1164" y="10751"/>
                    <a:pt x="1210" y="10774"/>
                    <a:pt x="1256" y="10774"/>
                  </a:cubicBezTo>
                  <a:cubicBezTo>
                    <a:pt x="1256" y="10842"/>
                    <a:pt x="1256" y="10888"/>
                    <a:pt x="1278" y="10933"/>
                  </a:cubicBezTo>
                  <a:cubicBezTo>
                    <a:pt x="1187" y="11938"/>
                    <a:pt x="1415" y="12919"/>
                    <a:pt x="1644" y="13878"/>
                  </a:cubicBezTo>
                  <a:cubicBezTo>
                    <a:pt x="1529" y="15042"/>
                    <a:pt x="1918" y="16160"/>
                    <a:pt x="1826" y="17325"/>
                  </a:cubicBezTo>
                  <a:cubicBezTo>
                    <a:pt x="1689" y="17530"/>
                    <a:pt x="1712" y="17667"/>
                    <a:pt x="1963" y="17735"/>
                  </a:cubicBezTo>
                  <a:cubicBezTo>
                    <a:pt x="1963" y="17735"/>
                    <a:pt x="1986" y="17713"/>
                    <a:pt x="1986" y="17713"/>
                  </a:cubicBezTo>
                  <a:lnTo>
                    <a:pt x="1986" y="17735"/>
                  </a:lnTo>
                  <a:cubicBezTo>
                    <a:pt x="1986" y="18101"/>
                    <a:pt x="1940" y="18466"/>
                    <a:pt x="2169" y="18785"/>
                  </a:cubicBezTo>
                  <a:cubicBezTo>
                    <a:pt x="2146" y="19402"/>
                    <a:pt x="2146" y="20018"/>
                    <a:pt x="2328" y="20634"/>
                  </a:cubicBezTo>
                  <a:lnTo>
                    <a:pt x="2397" y="22049"/>
                  </a:lnTo>
                  <a:cubicBezTo>
                    <a:pt x="2306" y="22300"/>
                    <a:pt x="2465" y="22597"/>
                    <a:pt x="2191" y="22803"/>
                  </a:cubicBezTo>
                  <a:cubicBezTo>
                    <a:pt x="2191" y="23076"/>
                    <a:pt x="2328" y="23236"/>
                    <a:pt x="2557" y="23350"/>
                  </a:cubicBezTo>
                  <a:cubicBezTo>
                    <a:pt x="2557" y="23647"/>
                    <a:pt x="2579" y="23967"/>
                    <a:pt x="2579" y="24263"/>
                  </a:cubicBezTo>
                  <a:lnTo>
                    <a:pt x="2739" y="24469"/>
                  </a:lnTo>
                  <a:cubicBezTo>
                    <a:pt x="2694" y="25131"/>
                    <a:pt x="2876" y="25793"/>
                    <a:pt x="2739" y="26455"/>
                  </a:cubicBezTo>
                  <a:cubicBezTo>
                    <a:pt x="2785" y="26500"/>
                    <a:pt x="2785" y="26546"/>
                    <a:pt x="2762" y="26592"/>
                  </a:cubicBezTo>
                  <a:cubicBezTo>
                    <a:pt x="2739" y="26751"/>
                    <a:pt x="2762" y="26911"/>
                    <a:pt x="2922" y="27002"/>
                  </a:cubicBezTo>
                  <a:cubicBezTo>
                    <a:pt x="2922" y="27071"/>
                    <a:pt x="2899" y="27117"/>
                    <a:pt x="2899" y="27185"/>
                  </a:cubicBezTo>
                  <a:cubicBezTo>
                    <a:pt x="2716" y="27322"/>
                    <a:pt x="2739" y="27436"/>
                    <a:pt x="2922" y="27550"/>
                  </a:cubicBezTo>
                  <a:cubicBezTo>
                    <a:pt x="3127" y="27893"/>
                    <a:pt x="3104" y="28258"/>
                    <a:pt x="3104" y="28623"/>
                  </a:cubicBezTo>
                  <a:cubicBezTo>
                    <a:pt x="3378" y="28897"/>
                    <a:pt x="3264" y="29262"/>
                    <a:pt x="3287" y="29559"/>
                  </a:cubicBezTo>
                  <a:cubicBezTo>
                    <a:pt x="3356" y="30038"/>
                    <a:pt x="3356" y="30518"/>
                    <a:pt x="3401" y="30997"/>
                  </a:cubicBezTo>
                  <a:cubicBezTo>
                    <a:pt x="3424" y="31864"/>
                    <a:pt x="3698" y="32709"/>
                    <a:pt x="3652" y="33576"/>
                  </a:cubicBezTo>
                  <a:cubicBezTo>
                    <a:pt x="3424" y="33439"/>
                    <a:pt x="3470" y="33234"/>
                    <a:pt x="3447" y="33028"/>
                  </a:cubicBezTo>
                  <a:cubicBezTo>
                    <a:pt x="3447" y="32854"/>
                    <a:pt x="3447" y="32616"/>
                    <a:pt x="3247" y="32616"/>
                  </a:cubicBezTo>
                  <a:cubicBezTo>
                    <a:pt x="3238" y="32616"/>
                    <a:pt x="3228" y="32616"/>
                    <a:pt x="3219" y="32617"/>
                  </a:cubicBezTo>
                  <a:cubicBezTo>
                    <a:pt x="3036" y="32640"/>
                    <a:pt x="3127" y="32869"/>
                    <a:pt x="3104" y="33005"/>
                  </a:cubicBezTo>
                  <a:cubicBezTo>
                    <a:pt x="3104" y="33074"/>
                    <a:pt x="3127" y="33142"/>
                    <a:pt x="3127" y="33188"/>
                  </a:cubicBezTo>
                  <a:cubicBezTo>
                    <a:pt x="3104" y="33599"/>
                    <a:pt x="3173" y="33918"/>
                    <a:pt x="3675" y="33941"/>
                  </a:cubicBezTo>
                  <a:cubicBezTo>
                    <a:pt x="3858" y="34147"/>
                    <a:pt x="3766" y="34443"/>
                    <a:pt x="3858" y="34672"/>
                  </a:cubicBezTo>
                  <a:cubicBezTo>
                    <a:pt x="3835" y="34786"/>
                    <a:pt x="3835" y="34923"/>
                    <a:pt x="3812" y="35037"/>
                  </a:cubicBezTo>
                  <a:cubicBezTo>
                    <a:pt x="3835" y="35265"/>
                    <a:pt x="3835" y="35493"/>
                    <a:pt x="3858" y="35722"/>
                  </a:cubicBezTo>
                  <a:cubicBezTo>
                    <a:pt x="3835" y="35927"/>
                    <a:pt x="3789" y="36155"/>
                    <a:pt x="3995" y="36315"/>
                  </a:cubicBezTo>
                  <a:cubicBezTo>
                    <a:pt x="3995" y="36429"/>
                    <a:pt x="3995" y="36543"/>
                    <a:pt x="3995" y="36680"/>
                  </a:cubicBezTo>
                  <a:cubicBezTo>
                    <a:pt x="4132" y="37023"/>
                    <a:pt x="3903" y="37456"/>
                    <a:pt x="4200" y="37776"/>
                  </a:cubicBezTo>
                  <a:cubicBezTo>
                    <a:pt x="4200" y="37890"/>
                    <a:pt x="4223" y="38004"/>
                    <a:pt x="4246" y="38141"/>
                  </a:cubicBezTo>
                  <a:cubicBezTo>
                    <a:pt x="4246" y="38506"/>
                    <a:pt x="4132" y="38917"/>
                    <a:pt x="4360" y="39260"/>
                  </a:cubicBezTo>
                  <a:cubicBezTo>
                    <a:pt x="4360" y="39328"/>
                    <a:pt x="4360" y="39374"/>
                    <a:pt x="4383" y="39419"/>
                  </a:cubicBezTo>
                  <a:cubicBezTo>
                    <a:pt x="4476" y="39382"/>
                    <a:pt x="4554" y="39345"/>
                    <a:pt x="4641" y="39345"/>
                  </a:cubicBezTo>
                  <a:cubicBezTo>
                    <a:pt x="4661" y="39345"/>
                    <a:pt x="4681" y="39347"/>
                    <a:pt x="4702" y="39351"/>
                  </a:cubicBezTo>
                  <a:cubicBezTo>
                    <a:pt x="4588" y="39351"/>
                    <a:pt x="4497" y="39374"/>
                    <a:pt x="4383" y="39419"/>
                  </a:cubicBezTo>
                  <a:cubicBezTo>
                    <a:pt x="4383" y="39648"/>
                    <a:pt x="4383" y="39899"/>
                    <a:pt x="4360" y="40150"/>
                  </a:cubicBezTo>
                  <a:cubicBezTo>
                    <a:pt x="4497" y="41245"/>
                    <a:pt x="4725" y="42318"/>
                    <a:pt x="4725" y="43437"/>
                  </a:cubicBezTo>
                  <a:cubicBezTo>
                    <a:pt x="4725" y="43551"/>
                    <a:pt x="4748" y="43665"/>
                    <a:pt x="4748" y="43802"/>
                  </a:cubicBezTo>
                  <a:cubicBezTo>
                    <a:pt x="4816" y="44030"/>
                    <a:pt x="4771" y="44304"/>
                    <a:pt x="4908" y="44532"/>
                  </a:cubicBezTo>
                  <a:cubicBezTo>
                    <a:pt x="4930" y="45012"/>
                    <a:pt x="4930" y="45491"/>
                    <a:pt x="4930" y="45993"/>
                  </a:cubicBezTo>
                  <a:cubicBezTo>
                    <a:pt x="4816" y="46039"/>
                    <a:pt x="4816" y="46107"/>
                    <a:pt x="4930" y="46153"/>
                  </a:cubicBezTo>
                  <a:cubicBezTo>
                    <a:pt x="4930" y="46381"/>
                    <a:pt x="4930" y="46587"/>
                    <a:pt x="4885" y="46792"/>
                  </a:cubicBezTo>
                  <a:cubicBezTo>
                    <a:pt x="4839" y="46997"/>
                    <a:pt x="4930" y="47066"/>
                    <a:pt x="5090" y="47089"/>
                  </a:cubicBezTo>
                  <a:cubicBezTo>
                    <a:pt x="5113" y="47203"/>
                    <a:pt x="5136" y="47294"/>
                    <a:pt x="5136" y="47408"/>
                  </a:cubicBezTo>
                  <a:cubicBezTo>
                    <a:pt x="5318" y="47728"/>
                    <a:pt x="5045" y="48024"/>
                    <a:pt x="5136" y="48321"/>
                  </a:cubicBezTo>
                  <a:cubicBezTo>
                    <a:pt x="5159" y="48413"/>
                    <a:pt x="5204" y="48481"/>
                    <a:pt x="5273" y="48549"/>
                  </a:cubicBezTo>
                  <a:cubicBezTo>
                    <a:pt x="5364" y="48755"/>
                    <a:pt x="5341" y="48983"/>
                    <a:pt x="5318" y="49211"/>
                  </a:cubicBezTo>
                  <a:cubicBezTo>
                    <a:pt x="5547" y="49645"/>
                    <a:pt x="5387" y="50102"/>
                    <a:pt x="5501" y="50535"/>
                  </a:cubicBezTo>
                  <a:cubicBezTo>
                    <a:pt x="5798" y="50946"/>
                    <a:pt x="5524" y="51403"/>
                    <a:pt x="5661" y="51836"/>
                  </a:cubicBezTo>
                  <a:cubicBezTo>
                    <a:pt x="5661" y="52019"/>
                    <a:pt x="5661" y="52202"/>
                    <a:pt x="5661" y="52384"/>
                  </a:cubicBezTo>
                  <a:cubicBezTo>
                    <a:pt x="5798" y="53092"/>
                    <a:pt x="5912" y="53822"/>
                    <a:pt x="5866" y="54553"/>
                  </a:cubicBezTo>
                  <a:cubicBezTo>
                    <a:pt x="6117" y="54895"/>
                    <a:pt x="5912" y="55306"/>
                    <a:pt x="6049" y="55648"/>
                  </a:cubicBezTo>
                  <a:cubicBezTo>
                    <a:pt x="6756" y="55831"/>
                    <a:pt x="7487" y="56013"/>
                    <a:pt x="8217" y="56219"/>
                  </a:cubicBezTo>
                  <a:cubicBezTo>
                    <a:pt x="8788" y="56652"/>
                    <a:pt x="9473" y="56447"/>
                    <a:pt x="10089" y="56607"/>
                  </a:cubicBezTo>
                  <a:cubicBezTo>
                    <a:pt x="10218" y="56623"/>
                    <a:pt x="10359" y="56639"/>
                    <a:pt x="10494" y="56639"/>
                  </a:cubicBezTo>
                  <a:cubicBezTo>
                    <a:pt x="10551" y="56639"/>
                    <a:pt x="10606" y="56636"/>
                    <a:pt x="10660" y="56630"/>
                  </a:cubicBezTo>
                  <a:cubicBezTo>
                    <a:pt x="10783" y="56639"/>
                    <a:pt x="10907" y="56642"/>
                    <a:pt x="11031" y="56642"/>
                  </a:cubicBezTo>
                  <a:cubicBezTo>
                    <a:pt x="11182" y="56642"/>
                    <a:pt x="11334" y="56638"/>
                    <a:pt x="11485" y="56638"/>
                  </a:cubicBezTo>
                  <a:cubicBezTo>
                    <a:pt x="11810" y="56638"/>
                    <a:pt x="12131" y="56656"/>
                    <a:pt x="12440" y="56767"/>
                  </a:cubicBezTo>
                  <a:cubicBezTo>
                    <a:pt x="12691" y="56812"/>
                    <a:pt x="12942" y="56835"/>
                    <a:pt x="13216" y="56835"/>
                  </a:cubicBezTo>
                  <a:cubicBezTo>
                    <a:pt x="13335" y="56826"/>
                    <a:pt x="13454" y="56823"/>
                    <a:pt x="13575" y="56823"/>
                  </a:cubicBezTo>
                  <a:cubicBezTo>
                    <a:pt x="13755" y="56823"/>
                    <a:pt x="13936" y="56829"/>
                    <a:pt x="14118" y="56829"/>
                  </a:cubicBezTo>
                  <a:cubicBezTo>
                    <a:pt x="14420" y="56829"/>
                    <a:pt x="14723" y="56812"/>
                    <a:pt x="15019" y="56721"/>
                  </a:cubicBezTo>
                  <a:cubicBezTo>
                    <a:pt x="15088" y="56675"/>
                    <a:pt x="15156" y="56630"/>
                    <a:pt x="15202" y="56584"/>
                  </a:cubicBezTo>
                  <a:lnTo>
                    <a:pt x="15316" y="56584"/>
                  </a:lnTo>
                  <a:cubicBezTo>
                    <a:pt x="15316" y="56630"/>
                    <a:pt x="15339" y="56675"/>
                    <a:pt x="15362" y="56721"/>
                  </a:cubicBezTo>
                  <a:cubicBezTo>
                    <a:pt x="15544" y="56744"/>
                    <a:pt x="15704" y="56744"/>
                    <a:pt x="15887" y="56767"/>
                  </a:cubicBezTo>
                  <a:cubicBezTo>
                    <a:pt x="16434" y="56767"/>
                    <a:pt x="16982" y="56789"/>
                    <a:pt x="17530" y="56789"/>
                  </a:cubicBezTo>
                  <a:cubicBezTo>
                    <a:pt x="17576" y="56767"/>
                    <a:pt x="17644" y="56744"/>
                    <a:pt x="17713" y="56721"/>
                  </a:cubicBezTo>
                  <a:cubicBezTo>
                    <a:pt x="17952" y="56767"/>
                    <a:pt x="18192" y="56784"/>
                    <a:pt x="18434" y="56784"/>
                  </a:cubicBezTo>
                  <a:cubicBezTo>
                    <a:pt x="18677" y="56784"/>
                    <a:pt x="18922" y="56767"/>
                    <a:pt x="19173" y="56744"/>
                  </a:cubicBezTo>
                  <a:cubicBezTo>
                    <a:pt x="19356" y="56744"/>
                    <a:pt x="19539" y="56721"/>
                    <a:pt x="19698" y="56721"/>
                  </a:cubicBezTo>
                  <a:cubicBezTo>
                    <a:pt x="19950" y="56812"/>
                    <a:pt x="20246" y="56721"/>
                    <a:pt x="20475" y="56904"/>
                  </a:cubicBezTo>
                  <a:cubicBezTo>
                    <a:pt x="20501" y="56957"/>
                    <a:pt x="20528" y="56979"/>
                    <a:pt x="20559" y="56979"/>
                  </a:cubicBezTo>
                  <a:cubicBezTo>
                    <a:pt x="20581" y="56979"/>
                    <a:pt x="20606" y="56968"/>
                    <a:pt x="20634" y="56949"/>
                  </a:cubicBezTo>
                  <a:cubicBezTo>
                    <a:pt x="21219" y="56949"/>
                    <a:pt x="21803" y="56978"/>
                    <a:pt x="22376" y="56978"/>
                  </a:cubicBezTo>
                  <a:cubicBezTo>
                    <a:pt x="22519" y="56978"/>
                    <a:pt x="22661" y="56977"/>
                    <a:pt x="22803" y="56972"/>
                  </a:cubicBezTo>
                  <a:cubicBezTo>
                    <a:pt x="22902" y="56967"/>
                    <a:pt x="23001" y="56965"/>
                    <a:pt x="23099" y="56965"/>
                  </a:cubicBezTo>
                  <a:cubicBezTo>
                    <a:pt x="23445" y="56965"/>
                    <a:pt x="23791" y="56989"/>
                    <a:pt x="24132" y="56989"/>
                  </a:cubicBezTo>
                  <a:cubicBezTo>
                    <a:pt x="24572" y="56989"/>
                    <a:pt x="25005" y="56949"/>
                    <a:pt x="25428" y="56767"/>
                  </a:cubicBezTo>
                  <a:lnTo>
                    <a:pt x="26615" y="56767"/>
                  </a:lnTo>
                  <a:cubicBezTo>
                    <a:pt x="26663" y="56815"/>
                    <a:pt x="26704" y="56844"/>
                    <a:pt x="26743" y="56844"/>
                  </a:cubicBezTo>
                  <a:cubicBezTo>
                    <a:pt x="26778" y="56844"/>
                    <a:pt x="26810" y="56820"/>
                    <a:pt x="26843" y="56767"/>
                  </a:cubicBezTo>
                  <a:lnTo>
                    <a:pt x="27938" y="56767"/>
                  </a:lnTo>
                  <a:cubicBezTo>
                    <a:pt x="27938" y="56835"/>
                    <a:pt x="27938" y="56881"/>
                    <a:pt x="27938" y="56949"/>
                  </a:cubicBezTo>
                  <a:cubicBezTo>
                    <a:pt x="27984" y="56995"/>
                    <a:pt x="28053" y="57063"/>
                    <a:pt x="28121" y="57132"/>
                  </a:cubicBezTo>
                  <a:lnTo>
                    <a:pt x="28121" y="56767"/>
                  </a:lnTo>
                  <a:cubicBezTo>
                    <a:pt x="28281" y="56744"/>
                    <a:pt x="28463" y="56744"/>
                    <a:pt x="28623" y="56744"/>
                  </a:cubicBezTo>
                  <a:cubicBezTo>
                    <a:pt x="28692" y="56698"/>
                    <a:pt x="28783" y="56675"/>
                    <a:pt x="28851" y="56630"/>
                  </a:cubicBezTo>
                  <a:cubicBezTo>
                    <a:pt x="28966" y="56675"/>
                    <a:pt x="29057" y="56698"/>
                    <a:pt x="29148" y="56744"/>
                  </a:cubicBezTo>
                  <a:cubicBezTo>
                    <a:pt x="29375" y="56794"/>
                    <a:pt x="29595" y="56810"/>
                    <a:pt x="29816" y="56810"/>
                  </a:cubicBezTo>
                  <a:cubicBezTo>
                    <a:pt x="29995" y="56810"/>
                    <a:pt x="30174" y="56800"/>
                    <a:pt x="30358" y="56789"/>
                  </a:cubicBezTo>
                  <a:cubicBezTo>
                    <a:pt x="30632" y="56789"/>
                    <a:pt x="30891" y="56673"/>
                    <a:pt x="31159" y="56673"/>
                  </a:cubicBezTo>
                  <a:cubicBezTo>
                    <a:pt x="31226" y="56673"/>
                    <a:pt x="31294" y="56680"/>
                    <a:pt x="31362" y="56698"/>
                  </a:cubicBezTo>
                  <a:cubicBezTo>
                    <a:pt x="31453" y="56698"/>
                    <a:pt x="31545" y="56698"/>
                    <a:pt x="31613" y="56675"/>
                  </a:cubicBezTo>
                  <a:cubicBezTo>
                    <a:pt x="31978" y="56584"/>
                    <a:pt x="32366" y="56630"/>
                    <a:pt x="32732" y="56561"/>
                  </a:cubicBezTo>
                  <a:cubicBezTo>
                    <a:pt x="32823" y="56538"/>
                    <a:pt x="32891" y="56538"/>
                    <a:pt x="32983" y="56493"/>
                  </a:cubicBezTo>
                  <a:cubicBezTo>
                    <a:pt x="33234" y="56424"/>
                    <a:pt x="33485" y="56447"/>
                    <a:pt x="33736" y="56424"/>
                  </a:cubicBezTo>
                  <a:cubicBezTo>
                    <a:pt x="34193" y="56424"/>
                    <a:pt x="34603" y="56264"/>
                    <a:pt x="35060" y="56196"/>
                  </a:cubicBezTo>
                  <a:cubicBezTo>
                    <a:pt x="35448" y="56036"/>
                    <a:pt x="35859" y="56105"/>
                    <a:pt x="36270" y="56059"/>
                  </a:cubicBezTo>
                  <a:cubicBezTo>
                    <a:pt x="36361" y="56036"/>
                    <a:pt x="36452" y="56013"/>
                    <a:pt x="36521" y="55991"/>
                  </a:cubicBezTo>
                  <a:cubicBezTo>
                    <a:pt x="36817" y="55876"/>
                    <a:pt x="37183" y="55945"/>
                    <a:pt x="37388" y="55625"/>
                  </a:cubicBezTo>
                  <a:cubicBezTo>
                    <a:pt x="37479" y="55602"/>
                    <a:pt x="37548" y="55557"/>
                    <a:pt x="37616" y="55511"/>
                  </a:cubicBezTo>
                  <a:cubicBezTo>
                    <a:pt x="37730" y="55488"/>
                    <a:pt x="37845" y="55488"/>
                    <a:pt x="37959" y="55466"/>
                  </a:cubicBezTo>
                  <a:cubicBezTo>
                    <a:pt x="38153" y="55339"/>
                    <a:pt x="38360" y="55312"/>
                    <a:pt x="38570" y="55312"/>
                  </a:cubicBezTo>
                  <a:cubicBezTo>
                    <a:pt x="38728" y="55312"/>
                    <a:pt x="38888" y="55328"/>
                    <a:pt x="39046" y="55328"/>
                  </a:cubicBezTo>
                  <a:cubicBezTo>
                    <a:pt x="39172" y="55328"/>
                    <a:pt x="39297" y="55318"/>
                    <a:pt x="39420" y="55283"/>
                  </a:cubicBezTo>
                  <a:cubicBezTo>
                    <a:pt x="39442" y="55169"/>
                    <a:pt x="39511" y="55123"/>
                    <a:pt x="39602" y="55123"/>
                  </a:cubicBezTo>
                  <a:cubicBezTo>
                    <a:pt x="39671" y="54986"/>
                    <a:pt x="39716" y="54872"/>
                    <a:pt x="39785" y="54758"/>
                  </a:cubicBezTo>
                  <a:cubicBezTo>
                    <a:pt x="39716" y="53891"/>
                    <a:pt x="39876" y="53046"/>
                    <a:pt x="39990" y="52202"/>
                  </a:cubicBezTo>
                  <a:cubicBezTo>
                    <a:pt x="39990" y="51768"/>
                    <a:pt x="39967" y="51334"/>
                    <a:pt x="39967" y="50923"/>
                  </a:cubicBezTo>
                  <a:cubicBezTo>
                    <a:pt x="39990" y="50878"/>
                    <a:pt x="40013" y="50809"/>
                    <a:pt x="39990" y="50764"/>
                  </a:cubicBezTo>
                  <a:cubicBezTo>
                    <a:pt x="40241" y="50490"/>
                    <a:pt x="40081" y="50124"/>
                    <a:pt x="40218" y="49828"/>
                  </a:cubicBezTo>
                  <a:lnTo>
                    <a:pt x="40218" y="49828"/>
                  </a:lnTo>
                  <a:cubicBezTo>
                    <a:pt x="40264" y="49896"/>
                    <a:pt x="40310" y="49942"/>
                    <a:pt x="40355" y="50010"/>
                  </a:cubicBezTo>
                  <a:cubicBezTo>
                    <a:pt x="40675" y="49736"/>
                    <a:pt x="40264" y="49485"/>
                    <a:pt x="40333" y="49234"/>
                  </a:cubicBezTo>
                  <a:cubicBezTo>
                    <a:pt x="40310" y="48618"/>
                    <a:pt x="40333" y="48024"/>
                    <a:pt x="40401" y="47431"/>
                  </a:cubicBezTo>
                  <a:cubicBezTo>
                    <a:pt x="40584" y="47271"/>
                    <a:pt x="40538" y="47066"/>
                    <a:pt x="40515" y="46883"/>
                  </a:cubicBezTo>
                  <a:cubicBezTo>
                    <a:pt x="40515" y="46815"/>
                    <a:pt x="40515" y="46769"/>
                    <a:pt x="40561" y="46723"/>
                  </a:cubicBezTo>
                  <a:cubicBezTo>
                    <a:pt x="40492" y="46221"/>
                    <a:pt x="40469" y="45719"/>
                    <a:pt x="40675" y="45240"/>
                  </a:cubicBezTo>
                  <a:cubicBezTo>
                    <a:pt x="40675" y="45171"/>
                    <a:pt x="40698" y="45126"/>
                    <a:pt x="40721" y="45080"/>
                  </a:cubicBezTo>
                  <a:cubicBezTo>
                    <a:pt x="40926" y="44578"/>
                    <a:pt x="40675" y="44053"/>
                    <a:pt x="40880" y="43574"/>
                  </a:cubicBezTo>
                  <a:cubicBezTo>
                    <a:pt x="40835" y="43391"/>
                    <a:pt x="40835" y="43231"/>
                    <a:pt x="40903" y="43071"/>
                  </a:cubicBezTo>
                  <a:cubicBezTo>
                    <a:pt x="40903" y="43003"/>
                    <a:pt x="40903" y="42934"/>
                    <a:pt x="40903" y="42889"/>
                  </a:cubicBezTo>
                  <a:cubicBezTo>
                    <a:pt x="41131" y="42546"/>
                    <a:pt x="41177" y="42181"/>
                    <a:pt x="41063" y="41793"/>
                  </a:cubicBezTo>
                  <a:cubicBezTo>
                    <a:pt x="40994" y="40971"/>
                    <a:pt x="41154" y="40195"/>
                    <a:pt x="41268" y="39419"/>
                  </a:cubicBezTo>
                  <a:cubicBezTo>
                    <a:pt x="41565" y="39123"/>
                    <a:pt x="41451" y="38780"/>
                    <a:pt x="41405" y="38461"/>
                  </a:cubicBezTo>
                  <a:cubicBezTo>
                    <a:pt x="41405" y="38415"/>
                    <a:pt x="41405" y="38369"/>
                    <a:pt x="41451" y="38324"/>
                  </a:cubicBezTo>
                  <a:lnTo>
                    <a:pt x="41816" y="38324"/>
                  </a:lnTo>
                  <a:cubicBezTo>
                    <a:pt x="41793" y="38096"/>
                    <a:pt x="41862" y="37799"/>
                    <a:pt x="41497" y="37753"/>
                  </a:cubicBezTo>
                  <a:cubicBezTo>
                    <a:pt x="41497" y="37411"/>
                    <a:pt x="41474" y="37046"/>
                    <a:pt x="41474" y="36703"/>
                  </a:cubicBezTo>
                  <a:cubicBezTo>
                    <a:pt x="41862" y="35379"/>
                    <a:pt x="41679" y="33987"/>
                    <a:pt x="42022" y="32663"/>
                  </a:cubicBezTo>
                  <a:cubicBezTo>
                    <a:pt x="42090" y="32321"/>
                    <a:pt x="42250" y="31978"/>
                    <a:pt x="42113" y="31613"/>
                  </a:cubicBezTo>
                  <a:cubicBezTo>
                    <a:pt x="42113" y="31590"/>
                    <a:pt x="42113" y="31567"/>
                    <a:pt x="42113" y="31567"/>
                  </a:cubicBezTo>
                  <a:cubicBezTo>
                    <a:pt x="42113" y="31545"/>
                    <a:pt x="42136" y="31545"/>
                    <a:pt x="42136" y="31545"/>
                  </a:cubicBezTo>
                  <a:cubicBezTo>
                    <a:pt x="42159" y="31248"/>
                    <a:pt x="42181" y="30951"/>
                    <a:pt x="42181" y="30654"/>
                  </a:cubicBezTo>
                  <a:cubicBezTo>
                    <a:pt x="42204" y="30518"/>
                    <a:pt x="42227" y="30403"/>
                    <a:pt x="42227" y="30266"/>
                  </a:cubicBezTo>
                  <a:cubicBezTo>
                    <a:pt x="42410" y="29993"/>
                    <a:pt x="42501" y="29719"/>
                    <a:pt x="42364" y="29399"/>
                  </a:cubicBezTo>
                  <a:cubicBezTo>
                    <a:pt x="42387" y="29376"/>
                    <a:pt x="42432" y="29353"/>
                    <a:pt x="42455" y="29308"/>
                  </a:cubicBezTo>
                  <a:cubicBezTo>
                    <a:pt x="42547" y="28851"/>
                    <a:pt x="42615" y="28372"/>
                    <a:pt x="42524" y="27915"/>
                  </a:cubicBezTo>
                  <a:cubicBezTo>
                    <a:pt x="42547" y="27299"/>
                    <a:pt x="42478" y="26683"/>
                    <a:pt x="42706" y="26089"/>
                  </a:cubicBezTo>
                  <a:lnTo>
                    <a:pt x="42912" y="26089"/>
                  </a:lnTo>
                  <a:cubicBezTo>
                    <a:pt x="42935" y="26067"/>
                    <a:pt x="42957" y="26067"/>
                    <a:pt x="42980" y="26044"/>
                  </a:cubicBezTo>
                  <a:cubicBezTo>
                    <a:pt x="43003" y="25975"/>
                    <a:pt x="42980" y="25930"/>
                    <a:pt x="42912" y="25907"/>
                  </a:cubicBezTo>
                  <a:cubicBezTo>
                    <a:pt x="42820" y="25542"/>
                    <a:pt x="43072" y="25154"/>
                    <a:pt x="42866" y="24788"/>
                  </a:cubicBezTo>
                  <a:cubicBezTo>
                    <a:pt x="42866" y="24743"/>
                    <a:pt x="42866" y="24674"/>
                    <a:pt x="42889" y="24629"/>
                  </a:cubicBezTo>
                  <a:cubicBezTo>
                    <a:pt x="43049" y="24560"/>
                    <a:pt x="43072" y="24423"/>
                    <a:pt x="43094" y="24263"/>
                  </a:cubicBezTo>
                  <a:cubicBezTo>
                    <a:pt x="43094" y="24195"/>
                    <a:pt x="43094" y="24149"/>
                    <a:pt x="43094" y="24081"/>
                  </a:cubicBezTo>
                  <a:cubicBezTo>
                    <a:pt x="43231" y="23784"/>
                    <a:pt x="43277" y="23487"/>
                    <a:pt x="43277" y="23168"/>
                  </a:cubicBezTo>
                  <a:cubicBezTo>
                    <a:pt x="43277" y="23099"/>
                    <a:pt x="43277" y="23054"/>
                    <a:pt x="43277" y="22985"/>
                  </a:cubicBezTo>
                  <a:cubicBezTo>
                    <a:pt x="43368" y="22848"/>
                    <a:pt x="43368" y="22734"/>
                    <a:pt x="43277" y="22620"/>
                  </a:cubicBezTo>
                  <a:cubicBezTo>
                    <a:pt x="43277" y="22552"/>
                    <a:pt x="43277" y="22506"/>
                    <a:pt x="43277" y="22437"/>
                  </a:cubicBezTo>
                  <a:cubicBezTo>
                    <a:pt x="43460" y="21570"/>
                    <a:pt x="43505" y="20703"/>
                    <a:pt x="43414" y="19812"/>
                  </a:cubicBezTo>
                  <a:cubicBezTo>
                    <a:pt x="43437" y="19584"/>
                    <a:pt x="43460" y="19356"/>
                    <a:pt x="43482" y="19151"/>
                  </a:cubicBezTo>
                  <a:cubicBezTo>
                    <a:pt x="43574" y="18899"/>
                    <a:pt x="43574" y="18648"/>
                    <a:pt x="43528" y="18397"/>
                  </a:cubicBezTo>
                  <a:cubicBezTo>
                    <a:pt x="43574" y="18306"/>
                    <a:pt x="43642" y="18215"/>
                    <a:pt x="43688" y="18101"/>
                  </a:cubicBezTo>
                  <a:cubicBezTo>
                    <a:pt x="43688" y="18101"/>
                    <a:pt x="43688" y="18078"/>
                    <a:pt x="43688" y="18055"/>
                  </a:cubicBezTo>
                  <a:lnTo>
                    <a:pt x="43825" y="18055"/>
                  </a:lnTo>
                  <a:cubicBezTo>
                    <a:pt x="43756" y="17986"/>
                    <a:pt x="43688" y="17941"/>
                    <a:pt x="43619" y="17872"/>
                  </a:cubicBezTo>
                  <a:cubicBezTo>
                    <a:pt x="43642" y="17758"/>
                    <a:pt x="43642" y="17644"/>
                    <a:pt x="43642" y="17530"/>
                  </a:cubicBezTo>
                  <a:cubicBezTo>
                    <a:pt x="43711" y="17461"/>
                    <a:pt x="43756" y="17370"/>
                    <a:pt x="43756" y="17279"/>
                  </a:cubicBezTo>
                  <a:cubicBezTo>
                    <a:pt x="43733" y="17210"/>
                    <a:pt x="43733" y="17119"/>
                    <a:pt x="43733" y="17028"/>
                  </a:cubicBezTo>
                  <a:cubicBezTo>
                    <a:pt x="43711" y="16868"/>
                    <a:pt x="43733" y="16708"/>
                    <a:pt x="43642" y="16571"/>
                  </a:cubicBezTo>
                  <a:cubicBezTo>
                    <a:pt x="43802" y="16434"/>
                    <a:pt x="43870" y="16275"/>
                    <a:pt x="43893" y="16069"/>
                  </a:cubicBezTo>
                  <a:cubicBezTo>
                    <a:pt x="43916" y="15932"/>
                    <a:pt x="43916" y="15818"/>
                    <a:pt x="43848" y="15704"/>
                  </a:cubicBezTo>
                  <a:cubicBezTo>
                    <a:pt x="43825" y="15567"/>
                    <a:pt x="43802" y="15453"/>
                    <a:pt x="43779" y="15316"/>
                  </a:cubicBezTo>
                  <a:cubicBezTo>
                    <a:pt x="43762" y="15282"/>
                    <a:pt x="43746" y="15261"/>
                    <a:pt x="43720" y="15261"/>
                  </a:cubicBezTo>
                  <a:cubicBezTo>
                    <a:pt x="43711" y="15261"/>
                    <a:pt x="43700" y="15264"/>
                    <a:pt x="43688" y="15270"/>
                  </a:cubicBezTo>
                  <a:cubicBezTo>
                    <a:pt x="43711" y="15225"/>
                    <a:pt x="43711" y="15202"/>
                    <a:pt x="43711" y="15156"/>
                  </a:cubicBezTo>
                  <a:cubicBezTo>
                    <a:pt x="43756" y="14380"/>
                    <a:pt x="44167" y="13650"/>
                    <a:pt x="43870" y="12851"/>
                  </a:cubicBezTo>
                  <a:cubicBezTo>
                    <a:pt x="43802" y="12668"/>
                    <a:pt x="44030" y="12531"/>
                    <a:pt x="44144" y="12394"/>
                  </a:cubicBezTo>
                  <a:cubicBezTo>
                    <a:pt x="44213" y="11664"/>
                    <a:pt x="44304" y="10933"/>
                    <a:pt x="44395" y="10203"/>
                  </a:cubicBezTo>
                  <a:cubicBezTo>
                    <a:pt x="44989" y="9404"/>
                    <a:pt x="44669" y="8491"/>
                    <a:pt x="44692" y="7624"/>
                  </a:cubicBezTo>
                  <a:cubicBezTo>
                    <a:pt x="44692" y="7578"/>
                    <a:pt x="44692" y="7532"/>
                    <a:pt x="44715" y="7464"/>
                  </a:cubicBezTo>
                  <a:cubicBezTo>
                    <a:pt x="44875" y="7418"/>
                    <a:pt x="44852" y="7350"/>
                    <a:pt x="44715" y="7281"/>
                  </a:cubicBezTo>
                  <a:cubicBezTo>
                    <a:pt x="44738" y="6848"/>
                    <a:pt x="44738" y="6414"/>
                    <a:pt x="44898" y="6026"/>
                  </a:cubicBezTo>
                  <a:cubicBezTo>
                    <a:pt x="44920" y="5524"/>
                    <a:pt x="44920" y="5045"/>
                    <a:pt x="44943" y="4565"/>
                  </a:cubicBezTo>
                  <a:cubicBezTo>
                    <a:pt x="44920" y="4565"/>
                    <a:pt x="44898" y="4542"/>
                    <a:pt x="44898" y="4542"/>
                  </a:cubicBezTo>
                  <a:lnTo>
                    <a:pt x="44898" y="4542"/>
                  </a:lnTo>
                  <a:cubicBezTo>
                    <a:pt x="44898" y="4542"/>
                    <a:pt x="44943" y="4565"/>
                    <a:pt x="44943" y="4565"/>
                  </a:cubicBezTo>
                  <a:cubicBezTo>
                    <a:pt x="45194" y="3652"/>
                    <a:pt x="45149" y="2716"/>
                    <a:pt x="45308" y="1803"/>
                  </a:cubicBezTo>
                  <a:cubicBezTo>
                    <a:pt x="45308" y="1484"/>
                    <a:pt x="45194" y="1164"/>
                    <a:pt x="45445" y="868"/>
                  </a:cubicBezTo>
                  <a:cubicBezTo>
                    <a:pt x="45445" y="868"/>
                    <a:pt x="45468" y="868"/>
                    <a:pt x="45491" y="822"/>
                  </a:cubicBezTo>
                  <a:cubicBezTo>
                    <a:pt x="45514" y="799"/>
                    <a:pt x="45514" y="753"/>
                    <a:pt x="45468" y="708"/>
                  </a:cubicBezTo>
                  <a:cubicBezTo>
                    <a:pt x="45377" y="457"/>
                    <a:pt x="45605" y="46"/>
                    <a:pt x="451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3243;p55"/>
            <p:cNvSpPr/>
            <p:nvPr/>
          </p:nvSpPr>
          <p:spPr>
            <a:xfrm rot="588520">
              <a:off x="6379447" y="2636288"/>
              <a:ext cx="5869" cy="9725"/>
            </a:xfrm>
            <a:custGeom>
              <a:avLst/>
              <a:gdLst/>
              <a:ahLst/>
              <a:cxnLst/>
              <a:rect l="l" t="t" r="r" b="b"/>
              <a:pathLst>
                <a:path w="207" h="343" extrusionOk="0">
                  <a:moveTo>
                    <a:pt x="1" y="0"/>
                  </a:moveTo>
                  <a:cubicBezTo>
                    <a:pt x="1" y="115"/>
                    <a:pt x="24" y="229"/>
                    <a:pt x="24" y="343"/>
                  </a:cubicBezTo>
                  <a:cubicBezTo>
                    <a:pt x="206" y="206"/>
                    <a:pt x="206" y="92"/>
                    <a:pt x="1" y="0"/>
                  </a:cubicBezTo>
                  <a:close/>
                </a:path>
              </a:pathLst>
            </a:custGeom>
            <a:solidFill>
              <a:srgbClr val="A7F2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3244;p55"/>
            <p:cNvSpPr/>
            <p:nvPr/>
          </p:nvSpPr>
          <p:spPr>
            <a:xfrm rot="588520">
              <a:off x="6822246" y="27273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7F2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3245;p55"/>
            <p:cNvSpPr/>
            <p:nvPr/>
          </p:nvSpPr>
          <p:spPr>
            <a:xfrm rot="588520">
              <a:off x="7637370" y="290512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3246;p55"/>
            <p:cNvSpPr/>
            <p:nvPr/>
          </p:nvSpPr>
          <p:spPr>
            <a:xfrm rot="588520">
              <a:off x="7627379" y="2893372"/>
              <a:ext cx="13609" cy="11142"/>
            </a:xfrm>
            <a:custGeom>
              <a:avLst/>
              <a:gdLst/>
              <a:ahLst/>
              <a:cxnLst/>
              <a:rect l="l" t="t" r="r" b="b"/>
              <a:pathLst>
                <a:path w="480" h="393" extrusionOk="0">
                  <a:moveTo>
                    <a:pt x="209" y="0"/>
                  </a:moveTo>
                  <a:cubicBezTo>
                    <a:pt x="165" y="0"/>
                    <a:pt x="111" y="56"/>
                    <a:pt x="91" y="96"/>
                  </a:cubicBezTo>
                  <a:cubicBezTo>
                    <a:pt x="0" y="370"/>
                    <a:pt x="228" y="370"/>
                    <a:pt x="388" y="393"/>
                  </a:cubicBezTo>
                  <a:cubicBezTo>
                    <a:pt x="320" y="278"/>
                    <a:pt x="480" y="50"/>
                    <a:pt x="228" y="5"/>
                  </a:cubicBezTo>
                  <a:cubicBezTo>
                    <a:pt x="222" y="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3247;p55"/>
            <p:cNvSpPr/>
            <p:nvPr/>
          </p:nvSpPr>
          <p:spPr>
            <a:xfrm rot="588520">
              <a:off x="7544619" y="3179443"/>
              <a:ext cx="12305" cy="46639"/>
            </a:xfrm>
            <a:custGeom>
              <a:avLst/>
              <a:gdLst/>
              <a:ahLst/>
              <a:cxnLst/>
              <a:rect l="l" t="t" r="r" b="b"/>
              <a:pathLst>
                <a:path w="434" h="1645" extrusionOk="0">
                  <a:moveTo>
                    <a:pt x="320" y="1"/>
                  </a:moveTo>
                  <a:lnTo>
                    <a:pt x="320" y="1"/>
                  </a:lnTo>
                  <a:cubicBezTo>
                    <a:pt x="0" y="526"/>
                    <a:pt x="160" y="1096"/>
                    <a:pt x="160" y="1644"/>
                  </a:cubicBezTo>
                  <a:cubicBezTo>
                    <a:pt x="434" y="1119"/>
                    <a:pt x="320" y="549"/>
                    <a:pt x="3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3248;p55"/>
            <p:cNvSpPr/>
            <p:nvPr/>
          </p:nvSpPr>
          <p:spPr>
            <a:xfrm rot="588520">
              <a:off x="7428752" y="3559327"/>
              <a:ext cx="14261" cy="19449"/>
            </a:xfrm>
            <a:custGeom>
              <a:avLst/>
              <a:gdLst/>
              <a:ahLst/>
              <a:cxnLst/>
              <a:rect l="l" t="t" r="r" b="b"/>
              <a:pathLst>
                <a:path w="503" h="686" extrusionOk="0">
                  <a:moveTo>
                    <a:pt x="0" y="0"/>
                  </a:moveTo>
                  <a:cubicBezTo>
                    <a:pt x="0" y="229"/>
                    <a:pt x="0" y="457"/>
                    <a:pt x="0" y="685"/>
                  </a:cubicBezTo>
                  <a:cubicBezTo>
                    <a:pt x="46" y="639"/>
                    <a:pt x="91" y="571"/>
                    <a:pt x="160" y="525"/>
                  </a:cubicBezTo>
                  <a:cubicBezTo>
                    <a:pt x="206" y="320"/>
                    <a:pt x="502" y="46"/>
                    <a:pt x="0" y="0"/>
                  </a:cubicBezTo>
                  <a:close/>
                </a:path>
              </a:pathLst>
            </a:custGeom>
            <a:solidFill>
              <a:srgbClr val="A7F2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3249;p55"/>
            <p:cNvSpPr/>
            <p:nvPr/>
          </p:nvSpPr>
          <p:spPr>
            <a:xfrm rot="588520">
              <a:off x="6334511" y="3365156"/>
              <a:ext cx="5841" cy="6039"/>
            </a:xfrm>
            <a:custGeom>
              <a:avLst/>
              <a:gdLst/>
              <a:ahLst/>
              <a:cxnLst/>
              <a:rect l="l" t="t" r="r" b="b"/>
              <a:pathLst>
                <a:path w="206" h="213" extrusionOk="0">
                  <a:moveTo>
                    <a:pt x="87" y="0"/>
                  </a:moveTo>
                  <a:cubicBezTo>
                    <a:pt x="79" y="0"/>
                    <a:pt x="73" y="2"/>
                    <a:pt x="69" y="6"/>
                  </a:cubicBezTo>
                  <a:cubicBezTo>
                    <a:pt x="23" y="29"/>
                    <a:pt x="0" y="98"/>
                    <a:pt x="0" y="143"/>
                  </a:cubicBezTo>
                  <a:cubicBezTo>
                    <a:pt x="15" y="188"/>
                    <a:pt x="39" y="213"/>
                    <a:pt x="73" y="213"/>
                  </a:cubicBezTo>
                  <a:cubicBezTo>
                    <a:pt x="92" y="213"/>
                    <a:pt x="113" y="205"/>
                    <a:pt x="137" y="189"/>
                  </a:cubicBezTo>
                  <a:cubicBezTo>
                    <a:pt x="160" y="143"/>
                    <a:pt x="183" y="98"/>
                    <a:pt x="206" y="52"/>
                  </a:cubicBezTo>
                  <a:cubicBezTo>
                    <a:pt x="169" y="34"/>
                    <a:pt x="117" y="0"/>
                    <a:pt x="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3250;p55"/>
            <p:cNvSpPr/>
            <p:nvPr/>
          </p:nvSpPr>
          <p:spPr>
            <a:xfrm rot="588520">
              <a:off x="7311358" y="378390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3251;p55"/>
            <p:cNvSpPr/>
            <p:nvPr/>
          </p:nvSpPr>
          <p:spPr>
            <a:xfrm rot="588520">
              <a:off x="7170148" y="1191836"/>
              <a:ext cx="62800" cy="701285"/>
            </a:xfrm>
            <a:custGeom>
              <a:avLst/>
              <a:gdLst/>
              <a:ahLst/>
              <a:cxnLst/>
              <a:rect l="l" t="t" r="r" b="b"/>
              <a:pathLst>
                <a:path w="2215" h="24735" extrusionOk="0">
                  <a:moveTo>
                    <a:pt x="1461" y="1"/>
                  </a:moveTo>
                  <a:cubicBezTo>
                    <a:pt x="1050" y="161"/>
                    <a:pt x="845" y="503"/>
                    <a:pt x="685" y="891"/>
                  </a:cubicBezTo>
                  <a:cubicBezTo>
                    <a:pt x="617" y="1028"/>
                    <a:pt x="502" y="1074"/>
                    <a:pt x="366" y="1074"/>
                  </a:cubicBezTo>
                  <a:cubicBezTo>
                    <a:pt x="343" y="1188"/>
                    <a:pt x="320" y="1325"/>
                    <a:pt x="320" y="1439"/>
                  </a:cubicBezTo>
                  <a:cubicBezTo>
                    <a:pt x="274" y="1507"/>
                    <a:pt x="274" y="1553"/>
                    <a:pt x="320" y="1621"/>
                  </a:cubicBezTo>
                  <a:cubicBezTo>
                    <a:pt x="320" y="1918"/>
                    <a:pt x="320" y="2238"/>
                    <a:pt x="297" y="2534"/>
                  </a:cubicBezTo>
                  <a:cubicBezTo>
                    <a:pt x="388" y="3265"/>
                    <a:pt x="366" y="3995"/>
                    <a:pt x="320" y="4726"/>
                  </a:cubicBezTo>
                  <a:cubicBezTo>
                    <a:pt x="69" y="5753"/>
                    <a:pt x="0" y="6803"/>
                    <a:pt x="366" y="7830"/>
                  </a:cubicBezTo>
                  <a:cubicBezTo>
                    <a:pt x="366" y="7967"/>
                    <a:pt x="343" y="8081"/>
                    <a:pt x="320" y="8195"/>
                  </a:cubicBezTo>
                  <a:cubicBezTo>
                    <a:pt x="343" y="8264"/>
                    <a:pt x="366" y="8309"/>
                    <a:pt x="343" y="8378"/>
                  </a:cubicBezTo>
                  <a:cubicBezTo>
                    <a:pt x="343" y="8560"/>
                    <a:pt x="343" y="8743"/>
                    <a:pt x="343" y="8903"/>
                  </a:cubicBezTo>
                  <a:cubicBezTo>
                    <a:pt x="343" y="8948"/>
                    <a:pt x="343" y="8971"/>
                    <a:pt x="343" y="9017"/>
                  </a:cubicBezTo>
                  <a:cubicBezTo>
                    <a:pt x="320" y="9062"/>
                    <a:pt x="320" y="9131"/>
                    <a:pt x="343" y="9199"/>
                  </a:cubicBezTo>
                  <a:cubicBezTo>
                    <a:pt x="343" y="9245"/>
                    <a:pt x="343" y="9268"/>
                    <a:pt x="366" y="9291"/>
                  </a:cubicBezTo>
                  <a:cubicBezTo>
                    <a:pt x="548" y="10386"/>
                    <a:pt x="480" y="11482"/>
                    <a:pt x="480" y="12578"/>
                  </a:cubicBezTo>
                  <a:cubicBezTo>
                    <a:pt x="457" y="13422"/>
                    <a:pt x="571" y="14267"/>
                    <a:pt x="480" y="15134"/>
                  </a:cubicBezTo>
                  <a:cubicBezTo>
                    <a:pt x="525" y="15796"/>
                    <a:pt x="571" y="16458"/>
                    <a:pt x="480" y="17143"/>
                  </a:cubicBezTo>
                  <a:cubicBezTo>
                    <a:pt x="411" y="17257"/>
                    <a:pt x="411" y="17371"/>
                    <a:pt x="480" y="17508"/>
                  </a:cubicBezTo>
                  <a:cubicBezTo>
                    <a:pt x="525" y="17873"/>
                    <a:pt x="617" y="18238"/>
                    <a:pt x="457" y="18603"/>
                  </a:cubicBezTo>
                  <a:lnTo>
                    <a:pt x="480" y="18786"/>
                  </a:lnTo>
                  <a:cubicBezTo>
                    <a:pt x="251" y="19265"/>
                    <a:pt x="411" y="19767"/>
                    <a:pt x="502" y="20247"/>
                  </a:cubicBezTo>
                  <a:cubicBezTo>
                    <a:pt x="502" y="20429"/>
                    <a:pt x="525" y="20612"/>
                    <a:pt x="525" y="20795"/>
                  </a:cubicBezTo>
                  <a:cubicBezTo>
                    <a:pt x="388" y="21525"/>
                    <a:pt x="685" y="22278"/>
                    <a:pt x="548" y="23009"/>
                  </a:cubicBezTo>
                  <a:cubicBezTo>
                    <a:pt x="548" y="23123"/>
                    <a:pt x="548" y="23237"/>
                    <a:pt x="548" y="23351"/>
                  </a:cubicBezTo>
                  <a:cubicBezTo>
                    <a:pt x="525" y="23351"/>
                    <a:pt x="502" y="23351"/>
                    <a:pt x="480" y="23397"/>
                  </a:cubicBezTo>
                  <a:cubicBezTo>
                    <a:pt x="480" y="23442"/>
                    <a:pt x="480" y="23488"/>
                    <a:pt x="548" y="23511"/>
                  </a:cubicBezTo>
                  <a:lnTo>
                    <a:pt x="525" y="23511"/>
                  </a:lnTo>
                  <a:cubicBezTo>
                    <a:pt x="639" y="23830"/>
                    <a:pt x="617" y="24150"/>
                    <a:pt x="548" y="24469"/>
                  </a:cubicBezTo>
                  <a:lnTo>
                    <a:pt x="548" y="24561"/>
                  </a:lnTo>
                  <a:cubicBezTo>
                    <a:pt x="619" y="24691"/>
                    <a:pt x="708" y="24735"/>
                    <a:pt x="803" y="24735"/>
                  </a:cubicBezTo>
                  <a:cubicBezTo>
                    <a:pt x="891" y="24735"/>
                    <a:pt x="985" y="24696"/>
                    <a:pt x="1073" y="24652"/>
                  </a:cubicBezTo>
                  <a:cubicBezTo>
                    <a:pt x="1347" y="24629"/>
                    <a:pt x="1621" y="24629"/>
                    <a:pt x="1895" y="24606"/>
                  </a:cubicBezTo>
                  <a:cubicBezTo>
                    <a:pt x="2214" y="24310"/>
                    <a:pt x="2077" y="23899"/>
                    <a:pt x="2146" y="23534"/>
                  </a:cubicBezTo>
                  <a:cubicBezTo>
                    <a:pt x="2100" y="23442"/>
                    <a:pt x="2009" y="23328"/>
                    <a:pt x="2009" y="23214"/>
                  </a:cubicBezTo>
                  <a:cubicBezTo>
                    <a:pt x="1986" y="21183"/>
                    <a:pt x="1872" y="19174"/>
                    <a:pt x="1963" y="17143"/>
                  </a:cubicBezTo>
                  <a:cubicBezTo>
                    <a:pt x="1781" y="16732"/>
                    <a:pt x="1804" y="16298"/>
                    <a:pt x="1826" y="15864"/>
                  </a:cubicBezTo>
                  <a:cubicBezTo>
                    <a:pt x="1826" y="14152"/>
                    <a:pt x="1826" y="12463"/>
                    <a:pt x="1826" y="10752"/>
                  </a:cubicBezTo>
                  <a:cubicBezTo>
                    <a:pt x="1758" y="9428"/>
                    <a:pt x="1667" y="8081"/>
                    <a:pt x="1781" y="6757"/>
                  </a:cubicBezTo>
                  <a:cubicBezTo>
                    <a:pt x="1667" y="6095"/>
                    <a:pt x="1598" y="5410"/>
                    <a:pt x="1781" y="4748"/>
                  </a:cubicBezTo>
                  <a:lnTo>
                    <a:pt x="1758" y="4748"/>
                  </a:lnTo>
                  <a:cubicBezTo>
                    <a:pt x="1507" y="4246"/>
                    <a:pt x="1804" y="3767"/>
                    <a:pt x="1781" y="3265"/>
                  </a:cubicBezTo>
                  <a:cubicBezTo>
                    <a:pt x="1758" y="2808"/>
                    <a:pt x="1689" y="2352"/>
                    <a:pt x="1667" y="1872"/>
                  </a:cubicBezTo>
                  <a:cubicBezTo>
                    <a:pt x="1667" y="1256"/>
                    <a:pt x="1940" y="571"/>
                    <a:pt x="14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3252;p55"/>
            <p:cNvSpPr/>
            <p:nvPr/>
          </p:nvSpPr>
          <p:spPr>
            <a:xfrm rot="588520">
              <a:off x="7217289" y="1032153"/>
              <a:ext cx="64727" cy="95801"/>
            </a:xfrm>
            <a:custGeom>
              <a:avLst/>
              <a:gdLst/>
              <a:ahLst/>
              <a:cxnLst/>
              <a:rect l="l" t="t" r="r" b="b"/>
              <a:pathLst>
                <a:path w="2283" h="3379" extrusionOk="0">
                  <a:moveTo>
                    <a:pt x="2031" y="0"/>
                  </a:moveTo>
                  <a:cubicBezTo>
                    <a:pt x="1529" y="411"/>
                    <a:pt x="936" y="708"/>
                    <a:pt x="571" y="1279"/>
                  </a:cubicBezTo>
                  <a:cubicBezTo>
                    <a:pt x="479" y="1735"/>
                    <a:pt x="251" y="2146"/>
                    <a:pt x="69" y="2580"/>
                  </a:cubicBezTo>
                  <a:cubicBezTo>
                    <a:pt x="0" y="2785"/>
                    <a:pt x="0" y="3013"/>
                    <a:pt x="91" y="3219"/>
                  </a:cubicBezTo>
                  <a:cubicBezTo>
                    <a:pt x="137" y="3287"/>
                    <a:pt x="205" y="3356"/>
                    <a:pt x="274" y="3378"/>
                  </a:cubicBezTo>
                  <a:cubicBezTo>
                    <a:pt x="365" y="3378"/>
                    <a:pt x="457" y="3378"/>
                    <a:pt x="525" y="3356"/>
                  </a:cubicBezTo>
                  <a:cubicBezTo>
                    <a:pt x="571" y="3356"/>
                    <a:pt x="616" y="3333"/>
                    <a:pt x="662" y="3333"/>
                  </a:cubicBezTo>
                  <a:cubicBezTo>
                    <a:pt x="730" y="3287"/>
                    <a:pt x="799" y="3242"/>
                    <a:pt x="845" y="3173"/>
                  </a:cubicBezTo>
                  <a:cubicBezTo>
                    <a:pt x="1027" y="2990"/>
                    <a:pt x="1141" y="2762"/>
                    <a:pt x="1278" y="2580"/>
                  </a:cubicBezTo>
                  <a:cubicBezTo>
                    <a:pt x="1621" y="1918"/>
                    <a:pt x="1826" y="1210"/>
                    <a:pt x="2260" y="594"/>
                  </a:cubicBezTo>
                  <a:cubicBezTo>
                    <a:pt x="2260" y="594"/>
                    <a:pt x="2260" y="571"/>
                    <a:pt x="2283" y="502"/>
                  </a:cubicBezTo>
                  <a:cubicBezTo>
                    <a:pt x="2283" y="457"/>
                    <a:pt x="2260" y="411"/>
                    <a:pt x="2214" y="366"/>
                  </a:cubicBezTo>
                  <a:cubicBezTo>
                    <a:pt x="2191" y="229"/>
                    <a:pt x="2168" y="92"/>
                    <a:pt x="20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3253;p55"/>
            <p:cNvSpPr/>
            <p:nvPr/>
          </p:nvSpPr>
          <p:spPr>
            <a:xfrm rot="588520">
              <a:off x="6884872" y="1041495"/>
              <a:ext cx="331349" cy="245641"/>
            </a:xfrm>
            <a:custGeom>
              <a:avLst/>
              <a:gdLst/>
              <a:ahLst/>
              <a:cxnLst/>
              <a:rect l="l" t="t" r="r" b="b"/>
              <a:pathLst>
                <a:path w="11687" h="8664" extrusionOk="0">
                  <a:moveTo>
                    <a:pt x="11139" y="1"/>
                  </a:moveTo>
                  <a:cubicBezTo>
                    <a:pt x="10705" y="298"/>
                    <a:pt x="10226" y="503"/>
                    <a:pt x="9883" y="937"/>
                  </a:cubicBezTo>
                  <a:cubicBezTo>
                    <a:pt x="9747" y="1028"/>
                    <a:pt x="9701" y="1165"/>
                    <a:pt x="9678" y="1325"/>
                  </a:cubicBezTo>
                  <a:cubicBezTo>
                    <a:pt x="9632" y="1348"/>
                    <a:pt x="9564" y="1370"/>
                    <a:pt x="9518" y="1393"/>
                  </a:cubicBezTo>
                  <a:cubicBezTo>
                    <a:pt x="9473" y="1462"/>
                    <a:pt x="9427" y="1530"/>
                    <a:pt x="9381" y="1599"/>
                  </a:cubicBezTo>
                  <a:cubicBezTo>
                    <a:pt x="9339" y="1456"/>
                    <a:pt x="9278" y="1385"/>
                    <a:pt x="9188" y="1385"/>
                  </a:cubicBezTo>
                  <a:cubicBezTo>
                    <a:pt x="9135" y="1385"/>
                    <a:pt x="9070" y="1410"/>
                    <a:pt x="8993" y="1462"/>
                  </a:cubicBezTo>
                  <a:cubicBezTo>
                    <a:pt x="8879" y="1553"/>
                    <a:pt x="8719" y="1576"/>
                    <a:pt x="8582" y="1644"/>
                  </a:cubicBezTo>
                  <a:cubicBezTo>
                    <a:pt x="8286" y="1736"/>
                    <a:pt x="8057" y="1941"/>
                    <a:pt x="7852" y="2169"/>
                  </a:cubicBezTo>
                  <a:cubicBezTo>
                    <a:pt x="7784" y="2306"/>
                    <a:pt x="7669" y="2352"/>
                    <a:pt x="7532" y="2352"/>
                  </a:cubicBezTo>
                  <a:cubicBezTo>
                    <a:pt x="7236" y="2443"/>
                    <a:pt x="7076" y="2694"/>
                    <a:pt x="6871" y="2854"/>
                  </a:cubicBezTo>
                  <a:cubicBezTo>
                    <a:pt x="6855" y="2851"/>
                    <a:pt x="6840" y="2850"/>
                    <a:pt x="6825" y="2850"/>
                  </a:cubicBezTo>
                  <a:cubicBezTo>
                    <a:pt x="6731" y="2850"/>
                    <a:pt x="6653" y="2906"/>
                    <a:pt x="6574" y="2945"/>
                  </a:cubicBezTo>
                  <a:cubicBezTo>
                    <a:pt x="6551" y="2968"/>
                    <a:pt x="6505" y="2991"/>
                    <a:pt x="6483" y="2991"/>
                  </a:cubicBezTo>
                  <a:cubicBezTo>
                    <a:pt x="6437" y="3037"/>
                    <a:pt x="6368" y="3082"/>
                    <a:pt x="6323" y="3128"/>
                  </a:cubicBezTo>
                  <a:cubicBezTo>
                    <a:pt x="6277" y="3174"/>
                    <a:pt x="6231" y="3219"/>
                    <a:pt x="6231" y="3288"/>
                  </a:cubicBezTo>
                  <a:cubicBezTo>
                    <a:pt x="5935" y="3493"/>
                    <a:pt x="5684" y="3767"/>
                    <a:pt x="5318" y="3836"/>
                  </a:cubicBezTo>
                  <a:cubicBezTo>
                    <a:pt x="5204" y="3836"/>
                    <a:pt x="5113" y="3904"/>
                    <a:pt x="5136" y="4041"/>
                  </a:cubicBezTo>
                  <a:cubicBezTo>
                    <a:pt x="4930" y="4292"/>
                    <a:pt x="4634" y="4406"/>
                    <a:pt x="4360" y="4520"/>
                  </a:cubicBezTo>
                  <a:cubicBezTo>
                    <a:pt x="4337" y="4520"/>
                    <a:pt x="4291" y="4520"/>
                    <a:pt x="4268" y="4543"/>
                  </a:cubicBezTo>
                  <a:cubicBezTo>
                    <a:pt x="4200" y="4543"/>
                    <a:pt x="4131" y="4589"/>
                    <a:pt x="4086" y="4612"/>
                  </a:cubicBezTo>
                  <a:cubicBezTo>
                    <a:pt x="3972" y="4680"/>
                    <a:pt x="3858" y="4771"/>
                    <a:pt x="3835" y="4908"/>
                  </a:cubicBezTo>
                  <a:cubicBezTo>
                    <a:pt x="3447" y="5205"/>
                    <a:pt x="3082" y="5547"/>
                    <a:pt x="2579" y="5639"/>
                  </a:cubicBezTo>
                  <a:cubicBezTo>
                    <a:pt x="2511" y="5707"/>
                    <a:pt x="2442" y="5753"/>
                    <a:pt x="2374" y="5821"/>
                  </a:cubicBezTo>
                  <a:cubicBezTo>
                    <a:pt x="2260" y="5913"/>
                    <a:pt x="2123" y="5981"/>
                    <a:pt x="2054" y="6095"/>
                  </a:cubicBezTo>
                  <a:cubicBezTo>
                    <a:pt x="1963" y="6095"/>
                    <a:pt x="1895" y="6141"/>
                    <a:pt x="1849" y="6209"/>
                  </a:cubicBezTo>
                  <a:cubicBezTo>
                    <a:pt x="1735" y="6255"/>
                    <a:pt x="1598" y="6324"/>
                    <a:pt x="1529" y="6438"/>
                  </a:cubicBezTo>
                  <a:cubicBezTo>
                    <a:pt x="1461" y="6552"/>
                    <a:pt x="1370" y="6643"/>
                    <a:pt x="1278" y="6734"/>
                  </a:cubicBezTo>
                  <a:cubicBezTo>
                    <a:pt x="1119" y="6871"/>
                    <a:pt x="913" y="6985"/>
                    <a:pt x="731" y="7077"/>
                  </a:cubicBezTo>
                  <a:cubicBezTo>
                    <a:pt x="571" y="7191"/>
                    <a:pt x="479" y="7328"/>
                    <a:pt x="342" y="7442"/>
                  </a:cubicBezTo>
                  <a:lnTo>
                    <a:pt x="342" y="7419"/>
                  </a:lnTo>
                  <a:cubicBezTo>
                    <a:pt x="183" y="7579"/>
                    <a:pt x="0" y="7762"/>
                    <a:pt x="160" y="8013"/>
                  </a:cubicBezTo>
                  <a:cubicBezTo>
                    <a:pt x="183" y="8172"/>
                    <a:pt x="228" y="8309"/>
                    <a:pt x="365" y="8378"/>
                  </a:cubicBezTo>
                  <a:cubicBezTo>
                    <a:pt x="434" y="8423"/>
                    <a:pt x="502" y="8492"/>
                    <a:pt x="548" y="8560"/>
                  </a:cubicBezTo>
                  <a:lnTo>
                    <a:pt x="525" y="8560"/>
                  </a:lnTo>
                  <a:cubicBezTo>
                    <a:pt x="651" y="8629"/>
                    <a:pt x="776" y="8663"/>
                    <a:pt x="902" y="8663"/>
                  </a:cubicBezTo>
                  <a:cubicBezTo>
                    <a:pt x="1027" y="8663"/>
                    <a:pt x="1153" y="8629"/>
                    <a:pt x="1278" y="8560"/>
                  </a:cubicBezTo>
                  <a:cubicBezTo>
                    <a:pt x="1347" y="8492"/>
                    <a:pt x="1415" y="8423"/>
                    <a:pt x="1484" y="8378"/>
                  </a:cubicBezTo>
                  <a:cubicBezTo>
                    <a:pt x="1986" y="8287"/>
                    <a:pt x="2237" y="7784"/>
                    <a:pt x="2716" y="7647"/>
                  </a:cubicBezTo>
                  <a:cubicBezTo>
                    <a:pt x="2876" y="7488"/>
                    <a:pt x="3059" y="7351"/>
                    <a:pt x="3264" y="7282"/>
                  </a:cubicBezTo>
                  <a:cubicBezTo>
                    <a:pt x="3378" y="7145"/>
                    <a:pt x="3492" y="7008"/>
                    <a:pt x="3652" y="6963"/>
                  </a:cubicBezTo>
                  <a:cubicBezTo>
                    <a:pt x="3685" y="6971"/>
                    <a:pt x="3715" y="6975"/>
                    <a:pt x="3743" y="6975"/>
                  </a:cubicBezTo>
                  <a:cubicBezTo>
                    <a:pt x="3874" y="6975"/>
                    <a:pt x="3961" y="6893"/>
                    <a:pt x="4017" y="6780"/>
                  </a:cubicBezTo>
                  <a:cubicBezTo>
                    <a:pt x="4405" y="6301"/>
                    <a:pt x="5022" y="6164"/>
                    <a:pt x="5478" y="5799"/>
                  </a:cubicBezTo>
                  <a:cubicBezTo>
                    <a:pt x="5821" y="5274"/>
                    <a:pt x="6483" y="5137"/>
                    <a:pt x="6939" y="4726"/>
                  </a:cubicBezTo>
                  <a:cubicBezTo>
                    <a:pt x="7669" y="4246"/>
                    <a:pt x="8400" y="3744"/>
                    <a:pt x="9130" y="3265"/>
                  </a:cubicBezTo>
                  <a:cubicBezTo>
                    <a:pt x="9313" y="3128"/>
                    <a:pt x="9427" y="2877"/>
                    <a:pt x="9701" y="2877"/>
                  </a:cubicBezTo>
                  <a:cubicBezTo>
                    <a:pt x="9769" y="2877"/>
                    <a:pt x="9815" y="2877"/>
                    <a:pt x="9861" y="2900"/>
                  </a:cubicBezTo>
                  <a:cubicBezTo>
                    <a:pt x="9975" y="2580"/>
                    <a:pt x="10294" y="2489"/>
                    <a:pt x="10568" y="2329"/>
                  </a:cubicBezTo>
                  <a:lnTo>
                    <a:pt x="10682" y="2329"/>
                  </a:lnTo>
                  <a:cubicBezTo>
                    <a:pt x="10751" y="2283"/>
                    <a:pt x="10796" y="2238"/>
                    <a:pt x="10842" y="2192"/>
                  </a:cubicBezTo>
                  <a:cubicBezTo>
                    <a:pt x="10888" y="2124"/>
                    <a:pt x="10911" y="2055"/>
                    <a:pt x="10933" y="1987"/>
                  </a:cubicBezTo>
                  <a:cubicBezTo>
                    <a:pt x="10956" y="1918"/>
                    <a:pt x="10956" y="1827"/>
                    <a:pt x="10979" y="1759"/>
                  </a:cubicBezTo>
                  <a:cubicBezTo>
                    <a:pt x="11025" y="1416"/>
                    <a:pt x="11139" y="1097"/>
                    <a:pt x="11299" y="777"/>
                  </a:cubicBezTo>
                  <a:cubicBezTo>
                    <a:pt x="11299" y="503"/>
                    <a:pt x="11687" y="161"/>
                    <a:pt x="11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3254;p55"/>
            <p:cNvSpPr/>
            <p:nvPr/>
          </p:nvSpPr>
          <p:spPr>
            <a:xfrm rot="588520">
              <a:off x="7232787" y="1058400"/>
              <a:ext cx="57611" cy="151966"/>
            </a:xfrm>
            <a:custGeom>
              <a:avLst/>
              <a:gdLst/>
              <a:ahLst/>
              <a:cxnLst/>
              <a:rect l="l" t="t" r="r" b="b"/>
              <a:pathLst>
                <a:path w="2032" h="5360" extrusionOk="0">
                  <a:moveTo>
                    <a:pt x="1672" y="0"/>
                  </a:moveTo>
                  <a:cubicBezTo>
                    <a:pt x="1619" y="0"/>
                    <a:pt x="1563" y="10"/>
                    <a:pt x="1507" y="19"/>
                  </a:cubicBezTo>
                  <a:cubicBezTo>
                    <a:pt x="1073" y="270"/>
                    <a:pt x="1028" y="772"/>
                    <a:pt x="822" y="1183"/>
                  </a:cubicBezTo>
                  <a:cubicBezTo>
                    <a:pt x="776" y="1297"/>
                    <a:pt x="708" y="1411"/>
                    <a:pt x="640" y="1502"/>
                  </a:cubicBezTo>
                  <a:cubicBezTo>
                    <a:pt x="503" y="1708"/>
                    <a:pt x="366" y="1936"/>
                    <a:pt x="251" y="2142"/>
                  </a:cubicBezTo>
                  <a:cubicBezTo>
                    <a:pt x="137" y="2438"/>
                    <a:pt x="0" y="2735"/>
                    <a:pt x="274" y="3009"/>
                  </a:cubicBezTo>
                  <a:cubicBezTo>
                    <a:pt x="343" y="3055"/>
                    <a:pt x="388" y="3123"/>
                    <a:pt x="457" y="3192"/>
                  </a:cubicBezTo>
                  <a:cubicBezTo>
                    <a:pt x="594" y="3511"/>
                    <a:pt x="708" y="3808"/>
                    <a:pt x="617" y="4196"/>
                  </a:cubicBezTo>
                  <a:cubicBezTo>
                    <a:pt x="548" y="4561"/>
                    <a:pt x="411" y="5040"/>
                    <a:pt x="799" y="5360"/>
                  </a:cubicBezTo>
                  <a:cubicBezTo>
                    <a:pt x="1187" y="5291"/>
                    <a:pt x="1370" y="4995"/>
                    <a:pt x="1530" y="4652"/>
                  </a:cubicBezTo>
                  <a:cubicBezTo>
                    <a:pt x="1530" y="4630"/>
                    <a:pt x="1530" y="4607"/>
                    <a:pt x="1530" y="4561"/>
                  </a:cubicBezTo>
                  <a:cubicBezTo>
                    <a:pt x="1598" y="4561"/>
                    <a:pt x="1644" y="4538"/>
                    <a:pt x="1689" y="4470"/>
                  </a:cubicBezTo>
                  <a:cubicBezTo>
                    <a:pt x="1735" y="4424"/>
                    <a:pt x="1735" y="4378"/>
                    <a:pt x="1758" y="4333"/>
                  </a:cubicBezTo>
                  <a:cubicBezTo>
                    <a:pt x="1872" y="4219"/>
                    <a:pt x="1872" y="4082"/>
                    <a:pt x="1918" y="3922"/>
                  </a:cubicBezTo>
                  <a:cubicBezTo>
                    <a:pt x="2032" y="3625"/>
                    <a:pt x="1986" y="3306"/>
                    <a:pt x="1941" y="3009"/>
                  </a:cubicBezTo>
                  <a:cubicBezTo>
                    <a:pt x="1918" y="2940"/>
                    <a:pt x="1918" y="2895"/>
                    <a:pt x="1918" y="2826"/>
                  </a:cubicBezTo>
                  <a:cubicBezTo>
                    <a:pt x="1939" y="2722"/>
                    <a:pt x="1921" y="2618"/>
                    <a:pt x="1797" y="2618"/>
                  </a:cubicBezTo>
                  <a:cubicBezTo>
                    <a:pt x="1785" y="2618"/>
                    <a:pt x="1772" y="2619"/>
                    <a:pt x="1758" y="2621"/>
                  </a:cubicBezTo>
                  <a:cubicBezTo>
                    <a:pt x="1575" y="2667"/>
                    <a:pt x="1507" y="2781"/>
                    <a:pt x="1507" y="2963"/>
                  </a:cubicBezTo>
                  <a:cubicBezTo>
                    <a:pt x="1484" y="2940"/>
                    <a:pt x="1461" y="2940"/>
                    <a:pt x="1461" y="2940"/>
                  </a:cubicBezTo>
                  <a:lnTo>
                    <a:pt x="1324" y="2940"/>
                  </a:lnTo>
                  <a:cubicBezTo>
                    <a:pt x="1187" y="2986"/>
                    <a:pt x="1073" y="3032"/>
                    <a:pt x="959" y="3100"/>
                  </a:cubicBezTo>
                  <a:cubicBezTo>
                    <a:pt x="982" y="3055"/>
                    <a:pt x="1028" y="3009"/>
                    <a:pt x="1073" y="2963"/>
                  </a:cubicBezTo>
                  <a:cubicBezTo>
                    <a:pt x="1119" y="2895"/>
                    <a:pt x="1164" y="2849"/>
                    <a:pt x="1210" y="2781"/>
                  </a:cubicBezTo>
                  <a:cubicBezTo>
                    <a:pt x="1438" y="2621"/>
                    <a:pt x="1370" y="2301"/>
                    <a:pt x="1530" y="2096"/>
                  </a:cubicBezTo>
                  <a:cubicBezTo>
                    <a:pt x="1963" y="1754"/>
                    <a:pt x="1872" y="1274"/>
                    <a:pt x="1895" y="818"/>
                  </a:cubicBezTo>
                  <a:lnTo>
                    <a:pt x="1872" y="87"/>
                  </a:lnTo>
                  <a:cubicBezTo>
                    <a:pt x="1818" y="20"/>
                    <a:pt x="1748" y="0"/>
                    <a:pt x="16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3255;p55"/>
            <p:cNvSpPr/>
            <p:nvPr/>
          </p:nvSpPr>
          <p:spPr>
            <a:xfrm rot="588520">
              <a:off x="6893776" y="1216216"/>
              <a:ext cx="680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4" y="1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DCA96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3256;p55"/>
            <p:cNvSpPr/>
            <p:nvPr/>
          </p:nvSpPr>
          <p:spPr>
            <a:xfrm rot="588520">
              <a:off x="7086921" y="1900475"/>
              <a:ext cx="71220" cy="262114"/>
            </a:xfrm>
            <a:custGeom>
              <a:avLst/>
              <a:gdLst/>
              <a:ahLst/>
              <a:cxnLst/>
              <a:rect l="l" t="t" r="r" b="b"/>
              <a:pathLst>
                <a:path w="2512" h="9245" extrusionOk="0">
                  <a:moveTo>
                    <a:pt x="1078" y="0"/>
                  </a:moveTo>
                  <a:cubicBezTo>
                    <a:pt x="878" y="0"/>
                    <a:pt x="679" y="38"/>
                    <a:pt x="480" y="142"/>
                  </a:cubicBezTo>
                  <a:cubicBezTo>
                    <a:pt x="1" y="416"/>
                    <a:pt x="47" y="826"/>
                    <a:pt x="138" y="1283"/>
                  </a:cubicBezTo>
                  <a:cubicBezTo>
                    <a:pt x="617" y="2379"/>
                    <a:pt x="298" y="3543"/>
                    <a:pt x="412" y="4661"/>
                  </a:cubicBezTo>
                  <a:cubicBezTo>
                    <a:pt x="412" y="5026"/>
                    <a:pt x="412" y="5369"/>
                    <a:pt x="412" y="5734"/>
                  </a:cubicBezTo>
                  <a:cubicBezTo>
                    <a:pt x="412" y="5825"/>
                    <a:pt x="412" y="5939"/>
                    <a:pt x="412" y="6031"/>
                  </a:cubicBezTo>
                  <a:cubicBezTo>
                    <a:pt x="412" y="6487"/>
                    <a:pt x="412" y="6944"/>
                    <a:pt x="412" y="7377"/>
                  </a:cubicBezTo>
                  <a:cubicBezTo>
                    <a:pt x="412" y="7628"/>
                    <a:pt x="435" y="7879"/>
                    <a:pt x="480" y="8108"/>
                  </a:cubicBezTo>
                  <a:cubicBezTo>
                    <a:pt x="572" y="8313"/>
                    <a:pt x="594" y="8564"/>
                    <a:pt x="663" y="8792"/>
                  </a:cubicBezTo>
                  <a:cubicBezTo>
                    <a:pt x="663" y="8952"/>
                    <a:pt x="640" y="9135"/>
                    <a:pt x="845" y="9226"/>
                  </a:cubicBezTo>
                  <a:cubicBezTo>
                    <a:pt x="890" y="9239"/>
                    <a:pt x="931" y="9245"/>
                    <a:pt x="969" y="9245"/>
                  </a:cubicBezTo>
                  <a:cubicBezTo>
                    <a:pt x="1067" y="9245"/>
                    <a:pt x="1145" y="9207"/>
                    <a:pt x="1211" y="9158"/>
                  </a:cubicBezTo>
                  <a:cubicBezTo>
                    <a:pt x="1256" y="9158"/>
                    <a:pt x="1302" y="9158"/>
                    <a:pt x="1348" y="9135"/>
                  </a:cubicBezTo>
                  <a:cubicBezTo>
                    <a:pt x="1462" y="9135"/>
                    <a:pt x="1553" y="9135"/>
                    <a:pt x="1644" y="9112"/>
                  </a:cubicBezTo>
                  <a:cubicBezTo>
                    <a:pt x="1736" y="9112"/>
                    <a:pt x="1827" y="9089"/>
                    <a:pt x="1941" y="9044"/>
                  </a:cubicBezTo>
                  <a:cubicBezTo>
                    <a:pt x="2032" y="8998"/>
                    <a:pt x="2101" y="8952"/>
                    <a:pt x="2169" y="8884"/>
                  </a:cubicBezTo>
                  <a:cubicBezTo>
                    <a:pt x="2512" y="7925"/>
                    <a:pt x="2032" y="6989"/>
                    <a:pt x="2192" y="6053"/>
                  </a:cubicBezTo>
                  <a:cubicBezTo>
                    <a:pt x="2192" y="5894"/>
                    <a:pt x="2192" y="5734"/>
                    <a:pt x="2192" y="5597"/>
                  </a:cubicBezTo>
                  <a:cubicBezTo>
                    <a:pt x="2215" y="5437"/>
                    <a:pt x="2192" y="5277"/>
                    <a:pt x="2192" y="5118"/>
                  </a:cubicBezTo>
                  <a:cubicBezTo>
                    <a:pt x="2306" y="3817"/>
                    <a:pt x="2124" y="2515"/>
                    <a:pt x="1941" y="1237"/>
                  </a:cubicBezTo>
                  <a:cubicBezTo>
                    <a:pt x="1941" y="872"/>
                    <a:pt x="1941" y="507"/>
                    <a:pt x="1941" y="142"/>
                  </a:cubicBezTo>
                  <a:cubicBezTo>
                    <a:pt x="1647" y="75"/>
                    <a:pt x="1361" y="0"/>
                    <a:pt x="10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3257;p55"/>
            <p:cNvSpPr/>
            <p:nvPr/>
          </p:nvSpPr>
          <p:spPr>
            <a:xfrm rot="588520">
              <a:off x="7042078" y="2258440"/>
              <a:ext cx="55683" cy="238156"/>
            </a:xfrm>
            <a:custGeom>
              <a:avLst/>
              <a:gdLst/>
              <a:ahLst/>
              <a:cxnLst/>
              <a:rect l="l" t="t" r="r" b="b"/>
              <a:pathLst>
                <a:path w="1964" h="8400" extrusionOk="0">
                  <a:moveTo>
                    <a:pt x="1553" y="0"/>
                  </a:moveTo>
                  <a:cubicBezTo>
                    <a:pt x="343" y="0"/>
                    <a:pt x="206" y="137"/>
                    <a:pt x="275" y="1301"/>
                  </a:cubicBezTo>
                  <a:cubicBezTo>
                    <a:pt x="275" y="1392"/>
                    <a:pt x="298" y="1484"/>
                    <a:pt x="298" y="1575"/>
                  </a:cubicBezTo>
                  <a:cubicBezTo>
                    <a:pt x="229" y="2374"/>
                    <a:pt x="457" y="3196"/>
                    <a:pt x="184" y="3994"/>
                  </a:cubicBezTo>
                  <a:cubicBezTo>
                    <a:pt x="366" y="4634"/>
                    <a:pt x="320" y="5296"/>
                    <a:pt x="252" y="5957"/>
                  </a:cubicBezTo>
                  <a:cubicBezTo>
                    <a:pt x="1" y="6437"/>
                    <a:pt x="92" y="6962"/>
                    <a:pt x="47" y="7464"/>
                  </a:cubicBezTo>
                  <a:cubicBezTo>
                    <a:pt x="1" y="8057"/>
                    <a:pt x="252" y="8377"/>
                    <a:pt x="845" y="8400"/>
                  </a:cubicBezTo>
                  <a:cubicBezTo>
                    <a:pt x="982" y="8400"/>
                    <a:pt x="1142" y="8377"/>
                    <a:pt x="1279" y="8331"/>
                  </a:cubicBezTo>
                  <a:cubicBezTo>
                    <a:pt x="1485" y="8263"/>
                    <a:pt x="1622" y="8080"/>
                    <a:pt x="1781" y="7920"/>
                  </a:cubicBezTo>
                  <a:cubicBezTo>
                    <a:pt x="1827" y="7875"/>
                    <a:pt x="1873" y="7783"/>
                    <a:pt x="1918" y="7715"/>
                  </a:cubicBezTo>
                  <a:cubicBezTo>
                    <a:pt x="1941" y="7624"/>
                    <a:pt x="1964" y="7555"/>
                    <a:pt x="1964" y="7464"/>
                  </a:cubicBezTo>
                  <a:cubicBezTo>
                    <a:pt x="1964" y="7258"/>
                    <a:pt x="1964" y="7053"/>
                    <a:pt x="1781" y="6893"/>
                  </a:cubicBezTo>
                  <a:cubicBezTo>
                    <a:pt x="1667" y="5912"/>
                    <a:pt x="1644" y="4907"/>
                    <a:pt x="1667" y="3903"/>
                  </a:cubicBezTo>
                  <a:cubicBezTo>
                    <a:pt x="1690" y="3424"/>
                    <a:pt x="1530" y="2967"/>
                    <a:pt x="1736" y="2511"/>
                  </a:cubicBezTo>
                  <a:cubicBezTo>
                    <a:pt x="1827" y="2465"/>
                    <a:pt x="1873" y="2374"/>
                    <a:pt x="1827" y="2283"/>
                  </a:cubicBezTo>
                  <a:cubicBezTo>
                    <a:pt x="1827" y="1803"/>
                    <a:pt x="1918" y="1324"/>
                    <a:pt x="1644" y="890"/>
                  </a:cubicBezTo>
                  <a:cubicBezTo>
                    <a:pt x="1622" y="593"/>
                    <a:pt x="1599" y="297"/>
                    <a:pt x="15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3258;p55"/>
            <p:cNvSpPr/>
            <p:nvPr/>
          </p:nvSpPr>
          <p:spPr>
            <a:xfrm rot="588520">
              <a:off x="7070247" y="2206812"/>
              <a:ext cx="43378" cy="37481"/>
            </a:xfrm>
            <a:custGeom>
              <a:avLst/>
              <a:gdLst/>
              <a:ahLst/>
              <a:cxnLst/>
              <a:rect l="l" t="t" r="r" b="b"/>
              <a:pathLst>
                <a:path w="1530" h="1322" extrusionOk="0">
                  <a:moveTo>
                    <a:pt x="622" y="0"/>
                  </a:moveTo>
                  <a:cubicBezTo>
                    <a:pt x="482" y="0"/>
                    <a:pt x="340" y="23"/>
                    <a:pt x="206" y="72"/>
                  </a:cubicBezTo>
                  <a:cubicBezTo>
                    <a:pt x="92" y="140"/>
                    <a:pt x="0" y="232"/>
                    <a:pt x="69" y="391"/>
                  </a:cubicBezTo>
                  <a:lnTo>
                    <a:pt x="69" y="1282"/>
                  </a:lnTo>
                  <a:cubicBezTo>
                    <a:pt x="247" y="1306"/>
                    <a:pt x="424" y="1321"/>
                    <a:pt x="600" y="1321"/>
                  </a:cubicBezTo>
                  <a:cubicBezTo>
                    <a:pt x="921" y="1321"/>
                    <a:pt x="1235" y="1269"/>
                    <a:pt x="1530" y="1122"/>
                  </a:cubicBezTo>
                  <a:cubicBezTo>
                    <a:pt x="1507" y="757"/>
                    <a:pt x="1507" y="414"/>
                    <a:pt x="1484" y="49"/>
                  </a:cubicBezTo>
                  <a:lnTo>
                    <a:pt x="982" y="49"/>
                  </a:lnTo>
                  <a:cubicBezTo>
                    <a:pt x="865" y="17"/>
                    <a:pt x="744" y="0"/>
                    <a:pt x="6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3259;p55"/>
            <p:cNvSpPr/>
            <p:nvPr/>
          </p:nvSpPr>
          <p:spPr>
            <a:xfrm rot="588520">
              <a:off x="7075215" y="2160771"/>
              <a:ext cx="46611" cy="42103"/>
            </a:xfrm>
            <a:custGeom>
              <a:avLst/>
              <a:gdLst/>
              <a:ahLst/>
              <a:cxnLst/>
              <a:rect l="l" t="t" r="r" b="b"/>
              <a:pathLst>
                <a:path w="1644" h="1485" extrusionOk="0">
                  <a:moveTo>
                    <a:pt x="1073" y="138"/>
                  </a:moveTo>
                  <a:cubicBezTo>
                    <a:pt x="708" y="229"/>
                    <a:pt x="114" y="1"/>
                    <a:pt x="137" y="731"/>
                  </a:cubicBezTo>
                  <a:cubicBezTo>
                    <a:pt x="46" y="868"/>
                    <a:pt x="0" y="1028"/>
                    <a:pt x="69" y="1188"/>
                  </a:cubicBezTo>
                  <a:cubicBezTo>
                    <a:pt x="222" y="1401"/>
                    <a:pt x="388" y="1485"/>
                    <a:pt x="563" y="1485"/>
                  </a:cubicBezTo>
                  <a:cubicBezTo>
                    <a:pt x="726" y="1485"/>
                    <a:pt x="897" y="1412"/>
                    <a:pt x="1073" y="1302"/>
                  </a:cubicBezTo>
                  <a:cubicBezTo>
                    <a:pt x="1644" y="1074"/>
                    <a:pt x="1644" y="1074"/>
                    <a:pt x="1575" y="229"/>
                  </a:cubicBezTo>
                  <a:cubicBezTo>
                    <a:pt x="1392" y="206"/>
                    <a:pt x="1233" y="161"/>
                    <a:pt x="1073" y="13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3260;p55"/>
            <p:cNvSpPr/>
            <p:nvPr/>
          </p:nvSpPr>
          <p:spPr>
            <a:xfrm rot="588520">
              <a:off x="7105789" y="190035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3261;p55"/>
            <p:cNvSpPr/>
            <p:nvPr/>
          </p:nvSpPr>
          <p:spPr>
            <a:xfrm rot="588520">
              <a:off x="6406799" y="1838735"/>
              <a:ext cx="669815" cy="601628"/>
            </a:xfrm>
            <a:custGeom>
              <a:avLst/>
              <a:gdLst/>
              <a:ahLst/>
              <a:cxnLst/>
              <a:rect l="l" t="t" r="r" b="b"/>
              <a:pathLst>
                <a:path w="23625" h="21220" extrusionOk="0">
                  <a:moveTo>
                    <a:pt x="21242" y="0"/>
                  </a:moveTo>
                  <a:cubicBezTo>
                    <a:pt x="21182" y="0"/>
                    <a:pt x="21125" y="29"/>
                    <a:pt x="21068" y="86"/>
                  </a:cubicBezTo>
                  <a:cubicBezTo>
                    <a:pt x="20429" y="108"/>
                    <a:pt x="19767" y="108"/>
                    <a:pt x="19128" y="108"/>
                  </a:cubicBezTo>
                  <a:cubicBezTo>
                    <a:pt x="18580" y="565"/>
                    <a:pt x="17781" y="337"/>
                    <a:pt x="17233" y="816"/>
                  </a:cubicBezTo>
                  <a:lnTo>
                    <a:pt x="17256" y="816"/>
                  </a:lnTo>
                  <a:cubicBezTo>
                    <a:pt x="16571" y="885"/>
                    <a:pt x="15932" y="1067"/>
                    <a:pt x="15407" y="1546"/>
                  </a:cubicBezTo>
                  <a:cubicBezTo>
                    <a:pt x="15225" y="1775"/>
                    <a:pt x="14951" y="1866"/>
                    <a:pt x="14677" y="1912"/>
                  </a:cubicBezTo>
                  <a:cubicBezTo>
                    <a:pt x="14608" y="1957"/>
                    <a:pt x="14517" y="2003"/>
                    <a:pt x="14449" y="2071"/>
                  </a:cubicBezTo>
                  <a:cubicBezTo>
                    <a:pt x="14379" y="2048"/>
                    <a:pt x="14314" y="2038"/>
                    <a:pt x="14252" y="2038"/>
                  </a:cubicBezTo>
                  <a:cubicBezTo>
                    <a:pt x="14012" y="2038"/>
                    <a:pt x="13827" y="2191"/>
                    <a:pt x="13627" y="2300"/>
                  </a:cubicBezTo>
                  <a:cubicBezTo>
                    <a:pt x="13513" y="2323"/>
                    <a:pt x="13467" y="2391"/>
                    <a:pt x="13421" y="2482"/>
                  </a:cubicBezTo>
                  <a:cubicBezTo>
                    <a:pt x="12988" y="2711"/>
                    <a:pt x="12554" y="2962"/>
                    <a:pt x="12120" y="3190"/>
                  </a:cubicBezTo>
                  <a:cubicBezTo>
                    <a:pt x="11641" y="3509"/>
                    <a:pt x="11162" y="3806"/>
                    <a:pt x="10660" y="4126"/>
                  </a:cubicBezTo>
                  <a:cubicBezTo>
                    <a:pt x="10591" y="4149"/>
                    <a:pt x="10523" y="4194"/>
                    <a:pt x="10477" y="4286"/>
                  </a:cubicBezTo>
                  <a:cubicBezTo>
                    <a:pt x="10294" y="4582"/>
                    <a:pt x="9838" y="4628"/>
                    <a:pt x="9724" y="4993"/>
                  </a:cubicBezTo>
                  <a:cubicBezTo>
                    <a:pt x="9541" y="5062"/>
                    <a:pt x="9358" y="5107"/>
                    <a:pt x="9199" y="5176"/>
                  </a:cubicBezTo>
                  <a:cubicBezTo>
                    <a:pt x="9085" y="5221"/>
                    <a:pt x="9039" y="5267"/>
                    <a:pt x="9039" y="5381"/>
                  </a:cubicBezTo>
                  <a:cubicBezTo>
                    <a:pt x="8902" y="5587"/>
                    <a:pt x="8742" y="5746"/>
                    <a:pt x="8491" y="5769"/>
                  </a:cubicBezTo>
                  <a:cubicBezTo>
                    <a:pt x="8481" y="5767"/>
                    <a:pt x="8471" y="5767"/>
                    <a:pt x="8462" y="5767"/>
                  </a:cubicBezTo>
                  <a:cubicBezTo>
                    <a:pt x="8354" y="5767"/>
                    <a:pt x="8351" y="5888"/>
                    <a:pt x="8309" y="5952"/>
                  </a:cubicBezTo>
                  <a:cubicBezTo>
                    <a:pt x="7578" y="6637"/>
                    <a:pt x="6871" y="7298"/>
                    <a:pt x="6163" y="7960"/>
                  </a:cubicBezTo>
                  <a:lnTo>
                    <a:pt x="6140" y="7960"/>
                  </a:lnTo>
                  <a:cubicBezTo>
                    <a:pt x="5912" y="8143"/>
                    <a:pt x="5706" y="8394"/>
                    <a:pt x="5547" y="8668"/>
                  </a:cubicBezTo>
                  <a:cubicBezTo>
                    <a:pt x="5410" y="8759"/>
                    <a:pt x="5250" y="8851"/>
                    <a:pt x="5227" y="9056"/>
                  </a:cubicBezTo>
                  <a:cubicBezTo>
                    <a:pt x="5067" y="9102"/>
                    <a:pt x="5113" y="9307"/>
                    <a:pt x="4999" y="9353"/>
                  </a:cubicBezTo>
                  <a:lnTo>
                    <a:pt x="4976" y="9376"/>
                  </a:lnTo>
                  <a:lnTo>
                    <a:pt x="3675" y="11042"/>
                  </a:lnTo>
                  <a:cubicBezTo>
                    <a:pt x="3652" y="11110"/>
                    <a:pt x="3606" y="11156"/>
                    <a:pt x="3538" y="11179"/>
                  </a:cubicBezTo>
                  <a:lnTo>
                    <a:pt x="3515" y="11202"/>
                  </a:lnTo>
                  <a:cubicBezTo>
                    <a:pt x="3470" y="11270"/>
                    <a:pt x="3424" y="11339"/>
                    <a:pt x="3355" y="11384"/>
                  </a:cubicBezTo>
                  <a:cubicBezTo>
                    <a:pt x="3287" y="11453"/>
                    <a:pt x="3218" y="11521"/>
                    <a:pt x="3196" y="11612"/>
                  </a:cubicBezTo>
                  <a:cubicBezTo>
                    <a:pt x="3173" y="11749"/>
                    <a:pt x="3173" y="11886"/>
                    <a:pt x="3036" y="11955"/>
                  </a:cubicBezTo>
                  <a:cubicBezTo>
                    <a:pt x="2922" y="12000"/>
                    <a:pt x="2853" y="12092"/>
                    <a:pt x="2830" y="12206"/>
                  </a:cubicBezTo>
                  <a:cubicBezTo>
                    <a:pt x="2853" y="12252"/>
                    <a:pt x="2830" y="12297"/>
                    <a:pt x="2785" y="12297"/>
                  </a:cubicBezTo>
                  <a:cubicBezTo>
                    <a:pt x="2305" y="13165"/>
                    <a:pt x="1826" y="14009"/>
                    <a:pt x="1324" y="14854"/>
                  </a:cubicBezTo>
                  <a:cubicBezTo>
                    <a:pt x="1278" y="14922"/>
                    <a:pt x="1210" y="14991"/>
                    <a:pt x="1187" y="15082"/>
                  </a:cubicBezTo>
                  <a:cubicBezTo>
                    <a:pt x="1187" y="15150"/>
                    <a:pt x="1187" y="15196"/>
                    <a:pt x="1141" y="15219"/>
                  </a:cubicBezTo>
                  <a:cubicBezTo>
                    <a:pt x="959" y="15584"/>
                    <a:pt x="799" y="15949"/>
                    <a:pt x="616" y="16314"/>
                  </a:cubicBezTo>
                  <a:cubicBezTo>
                    <a:pt x="525" y="16566"/>
                    <a:pt x="525" y="16862"/>
                    <a:pt x="297" y="17068"/>
                  </a:cubicBezTo>
                  <a:cubicBezTo>
                    <a:pt x="0" y="17524"/>
                    <a:pt x="297" y="17752"/>
                    <a:pt x="662" y="17912"/>
                  </a:cubicBezTo>
                  <a:cubicBezTo>
                    <a:pt x="982" y="18072"/>
                    <a:pt x="1324" y="18140"/>
                    <a:pt x="1644" y="18277"/>
                  </a:cubicBezTo>
                  <a:cubicBezTo>
                    <a:pt x="2465" y="18597"/>
                    <a:pt x="3333" y="18780"/>
                    <a:pt x="4177" y="19008"/>
                  </a:cubicBezTo>
                  <a:cubicBezTo>
                    <a:pt x="4268" y="19031"/>
                    <a:pt x="4337" y="19053"/>
                    <a:pt x="4428" y="19076"/>
                  </a:cubicBezTo>
                  <a:cubicBezTo>
                    <a:pt x="4656" y="19099"/>
                    <a:pt x="4885" y="19168"/>
                    <a:pt x="5113" y="19236"/>
                  </a:cubicBezTo>
                  <a:cubicBezTo>
                    <a:pt x="5226" y="19252"/>
                    <a:pt x="5339" y="19268"/>
                    <a:pt x="5452" y="19268"/>
                  </a:cubicBezTo>
                  <a:cubicBezTo>
                    <a:pt x="5499" y="19268"/>
                    <a:pt x="5546" y="19266"/>
                    <a:pt x="5592" y="19259"/>
                  </a:cubicBezTo>
                  <a:cubicBezTo>
                    <a:pt x="5729" y="19464"/>
                    <a:pt x="5980" y="19464"/>
                    <a:pt x="6186" y="19533"/>
                  </a:cubicBezTo>
                  <a:cubicBezTo>
                    <a:pt x="6756" y="19693"/>
                    <a:pt x="7350" y="19807"/>
                    <a:pt x="7920" y="19966"/>
                  </a:cubicBezTo>
                  <a:cubicBezTo>
                    <a:pt x="8445" y="20058"/>
                    <a:pt x="8970" y="20035"/>
                    <a:pt x="9473" y="20195"/>
                  </a:cubicBezTo>
                  <a:cubicBezTo>
                    <a:pt x="9632" y="20195"/>
                    <a:pt x="9769" y="20218"/>
                    <a:pt x="9906" y="20218"/>
                  </a:cubicBezTo>
                  <a:cubicBezTo>
                    <a:pt x="9956" y="20213"/>
                    <a:pt x="10005" y="20211"/>
                    <a:pt x="10053" y="20211"/>
                  </a:cubicBezTo>
                  <a:cubicBezTo>
                    <a:pt x="10499" y="20211"/>
                    <a:pt x="10914" y="20384"/>
                    <a:pt x="11367" y="20446"/>
                  </a:cubicBezTo>
                  <a:cubicBezTo>
                    <a:pt x="11938" y="20491"/>
                    <a:pt x="12508" y="20514"/>
                    <a:pt x="13056" y="20697"/>
                  </a:cubicBezTo>
                  <a:cubicBezTo>
                    <a:pt x="13147" y="20720"/>
                    <a:pt x="13239" y="20743"/>
                    <a:pt x="13330" y="20743"/>
                  </a:cubicBezTo>
                  <a:cubicBezTo>
                    <a:pt x="13366" y="20741"/>
                    <a:pt x="13403" y="20741"/>
                    <a:pt x="13439" y="20741"/>
                  </a:cubicBezTo>
                  <a:cubicBezTo>
                    <a:pt x="13764" y="20741"/>
                    <a:pt x="14094" y="20790"/>
                    <a:pt x="14423" y="20790"/>
                  </a:cubicBezTo>
                  <a:cubicBezTo>
                    <a:pt x="14661" y="20790"/>
                    <a:pt x="14899" y="20764"/>
                    <a:pt x="15133" y="20674"/>
                  </a:cubicBezTo>
                  <a:cubicBezTo>
                    <a:pt x="15156" y="20697"/>
                    <a:pt x="15202" y="20720"/>
                    <a:pt x="15247" y="20743"/>
                  </a:cubicBezTo>
                  <a:cubicBezTo>
                    <a:pt x="15316" y="20788"/>
                    <a:pt x="15407" y="20834"/>
                    <a:pt x="15498" y="20857"/>
                  </a:cubicBezTo>
                  <a:cubicBezTo>
                    <a:pt x="15825" y="20950"/>
                    <a:pt x="16151" y="20967"/>
                    <a:pt x="16478" y="20967"/>
                  </a:cubicBezTo>
                  <a:cubicBezTo>
                    <a:pt x="16666" y="20967"/>
                    <a:pt x="16854" y="20961"/>
                    <a:pt x="17042" y="20961"/>
                  </a:cubicBezTo>
                  <a:cubicBezTo>
                    <a:pt x="17326" y="20961"/>
                    <a:pt x="17611" y="20974"/>
                    <a:pt x="17895" y="21039"/>
                  </a:cubicBezTo>
                  <a:cubicBezTo>
                    <a:pt x="18032" y="21085"/>
                    <a:pt x="18192" y="21108"/>
                    <a:pt x="18329" y="21108"/>
                  </a:cubicBezTo>
                  <a:cubicBezTo>
                    <a:pt x="18580" y="21131"/>
                    <a:pt x="18831" y="21131"/>
                    <a:pt x="19082" y="21131"/>
                  </a:cubicBezTo>
                  <a:cubicBezTo>
                    <a:pt x="19151" y="21138"/>
                    <a:pt x="19219" y="21141"/>
                    <a:pt x="19287" y="21141"/>
                  </a:cubicBezTo>
                  <a:cubicBezTo>
                    <a:pt x="19424" y="21141"/>
                    <a:pt x="19561" y="21131"/>
                    <a:pt x="19698" y="21131"/>
                  </a:cubicBezTo>
                  <a:cubicBezTo>
                    <a:pt x="19819" y="21121"/>
                    <a:pt x="19940" y="21117"/>
                    <a:pt x="20062" y="21117"/>
                  </a:cubicBezTo>
                  <a:cubicBezTo>
                    <a:pt x="20673" y="21117"/>
                    <a:pt x="21290" y="21219"/>
                    <a:pt x="21905" y="21219"/>
                  </a:cubicBezTo>
                  <a:cubicBezTo>
                    <a:pt x="22320" y="21219"/>
                    <a:pt x="22734" y="21173"/>
                    <a:pt x="23145" y="21016"/>
                  </a:cubicBezTo>
                  <a:cubicBezTo>
                    <a:pt x="23236" y="20948"/>
                    <a:pt x="23328" y="20879"/>
                    <a:pt x="23373" y="20788"/>
                  </a:cubicBezTo>
                  <a:cubicBezTo>
                    <a:pt x="23624" y="19464"/>
                    <a:pt x="23487" y="18118"/>
                    <a:pt x="23510" y="16794"/>
                  </a:cubicBezTo>
                  <a:cubicBezTo>
                    <a:pt x="23510" y="16497"/>
                    <a:pt x="23533" y="16177"/>
                    <a:pt x="23510" y="15881"/>
                  </a:cubicBezTo>
                  <a:cubicBezTo>
                    <a:pt x="23487" y="15607"/>
                    <a:pt x="23510" y="15310"/>
                    <a:pt x="23465" y="15036"/>
                  </a:cubicBezTo>
                  <a:cubicBezTo>
                    <a:pt x="23419" y="14854"/>
                    <a:pt x="23328" y="14671"/>
                    <a:pt x="23396" y="14466"/>
                  </a:cubicBezTo>
                  <a:cubicBezTo>
                    <a:pt x="23419" y="14351"/>
                    <a:pt x="23442" y="14237"/>
                    <a:pt x="23442" y="14123"/>
                  </a:cubicBezTo>
                  <a:cubicBezTo>
                    <a:pt x="23465" y="13849"/>
                    <a:pt x="23350" y="13575"/>
                    <a:pt x="23350" y="13301"/>
                  </a:cubicBezTo>
                  <a:cubicBezTo>
                    <a:pt x="23305" y="12959"/>
                    <a:pt x="23350" y="12594"/>
                    <a:pt x="23419" y="12252"/>
                  </a:cubicBezTo>
                  <a:cubicBezTo>
                    <a:pt x="23396" y="11932"/>
                    <a:pt x="23305" y="11590"/>
                    <a:pt x="23350" y="11247"/>
                  </a:cubicBezTo>
                  <a:cubicBezTo>
                    <a:pt x="23259" y="10243"/>
                    <a:pt x="23328" y="9239"/>
                    <a:pt x="23396" y="8234"/>
                  </a:cubicBezTo>
                  <a:cubicBezTo>
                    <a:pt x="23396" y="8120"/>
                    <a:pt x="23396" y="8029"/>
                    <a:pt x="23373" y="7938"/>
                  </a:cubicBezTo>
                  <a:cubicBezTo>
                    <a:pt x="23282" y="6865"/>
                    <a:pt x="23350" y="5792"/>
                    <a:pt x="23328" y="4719"/>
                  </a:cubicBezTo>
                  <a:cubicBezTo>
                    <a:pt x="23328" y="4628"/>
                    <a:pt x="23328" y="4514"/>
                    <a:pt x="23328" y="4422"/>
                  </a:cubicBezTo>
                  <a:cubicBezTo>
                    <a:pt x="23328" y="3875"/>
                    <a:pt x="23328" y="3327"/>
                    <a:pt x="23328" y="2756"/>
                  </a:cubicBezTo>
                  <a:cubicBezTo>
                    <a:pt x="23328" y="2665"/>
                    <a:pt x="23328" y="2574"/>
                    <a:pt x="23328" y="2459"/>
                  </a:cubicBezTo>
                  <a:cubicBezTo>
                    <a:pt x="23328" y="2323"/>
                    <a:pt x="23305" y="2186"/>
                    <a:pt x="23305" y="2026"/>
                  </a:cubicBezTo>
                  <a:cubicBezTo>
                    <a:pt x="23145" y="1410"/>
                    <a:pt x="23487" y="702"/>
                    <a:pt x="23031" y="108"/>
                  </a:cubicBezTo>
                  <a:cubicBezTo>
                    <a:pt x="22688" y="108"/>
                    <a:pt x="22323" y="86"/>
                    <a:pt x="21981" y="86"/>
                  </a:cubicBezTo>
                  <a:lnTo>
                    <a:pt x="21433" y="86"/>
                  </a:lnTo>
                  <a:cubicBezTo>
                    <a:pt x="21365" y="29"/>
                    <a:pt x="21302" y="0"/>
                    <a:pt x="21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3262;p55"/>
            <p:cNvSpPr/>
            <p:nvPr/>
          </p:nvSpPr>
          <p:spPr>
            <a:xfrm rot="588520">
              <a:off x="6310109" y="2301563"/>
              <a:ext cx="159225" cy="165292"/>
            </a:xfrm>
            <a:custGeom>
              <a:avLst/>
              <a:gdLst/>
              <a:ahLst/>
              <a:cxnLst/>
              <a:rect l="l" t="t" r="r" b="b"/>
              <a:pathLst>
                <a:path w="5616" h="5830" extrusionOk="0">
                  <a:moveTo>
                    <a:pt x="2044" y="0"/>
                  </a:moveTo>
                  <a:cubicBezTo>
                    <a:pt x="1921" y="0"/>
                    <a:pt x="1796" y="16"/>
                    <a:pt x="1667" y="55"/>
                  </a:cubicBezTo>
                  <a:lnTo>
                    <a:pt x="1690" y="32"/>
                  </a:lnTo>
                  <a:lnTo>
                    <a:pt x="1690" y="32"/>
                  </a:lnTo>
                  <a:cubicBezTo>
                    <a:pt x="1598" y="78"/>
                    <a:pt x="1530" y="123"/>
                    <a:pt x="1484" y="214"/>
                  </a:cubicBezTo>
                  <a:cubicBezTo>
                    <a:pt x="1347" y="306"/>
                    <a:pt x="1393" y="466"/>
                    <a:pt x="1302" y="580"/>
                  </a:cubicBezTo>
                  <a:lnTo>
                    <a:pt x="1324" y="603"/>
                  </a:lnTo>
                  <a:cubicBezTo>
                    <a:pt x="1073" y="1196"/>
                    <a:pt x="914" y="1858"/>
                    <a:pt x="571" y="2429"/>
                  </a:cubicBezTo>
                  <a:cubicBezTo>
                    <a:pt x="571" y="2588"/>
                    <a:pt x="503" y="2702"/>
                    <a:pt x="434" y="2839"/>
                  </a:cubicBezTo>
                  <a:cubicBezTo>
                    <a:pt x="1" y="3638"/>
                    <a:pt x="1" y="3638"/>
                    <a:pt x="777" y="4209"/>
                  </a:cubicBezTo>
                  <a:cubicBezTo>
                    <a:pt x="845" y="4255"/>
                    <a:pt x="891" y="4323"/>
                    <a:pt x="959" y="4369"/>
                  </a:cubicBezTo>
                  <a:cubicBezTo>
                    <a:pt x="1279" y="4437"/>
                    <a:pt x="1461" y="4711"/>
                    <a:pt x="1735" y="4825"/>
                  </a:cubicBezTo>
                  <a:cubicBezTo>
                    <a:pt x="2420" y="5145"/>
                    <a:pt x="2968" y="5784"/>
                    <a:pt x="3812" y="5829"/>
                  </a:cubicBezTo>
                  <a:cubicBezTo>
                    <a:pt x="4315" y="5236"/>
                    <a:pt x="4474" y="4460"/>
                    <a:pt x="4771" y="3752"/>
                  </a:cubicBezTo>
                  <a:cubicBezTo>
                    <a:pt x="4794" y="3615"/>
                    <a:pt x="4817" y="3501"/>
                    <a:pt x="4840" y="3387"/>
                  </a:cubicBezTo>
                  <a:cubicBezTo>
                    <a:pt x="4908" y="3250"/>
                    <a:pt x="4954" y="3113"/>
                    <a:pt x="5022" y="2976"/>
                  </a:cubicBezTo>
                  <a:cubicBezTo>
                    <a:pt x="5045" y="2908"/>
                    <a:pt x="5091" y="2839"/>
                    <a:pt x="5113" y="2771"/>
                  </a:cubicBezTo>
                  <a:cubicBezTo>
                    <a:pt x="5136" y="2611"/>
                    <a:pt x="5205" y="2474"/>
                    <a:pt x="5273" y="2337"/>
                  </a:cubicBezTo>
                  <a:cubicBezTo>
                    <a:pt x="5296" y="2269"/>
                    <a:pt x="5342" y="2177"/>
                    <a:pt x="5364" y="2109"/>
                  </a:cubicBezTo>
                  <a:cubicBezTo>
                    <a:pt x="5616" y="1401"/>
                    <a:pt x="5319" y="1013"/>
                    <a:pt x="4657" y="808"/>
                  </a:cubicBezTo>
                  <a:cubicBezTo>
                    <a:pt x="4223" y="671"/>
                    <a:pt x="3767" y="580"/>
                    <a:pt x="3356" y="374"/>
                  </a:cubicBezTo>
                  <a:cubicBezTo>
                    <a:pt x="2923" y="230"/>
                    <a:pt x="2504" y="0"/>
                    <a:pt x="20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3263;p55"/>
            <p:cNvSpPr/>
            <p:nvPr/>
          </p:nvSpPr>
          <p:spPr>
            <a:xfrm rot="588520">
              <a:off x="7117629" y="1967498"/>
              <a:ext cx="719657" cy="664229"/>
            </a:xfrm>
            <a:custGeom>
              <a:avLst/>
              <a:gdLst/>
              <a:ahLst/>
              <a:cxnLst/>
              <a:rect l="l" t="t" r="r" b="b"/>
              <a:pathLst>
                <a:path w="25383" h="23428" extrusionOk="0">
                  <a:moveTo>
                    <a:pt x="839" y="0"/>
                  </a:moveTo>
                  <a:cubicBezTo>
                    <a:pt x="469" y="0"/>
                    <a:pt x="280" y="133"/>
                    <a:pt x="343" y="596"/>
                  </a:cubicBezTo>
                  <a:cubicBezTo>
                    <a:pt x="389" y="962"/>
                    <a:pt x="343" y="1327"/>
                    <a:pt x="343" y="1692"/>
                  </a:cubicBezTo>
                  <a:cubicBezTo>
                    <a:pt x="389" y="1806"/>
                    <a:pt x="389" y="1943"/>
                    <a:pt x="297" y="2057"/>
                  </a:cubicBezTo>
                  <a:cubicBezTo>
                    <a:pt x="115" y="2628"/>
                    <a:pt x="92" y="3221"/>
                    <a:pt x="69" y="3838"/>
                  </a:cubicBezTo>
                  <a:cubicBezTo>
                    <a:pt x="1" y="5869"/>
                    <a:pt x="297" y="7923"/>
                    <a:pt x="206" y="9978"/>
                  </a:cubicBezTo>
                  <a:cubicBezTo>
                    <a:pt x="206" y="10069"/>
                    <a:pt x="206" y="10183"/>
                    <a:pt x="206" y="10274"/>
                  </a:cubicBezTo>
                  <a:cubicBezTo>
                    <a:pt x="320" y="10868"/>
                    <a:pt x="275" y="11461"/>
                    <a:pt x="252" y="12055"/>
                  </a:cubicBezTo>
                  <a:cubicBezTo>
                    <a:pt x="252" y="12146"/>
                    <a:pt x="252" y="12260"/>
                    <a:pt x="275" y="12351"/>
                  </a:cubicBezTo>
                  <a:cubicBezTo>
                    <a:pt x="297" y="12922"/>
                    <a:pt x="229" y="13516"/>
                    <a:pt x="343" y="14086"/>
                  </a:cubicBezTo>
                  <a:cubicBezTo>
                    <a:pt x="389" y="14246"/>
                    <a:pt x="412" y="14429"/>
                    <a:pt x="366" y="14588"/>
                  </a:cubicBezTo>
                  <a:cubicBezTo>
                    <a:pt x="206" y="15182"/>
                    <a:pt x="343" y="15752"/>
                    <a:pt x="343" y="16346"/>
                  </a:cubicBezTo>
                  <a:cubicBezTo>
                    <a:pt x="389" y="17578"/>
                    <a:pt x="480" y="18811"/>
                    <a:pt x="389" y="20044"/>
                  </a:cubicBezTo>
                  <a:cubicBezTo>
                    <a:pt x="469" y="20566"/>
                    <a:pt x="603" y="21053"/>
                    <a:pt x="1179" y="21053"/>
                  </a:cubicBezTo>
                  <a:cubicBezTo>
                    <a:pt x="1257" y="21053"/>
                    <a:pt x="1343" y="21044"/>
                    <a:pt x="1439" y="21025"/>
                  </a:cubicBezTo>
                  <a:cubicBezTo>
                    <a:pt x="3356" y="20911"/>
                    <a:pt x="5296" y="20797"/>
                    <a:pt x="7214" y="20546"/>
                  </a:cubicBezTo>
                  <a:cubicBezTo>
                    <a:pt x="7419" y="20546"/>
                    <a:pt x="7602" y="20523"/>
                    <a:pt x="7807" y="20477"/>
                  </a:cubicBezTo>
                  <a:cubicBezTo>
                    <a:pt x="8047" y="20375"/>
                    <a:pt x="8312" y="20362"/>
                    <a:pt x="8574" y="20362"/>
                  </a:cubicBezTo>
                  <a:cubicBezTo>
                    <a:pt x="8662" y="20362"/>
                    <a:pt x="8749" y="20363"/>
                    <a:pt x="8834" y="20363"/>
                  </a:cubicBezTo>
                  <a:cubicBezTo>
                    <a:pt x="9747" y="20181"/>
                    <a:pt x="10683" y="19975"/>
                    <a:pt x="11619" y="19929"/>
                  </a:cubicBezTo>
                  <a:cubicBezTo>
                    <a:pt x="12532" y="19656"/>
                    <a:pt x="13468" y="19701"/>
                    <a:pt x="14358" y="19404"/>
                  </a:cubicBezTo>
                  <a:cubicBezTo>
                    <a:pt x="14883" y="19153"/>
                    <a:pt x="15431" y="19085"/>
                    <a:pt x="15978" y="19016"/>
                  </a:cubicBezTo>
                  <a:cubicBezTo>
                    <a:pt x="16389" y="18880"/>
                    <a:pt x="16800" y="18811"/>
                    <a:pt x="17165" y="18628"/>
                  </a:cubicBezTo>
                  <a:cubicBezTo>
                    <a:pt x="17736" y="18377"/>
                    <a:pt x="18329" y="18172"/>
                    <a:pt x="18946" y="18058"/>
                  </a:cubicBezTo>
                  <a:cubicBezTo>
                    <a:pt x="19174" y="17967"/>
                    <a:pt x="19357" y="17852"/>
                    <a:pt x="19539" y="17715"/>
                  </a:cubicBezTo>
                  <a:cubicBezTo>
                    <a:pt x="19587" y="17735"/>
                    <a:pt x="19644" y="17742"/>
                    <a:pt x="19703" y="17742"/>
                  </a:cubicBezTo>
                  <a:cubicBezTo>
                    <a:pt x="19784" y="17742"/>
                    <a:pt x="19871" y="17729"/>
                    <a:pt x="19950" y="17715"/>
                  </a:cubicBezTo>
                  <a:cubicBezTo>
                    <a:pt x="20019" y="17693"/>
                    <a:pt x="20110" y="17670"/>
                    <a:pt x="20178" y="17647"/>
                  </a:cubicBezTo>
                  <a:cubicBezTo>
                    <a:pt x="20566" y="17419"/>
                    <a:pt x="20977" y="17259"/>
                    <a:pt x="21388" y="17122"/>
                  </a:cubicBezTo>
                  <a:cubicBezTo>
                    <a:pt x="21685" y="16962"/>
                    <a:pt x="22004" y="16825"/>
                    <a:pt x="22324" y="16665"/>
                  </a:cubicBezTo>
                  <a:lnTo>
                    <a:pt x="22324" y="16665"/>
                  </a:lnTo>
                  <a:cubicBezTo>
                    <a:pt x="22050" y="16825"/>
                    <a:pt x="21799" y="16985"/>
                    <a:pt x="21525" y="17076"/>
                  </a:cubicBezTo>
                  <a:cubicBezTo>
                    <a:pt x="21183" y="17305"/>
                    <a:pt x="20795" y="17419"/>
                    <a:pt x="20452" y="17624"/>
                  </a:cubicBezTo>
                  <a:cubicBezTo>
                    <a:pt x="20384" y="17693"/>
                    <a:pt x="20338" y="17738"/>
                    <a:pt x="20292" y="17830"/>
                  </a:cubicBezTo>
                  <a:cubicBezTo>
                    <a:pt x="20247" y="17944"/>
                    <a:pt x="20247" y="18058"/>
                    <a:pt x="20247" y="18195"/>
                  </a:cubicBezTo>
                  <a:cubicBezTo>
                    <a:pt x="20292" y="18537"/>
                    <a:pt x="20429" y="18880"/>
                    <a:pt x="20589" y="19176"/>
                  </a:cubicBezTo>
                  <a:cubicBezTo>
                    <a:pt x="20703" y="19336"/>
                    <a:pt x="20772" y="19519"/>
                    <a:pt x="20817" y="19678"/>
                  </a:cubicBezTo>
                  <a:cubicBezTo>
                    <a:pt x="20840" y="19747"/>
                    <a:pt x="20863" y="19838"/>
                    <a:pt x="20886" y="19907"/>
                  </a:cubicBezTo>
                  <a:cubicBezTo>
                    <a:pt x="20932" y="20044"/>
                    <a:pt x="20954" y="20181"/>
                    <a:pt x="21000" y="20318"/>
                  </a:cubicBezTo>
                  <a:cubicBezTo>
                    <a:pt x="21023" y="20386"/>
                    <a:pt x="21023" y="20454"/>
                    <a:pt x="21069" y="20523"/>
                  </a:cubicBezTo>
                  <a:cubicBezTo>
                    <a:pt x="21114" y="20614"/>
                    <a:pt x="21160" y="20706"/>
                    <a:pt x="21183" y="20797"/>
                  </a:cubicBezTo>
                  <a:cubicBezTo>
                    <a:pt x="21228" y="20865"/>
                    <a:pt x="21251" y="20934"/>
                    <a:pt x="21274" y="20979"/>
                  </a:cubicBezTo>
                  <a:cubicBezTo>
                    <a:pt x="21320" y="21116"/>
                    <a:pt x="21320" y="21231"/>
                    <a:pt x="21342" y="21367"/>
                  </a:cubicBezTo>
                  <a:cubicBezTo>
                    <a:pt x="21342" y="21459"/>
                    <a:pt x="21365" y="21550"/>
                    <a:pt x="21388" y="21664"/>
                  </a:cubicBezTo>
                  <a:cubicBezTo>
                    <a:pt x="21411" y="21710"/>
                    <a:pt x="21411" y="21778"/>
                    <a:pt x="21457" y="21847"/>
                  </a:cubicBezTo>
                  <a:cubicBezTo>
                    <a:pt x="21479" y="21892"/>
                    <a:pt x="21502" y="21961"/>
                    <a:pt x="21548" y="22007"/>
                  </a:cubicBezTo>
                  <a:cubicBezTo>
                    <a:pt x="21571" y="22075"/>
                    <a:pt x="21593" y="22121"/>
                    <a:pt x="21616" y="22189"/>
                  </a:cubicBezTo>
                  <a:cubicBezTo>
                    <a:pt x="21662" y="22280"/>
                    <a:pt x="21708" y="22372"/>
                    <a:pt x="21730" y="22440"/>
                  </a:cubicBezTo>
                  <a:cubicBezTo>
                    <a:pt x="21776" y="22509"/>
                    <a:pt x="21799" y="22554"/>
                    <a:pt x="21822" y="22623"/>
                  </a:cubicBezTo>
                  <a:cubicBezTo>
                    <a:pt x="21867" y="22737"/>
                    <a:pt x="21913" y="22874"/>
                    <a:pt x="21936" y="22988"/>
                  </a:cubicBezTo>
                  <a:cubicBezTo>
                    <a:pt x="21959" y="23057"/>
                    <a:pt x="22004" y="23125"/>
                    <a:pt x="22027" y="23171"/>
                  </a:cubicBezTo>
                  <a:cubicBezTo>
                    <a:pt x="22115" y="23259"/>
                    <a:pt x="22149" y="23428"/>
                    <a:pt x="22274" y="23428"/>
                  </a:cubicBezTo>
                  <a:cubicBezTo>
                    <a:pt x="22312" y="23428"/>
                    <a:pt x="22358" y="23413"/>
                    <a:pt x="22415" y="23376"/>
                  </a:cubicBezTo>
                  <a:lnTo>
                    <a:pt x="22415" y="23399"/>
                  </a:lnTo>
                  <a:cubicBezTo>
                    <a:pt x="22529" y="23308"/>
                    <a:pt x="22689" y="23330"/>
                    <a:pt x="22780" y="23239"/>
                  </a:cubicBezTo>
                  <a:lnTo>
                    <a:pt x="22849" y="23193"/>
                  </a:lnTo>
                  <a:lnTo>
                    <a:pt x="22917" y="23193"/>
                  </a:lnTo>
                  <a:cubicBezTo>
                    <a:pt x="23054" y="23125"/>
                    <a:pt x="23214" y="23148"/>
                    <a:pt x="23328" y="23057"/>
                  </a:cubicBezTo>
                  <a:cubicBezTo>
                    <a:pt x="23345" y="23023"/>
                    <a:pt x="23374" y="23002"/>
                    <a:pt x="23406" y="23002"/>
                  </a:cubicBezTo>
                  <a:cubicBezTo>
                    <a:pt x="23418" y="23002"/>
                    <a:pt x="23430" y="23005"/>
                    <a:pt x="23442" y="23011"/>
                  </a:cubicBezTo>
                  <a:cubicBezTo>
                    <a:pt x="23556" y="23011"/>
                    <a:pt x="23625" y="22942"/>
                    <a:pt x="23716" y="22851"/>
                  </a:cubicBezTo>
                  <a:cubicBezTo>
                    <a:pt x="23808" y="22737"/>
                    <a:pt x="23967" y="22783"/>
                    <a:pt x="24081" y="22691"/>
                  </a:cubicBezTo>
                  <a:cubicBezTo>
                    <a:pt x="24173" y="22623"/>
                    <a:pt x="24264" y="22532"/>
                    <a:pt x="24355" y="22463"/>
                  </a:cubicBezTo>
                  <a:cubicBezTo>
                    <a:pt x="25382" y="21801"/>
                    <a:pt x="25382" y="21801"/>
                    <a:pt x="24949" y="20706"/>
                  </a:cubicBezTo>
                  <a:cubicBezTo>
                    <a:pt x="24606" y="20135"/>
                    <a:pt x="24469" y="19473"/>
                    <a:pt x="24218" y="18857"/>
                  </a:cubicBezTo>
                  <a:cubicBezTo>
                    <a:pt x="23785" y="18332"/>
                    <a:pt x="23762" y="17624"/>
                    <a:pt x="23511" y="17031"/>
                  </a:cubicBezTo>
                  <a:cubicBezTo>
                    <a:pt x="23420" y="16917"/>
                    <a:pt x="23442" y="16757"/>
                    <a:pt x="23328" y="16665"/>
                  </a:cubicBezTo>
                  <a:cubicBezTo>
                    <a:pt x="23244" y="16517"/>
                    <a:pt x="23159" y="16389"/>
                    <a:pt x="22984" y="16389"/>
                  </a:cubicBezTo>
                  <a:cubicBezTo>
                    <a:pt x="22970" y="16389"/>
                    <a:pt x="22955" y="16390"/>
                    <a:pt x="22940" y="16392"/>
                  </a:cubicBezTo>
                  <a:cubicBezTo>
                    <a:pt x="22871" y="16409"/>
                    <a:pt x="22789" y="16439"/>
                    <a:pt x="22703" y="16473"/>
                  </a:cubicBezTo>
                  <a:lnTo>
                    <a:pt x="22703" y="16473"/>
                  </a:lnTo>
                  <a:cubicBezTo>
                    <a:pt x="22735" y="16458"/>
                    <a:pt x="22766" y="16439"/>
                    <a:pt x="22803" y="16414"/>
                  </a:cubicBezTo>
                  <a:cubicBezTo>
                    <a:pt x="22895" y="16346"/>
                    <a:pt x="22963" y="16232"/>
                    <a:pt x="22986" y="16118"/>
                  </a:cubicBezTo>
                  <a:cubicBezTo>
                    <a:pt x="23100" y="15661"/>
                    <a:pt x="22917" y="15250"/>
                    <a:pt x="22780" y="14839"/>
                  </a:cubicBezTo>
                  <a:cubicBezTo>
                    <a:pt x="22598" y="14566"/>
                    <a:pt x="22438" y="14292"/>
                    <a:pt x="22278" y="14041"/>
                  </a:cubicBezTo>
                  <a:cubicBezTo>
                    <a:pt x="22210" y="13812"/>
                    <a:pt x="22141" y="13584"/>
                    <a:pt x="22073" y="13356"/>
                  </a:cubicBezTo>
                  <a:lnTo>
                    <a:pt x="22050" y="13287"/>
                  </a:lnTo>
                  <a:cubicBezTo>
                    <a:pt x="21982" y="13264"/>
                    <a:pt x="21936" y="13219"/>
                    <a:pt x="21890" y="13173"/>
                  </a:cubicBezTo>
                  <a:cubicBezTo>
                    <a:pt x="21867" y="13128"/>
                    <a:pt x="21845" y="13105"/>
                    <a:pt x="21867" y="13036"/>
                  </a:cubicBezTo>
                  <a:cubicBezTo>
                    <a:pt x="21822" y="12945"/>
                    <a:pt x="21776" y="12899"/>
                    <a:pt x="21708" y="12808"/>
                  </a:cubicBezTo>
                  <a:cubicBezTo>
                    <a:pt x="21639" y="12762"/>
                    <a:pt x="21571" y="12694"/>
                    <a:pt x="21502" y="12648"/>
                  </a:cubicBezTo>
                  <a:lnTo>
                    <a:pt x="21342" y="12100"/>
                  </a:lnTo>
                  <a:cubicBezTo>
                    <a:pt x="21274" y="12032"/>
                    <a:pt x="21228" y="11963"/>
                    <a:pt x="21183" y="11895"/>
                  </a:cubicBezTo>
                  <a:cubicBezTo>
                    <a:pt x="21137" y="11872"/>
                    <a:pt x="21114" y="11827"/>
                    <a:pt x="21137" y="11781"/>
                  </a:cubicBezTo>
                  <a:cubicBezTo>
                    <a:pt x="21091" y="11667"/>
                    <a:pt x="21046" y="11598"/>
                    <a:pt x="20977" y="11530"/>
                  </a:cubicBezTo>
                  <a:cubicBezTo>
                    <a:pt x="20909" y="11484"/>
                    <a:pt x="20863" y="11438"/>
                    <a:pt x="20817" y="11370"/>
                  </a:cubicBezTo>
                  <a:cubicBezTo>
                    <a:pt x="20772" y="11324"/>
                    <a:pt x="20749" y="11279"/>
                    <a:pt x="20749" y="11233"/>
                  </a:cubicBezTo>
                  <a:cubicBezTo>
                    <a:pt x="20680" y="11096"/>
                    <a:pt x="20772" y="10891"/>
                    <a:pt x="20566" y="10845"/>
                  </a:cubicBezTo>
                  <a:cubicBezTo>
                    <a:pt x="20155" y="10571"/>
                    <a:pt x="19973" y="10115"/>
                    <a:pt x="19722" y="9704"/>
                  </a:cubicBezTo>
                  <a:cubicBezTo>
                    <a:pt x="19471" y="9521"/>
                    <a:pt x="19334" y="9247"/>
                    <a:pt x="19197" y="8973"/>
                  </a:cubicBezTo>
                  <a:cubicBezTo>
                    <a:pt x="19220" y="8814"/>
                    <a:pt x="19151" y="8677"/>
                    <a:pt x="19060" y="8562"/>
                  </a:cubicBezTo>
                  <a:cubicBezTo>
                    <a:pt x="18923" y="8426"/>
                    <a:pt x="18786" y="8289"/>
                    <a:pt x="18581" y="8289"/>
                  </a:cubicBezTo>
                  <a:cubicBezTo>
                    <a:pt x="17850" y="7535"/>
                    <a:pt x="17120" y="6805"/>
                    <a:pt x="16389" y="6075"/>
                  </a:cubicBezTo>
                  <a:cubicBezTo>
                    <a:pt x="16298" y="6052"/>
                    <a:pt x="16230" y="6006"/>
                    <a:pt x="16207" y="5892"/>
                  </a:cubicBezTo>
                  <a:cubicBezTo>
                    <a:pt x="15842" y="5550"/>
                    <a:pt x="15408" y="5253"/>
                    <a:pt x="15111" y="4819"/>
                  </a:cubicBezTo>
                  <a:cubicBezTo>
                    <a:pt x="14746" y="4614"/>
                    <a:pt x="14404" y="4431"/>
                    <a:pt x="14038" y="4226"/>
                  </a:cubicBezTo>
                  <a:cubicBezTo>
                    <a:pt x="13993" y="3883"/>
                    <a:pt x="13582" y="3975"/>
                    <a:pt x="13445" y="3724"/>
                  </a:cubicBezTo>
                  <a:cubicBezTo>
                    <a:pt x="13445" y="3654"/>
                    <a:pt x="13418" y="3624"/>
                    <a:pt x="13365" y="3624"/>
                  </a:cubicBezTo>
                  <a:cubicBezTo>
                    <a:pt x="13348" y="3624"/>
                    <a:pt x="13329" y="3627"/>
                    <a:pt x="13308" y="3632"/>
                  </a:cubicBezTo>
                  <a:cubicBezTo>
                    <a:pt x="12053" y="2879"/>
                    <a:pt x="10797" y="2103"/>
                    <a:pt x="9473" y="1509"/>
                  </a:cubicBezTo>
                  <a:cubicBezTo>
                    <a:pt x="8811" y="1236"/>
                    <a:pt x="8149" y="939"/>
                    <a:pt x="7465" y="756"/>
                  </a:cubicBezTo>
                  <a:cubicBezTo>
                    <a:pt x="6894" y="642"/>
                    <a:pt x="6323" y="505"/>
                    <a:pt x="5798" y="231"/>
                  </a:cubicBezTo>
                  <a:lnTo>
                    <a:pt x="5821" y="208"/>
                  </a:lnTo>
                  <a:cubicBezTo>
                    <a:pt x="5661" y="71"/>
                    <a:pt x="5410" y="208"/>
                    <a:pt x="5273" y="26"/>
                  </a:cubicBezTo>
                  <a:cubicBezTo>
                    <a:pt x="5136" y="26"/>
                    <a:pt x="5022" y="26"/>
                    <a:pt x="4885" y="3"/>
                  </a:cubicBezTo>
                  <a:cubicBezTo>
                    <a:pt x="4298" y="34"/>
                    <a:pt x="3706" y="46"/>
                    <a:pt x="3112" y="46"/>
                  </a:cubicBezTo>
                  <a:cubicBezTo>
                    <a:pt x="2389" y="46"/>
                    <a:pt x="1663" y="28"/>
                    <a:pt x="937" y="3"/>
                  </a:cubicBezTo>
                  <a:cubicBezTo>
                    <a:pt x="903" y="1"/>
                    <a:pt x="870" y="0"/>
                    <a:pt x="8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3264;p55"/>
            <p:cNvSpPr/>
            <p:nvPr/>
          </p:nvSpPr>
          <p:spPr>
            <a:xfrm rot="588520">
              <a:off x="6409544" y="2361105"/>
              <a:ext cx="204503" cy="183862"/>
            </a:xfrm>
            <a:custGeom>
              <a:avLst/>
              <a:gdLst/>
              <a:ahLst/>
              <a:cxnLst/>
              <a:rect l="l" t="t" r="r" b="b"/>
              <a:pathLst>
                <a:path w="7213" h="6485" extrusionOk="0">
                  <a:moveTo>
                    <a:pt x="2572" y="1"/>
                  </a:moveTo>
                  <a:cubicBezTo>
                    <a:pt x="2544" y="1"/>
                    <a:pt x="2516" y="1"/>
                    <a:pt x="2488" y="2"/>
                  </a:cubicBezTo>
                  <a:cubicBezTo>
                    <a:pt x="2351" y="48"/>
                    <a:pt x="2237" y="116"/>
                    <a:pt x="2146" y="253"/>
                  </a:cubicBezTo>
                  <a:cubicBezTo>
                    <a:pt x="2100" y="344"/>
                    <a:pt x="2100" y="436"/>
                    <a:pt x="2168" y="504"/>
                  </a:cubicBezTo>
                  <a:cubicBezTo>
                    <a:pt x="2168" y="595"/>
                    <a:pt x="2146" y="664"/>
                    <a:pt x="2054" y="710"/>
                  </a:cubicBezTo>
                  <a:cubicBezTo>
                    <a:pt x="1872" y="801"/>
                    <a:pt x="1895" y="983"/>
                    <a:pt x="1849" y="1143"/>
                  </a:cubicBezTo>
                  <a:cubicBezTo>
                    <a:pt x="1758" y="1303"/>
                    <a:pt x="1689" y="1440"/>
                    <a:pt x="1621" y="1600"/>
                  </a:cubicBezTo>
                  <a:cubicBezTo>
                    <a:pt x="1598" y="1896"/>
                    <a:pt x="1552" y="2193"/>
                    <a:pt x="1301" y="2399"/>
                  </a:cubicBezTo>
                  <a:cubicBezTo>
                    <a:pt x="1118" y="2421"/>
                    <a:pt x="1096" y="2558"/>
                    <a:pt x="1073" y="2695"/>
                  </a:cubicBezTo>
                  <a:cubicBezTo>
                    <a:pt x="1096" y="3015"/>
                    <a:pt x="799" y="3243"/>
                    <a:pt x="867" y="3540"/>
                  </a:cubicBezTo>
                  <a:cubicBezTo>
                    <a:pt x="867" y="3585"/>
                    <a:pt x="867" y="3608"/>
                    <a:pt x="867" y="3631"/>
                  </a:cubicBezTo>
                  <a:cubicBezTo>
                    <a:pt x="845" y="3608"/>
                    <a:pt x="822" y="3585"/>
                    <a:pt x="799" y="3563"/>
                  </a:cubicBezTo>
                  <a:cubicBezTo>
                    <a:pt x="388" y="3837"/>
                    <a:pt x="0" y="4133"/>
                    <a:pt x="388" y="4704"/>
                  </a:cubicBezTo>
                  <a:cubicBezTo>
                    <a:pt x="548" y="4772"/>
                    <a:pt x="730" y="4841"/>
                    <a:pt x="890" y="4909"/>
                  </a:cubicBezTo>
                  <a:cubicBezTo>
                    <a:pt x="959" y="4978"/>
                    <a:pt x="1027" y="5001"/>
                    <a:pt x="1096" y="5046"/>
                  </a:cubicBezTo>
                  <a:cubicBezTo>
                    <a:pt x="1187" y="5183"/>
                    <a:pt x="1347" y="5160"/>
                    <a:pt x="1484" y="5229"/>
                  </a:cubicBezTo>
                  <a:cubicBezTo>
                    <a:pt x="1515" y="5226"/>
                    <a:pt x="1545" y="5224"/>
                    <a:pt x="1576" y="5224"/>
                  </a:cubicBezTo>
                  <a:cubicBezTo>
                    <a:pt x="1970" y="5224"/>
                    <a:pt x="2314" y="5480"/>
                    <a:pt x="2716" y="5480"/>
                  </a:cubicBezTo>
                  <a:cubicBezTo>
                    <a:pt x="3104" y="5777"/>
                    <a:pt x="3629" y="5663"/>
                    <a:pt x="3994" y="5959"/>
                  </a:cubicBezTo>
                  <a:cubicBezTo>
                    <a:pt x="4040" y="6028"/>
                    <a:pt x="4086" y="6073"/>
                    <a:pt x="4154" y="6119"/>
                  </a:cubicBezTo>
                  <a:cubicBezTo>
                    <a:pt x="4360" y="6188"/>
                    <a:pt x="4588" y="6165"/>
                    <a:pt x="4793" y="6256"/>
                  </a:cubicBezTo>
                  <a:cubicBezTo>
                    <a:pt x="4862" y="6279"/>
                    <a:pt x="4930" y="6302"/>
                    <a:pt x="4999" y="6302"/>
                  </a:cubicBezTo>
                  <a:cubicBezTo>
                    <a:pt x="5136" y="6347"/>
                    <a:pt x="5273" y="6393"/>
                    <a:pt x="5410" y="6439"/>
                  </a:cubicBezTo>
                  <a:cubicBezTo>
                    <a:pt x="5478" y="6461"/>
                    <a:pt x="5547" y="6461"/>
                    <a:pt x="5638" y="6484"/>
                  </a:cubicBezTo>
                  <a:cubicBezTo>
                    <a:pt x="5752" y="6461"/>
                    <a:pt x="5843" y="6416"/>
                    <a:pt x="5935" y="6325"/>
                  </a:cubicBezTo>
                  <a:cubicBezTo>
                    <a:pt x="6140" y="6073"/>
                    <a:pt x="6003" y="5708"/>
                    <a:pt x="6209" y="5434"/>
                  </a:cubicBezTo>
                  <a:cubicBezTo>
                    <a:pt x="6642" y="4407"/>
                    <a:pt x="6711" y="3289"/>
                    <a:pt x="7053" y="2239"/>
                  </a:cubicBezTo>
                  <a:cubicBezTo>
                    <a:pt x="7122" y="1965"/>
                    <a:pt x="7167" y="1714"/>
                    <a:pt x="7213" y="1440"/>
                  </a:cubicBezTo>
                  <a:cubicBezTo>
                    <a:pt x="7213" y="1303"/>
                    <a:pt x="7213" y="1189"/>
                    <a:pt x="7144" y="1052"/>
                  </a:cubicBezTo>
                  <a:cubicBezTo>
                    <a:pt x="7076" y="983"/>
                    <a:pt x="7007" y="938"/>
                    <a:pt x="6916" y="892"/>
                  </a:cubicBezTo>
                  <a:cubicBezTo>
                    <a:pt x="6848" y="846"/>
                    <a:pt x="6756" y="801"/>
                    <a:pt x="6665" y="778"/>
                  </a:cubicBezTo>
                  <a:cubicBezTo>
                    <a:pt x="6209" y="595"/>
                    <a:pt x="5684" y="710"/>
                    <a:pt x="5227" y="527"/>
                  </a:cubicBezTo>
                  <a:cubicBezTo>
                    <a:pt x="4341" y="350"/>
                    <a:pt x="3477" y="1"/>
                    <a:pt x="2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3265;p55"/>
            <p:cNvSpPr/>
            <p:nvPr/>
          </p:nvSpPr>
          <p:spPr>
            <a:xfrm rot="588520">
              <a:off x="7527985" y="2508014"/>
              <a:ext cx="154688" cy="188937"/>
            </a:xfrm>
            <a:custGeom>
              <a:avLst/>
              <a:gdLst/>
              <a:ahLst/>
              <a:cxnLst/>
              <a:rect l="l" t="t" r="r" b="b"/>
              <a:pathLst>
                <a:path w="5456" h="6664" extrusionOk="0">
                  <a:moveTo>
                    <a:pt x="3463" y="0"/>
                  </a:moveTo>
                  <a:cubicBezTo>
                    <a:pt x="3274" y="0"/>
                    <a:pt x="3105" y="151"/>
                    <a:pt x="2922" y="169"/>
                  </a:cubicBezTo>
                  <a:cubicBezTo>
                    <a:pt x="2443" y="351"/>
                    <a:pt x="1986" y="625"/>
                    <a:pt x="1439" y="694"/>
                  </a:cubicBezTo>
                  <a:cubicBezTo>
                    <a:pt x="1393" y="625"/>
                    <a:pt x="1324" y="625"/>
                    <a:pt x="1233" y="625"/>
                  </a:cubicBezTo>
                  <a:cubicBezTo>
                    <a:pt x="1096" y="648"/>
                    <a:pt x="959" y="694"/>
                    <a:pt x="799" y="762"/>
                  </a:cubicBezTo>
                  <a:cubicBezTo>
                    <a:pt x="731" y="785"/>
                    <a:pt x="662" y="808"/>
                    <a:pt x="594" y="854"/>
                  </a:cubicBezTo>
                  <a:cubicBezTo>
                    <a:pt x="411" y="899"/>
                    <a:pt x="206" y="922"/>
                    <a:pt x="92" y="1105"/>
                  </a:cubicBezTo>
                  <a:cubicBezTo>
                    <a:pt x="1" y="1242"/>
                    <a:pt x="1" y="1424"/>
                    <a:pt x="23" y="1584"/>
                  </a:cubicBezTo>
                  <a:cubicBezTo>
                    <a:pt x="46" y="1653"/>
                    <a:pt x="69" y="1744"/>
                    <a:pt x="92" y="1812"/>
                  </a:cubicBezTo>
                  <a:cubicBezTo>
                    <a:pt x="297" y="2383"/>
                    <a:pt x="434" y="2954"/>
                    <a:pt x="526" y="3547"/>
                  </a:cubicBezTo>
                  <a:cubicBezTo>
                    <a:pt x="822" y="4483"/>
                    <a:pt x="982" y="5487"/>
                    <a:pt x="1484" y="6355"/>
                  </a:cubicBezTo>
                  <a:cubicBezTo>
                    <a:pt x="1663" y="6593"/>
                    <a:pt x="1866" y="6663"/>
                    <a:pt x="2081" y="6663"/>
                  </a:cubicBezTo>
                  <a:cubicBezTo>
                    <a:pt x="2279" y="6663"/>
                    <a:pt x="2486" y="6604"/>
                    <a:pt x="2694" y="6560"/>
                  </a:cubicBezTo>
                  <a:cubicBezTo>
                    <a:pt x="2762" y="6537"/>
                    <a:pt x="2854" y="6514"/>
                    <a:pt x="2922" y="6469"/>
                  </a:cubicBezTo>
                  <a:cubicBezTo>
                    <a:pt x="2991" y="6446"/>
                    <a:pt x="3059" y="6423"/>
                    <a:pt x="3150" y="6377"/>
                  </a:cubicBezTo>
                  <a:cubicBezTo>
                    <a:pt x="3219" y="6355"/>
                    <a:pt x="3287" y="6309"/>
                    <a:pt x="3333" y="6286"/>
                  </a:cubicBezTo>
                  <a:cubicBezTo>
                    <a:pt x="3470" y="6218"/>
                    <a:pt x="3630" y="6172"/>
                    <a:pt x="3767" y="6149"/>
                  </a:cubicBezTo>
                  <a:cubicBezTo>
                    <a:pt x="3835" y="6126"/>
                    <a:pt x="3904" y="6103"/>
                    <a:pt x="3972" y="6081"/>
                  </a:cubicBezTo>
                  <a:cubicBezTo>
                    <a:pt x="4132" y="6012"/>
                    <a:pt x="4337" y="5989"/>
                    <a:pt x="4497" y="5898"/>
                  </a:cubicBezTo>
                  <a:cubicBezTo>
                    <a:pt x="4520" y="5875"/>
                    <a:pt x="4543" y="5830"/>
                    <a:pt x="4566" y="5807"/>
                  </a:cubicBezTo>
                  <a:cubicBezTo>
                    <a:pt x="4862" y="5693"/>
                    <a:pt x="5159" y="5556"/>
                    <a:pt x="5456" y="5442"/>
                  </a:cubicBezTo>
                  <a:cubicBezTo>
                    <a:pt x="5319" y="5008"/>
                    <a:pt x="4931" y="4688"/>
                    <a:pt x="4908" y="4186"/>
                  </a:cubicBezTo>
                  <a:cubicBezTo>
                    <a:pt x="4817" y="4072"/>
                    <a:pt x="4840" y="3912"/>
                    <a:pt x="4748" y="3798"/>
                  </a:cubicBezTo>
                  <a:cubicBezTo>
                    <a:pt x="4748" y="3752"/>
                    <a:pt x="4725" y="3684"/>
                    <a:pt x="4703" y="3638"/>
                  </a:cubicBezTo>
                  <a:cubicBezTo>
                    <a:pt x="4588" y="3410"/>
                    <a:pt x="4748" y="3113"/>
                    <a:pt x="4543" y="2908"/>
                  </a:cubicBezTo>
                  <a:cubicBezTo>
                    <a:pt x="4360" y="2611"/>
                    <a:pt x="4588" y="2269"/>
                    <a:pt x="4360" y="1995"/>
                  </a:cubicBezTo>
                  <a:cubicBezTo>
                    <a:pt x="4200" y="1767"/>
                    <a:pt x="4178" y="1493"/>
                    <a:pt x="4041" y="1242"/>
                  </a:cubicBezTo>
                  <a:lnTo>
                    <a:pt x="3607" y="32"/>
                  </a:lnTo>
                  <a:cubicBezTo>
                    <a:pt x="3557" y="9"/>
                    <a:pt x="3509" y="0"/>
                    <a:pt x="3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3266;p55"/>
            <p:cNvSpPr/>
            <p:nvPr/>
          </p:nvSpPr>
          <p:spPr>
            <a:xfrm rot="588520">
              <a:off x="7090754" y="2524429"/>
              <a:ext cx="163109" cy="170310"/>
            </a:xfrm>
            <a:custGeom>
              <a:avLst/>
              <a:gdLst/>
              <a:ahLst/>
              <a:cxnLst/>
              <a:rect l="l" t="t" r="r" b="b"/>
              <a:pathLst>
                <a:path w="5753" h="6007" extrusionOk="0">
                  <a:moveTo>
                    <a:pt x="4258" y="0"/>
                  </a:moveTo>
                  <a:cubicBezTo>
                    <a:pt x="4232" y="0"/>
                    <a:pt x="4205" y="1"/>
                    <a:pt x="4178" y="4"/>
                  </a:cubicBezTo>
                  <a:cubicBezTo>
                    <a:pt x="2899" y="118"/>
                    <a:pt x="1644" y="186"/>
                    <a:pt x="389" y="278"/>
                  </a:cubicBezTo>
                  <a:cubicBezTo>
                    <a:pt x="343" y="323"/>
                    <a:pt x="297" y="346"/>
                    <a:pt x="252" y="392"/>
                  </a:cubicBezTo>
                  <a:cubicBezTo>
                    <a:pt x="69" y="711"/>
                    <a:pt x="46" y="1077"/>
                    <a:pt x="69" y="1442"/>
                  </a:cubicBezTo>
                  <a:cubicBezTo>
                    <a:pt x="115" y="2400"/>
                    <a:pt x="115" y="3359"/>
                    <a:pt x="115" y="4318"/>
                  </a:cubicBezTo>
                  <a:cubicBezTo>
                    <a:pt x="115" y="4820"/>
                    <a:pt x="1" y="5299"/>
                    <a:pt x="320" y="5756"/>
                  </a:cubicBezTo>
                  <a:cubicBezTo>
                    <a:pt x="594" y="5984"/>
                    <a:pt x="936" y="5961"/>
                    <a:pt x="1256" y="5984"/>
                  </a:cubicBezTo>
                  <a:cubicBezTo>
                    <a:pt x="1460" y="6000"/>
                    <a:pt x="1663" y="6007"/>
                    <a:pt x="1865" y="6007"/>
                  </a:cubicBezTo>
                  <a:cubicBezTo>
                    <a:pt x="2836" y="6007"/>
                    <a:pt x="3784" y="5846"/>
                    <a:pt x="4748" y="5733"/>
                  </a:cubicBezTo>
                  <a:cubicBezTo>
                    <a:pt x="4840" y="5710"/>
                    <a:pt x="4954" y="5710"/>
                    <a:pt x="5045" y="5687"/>
                  </a:cubicBezTo>
                  <a:cubicBezTo>
                    <a:pt x="5319" y="5596"/>
                    <a:pt x="5616" y="5550"/>
                    <a:pt x="5730" y="5254"/>
                  </a:cubicBezTo>
                  <a:cubicBezTo>
                    <a:pt x="5753" y="5162"/>
                    <a:pt x="5753" y="5071"/>
                    <a:pt x="5730" y="4980"/>
                  </a:cubicBezTo>
                  <a:cubicBezTo>
                    <a:pt x="5547" y="3359"/>
                    <a:pt x="5387" y="1761"/>
                    <a:pt x="4999" y="186"/>
                  </a:cubicBezTo>
                  <a:cubicBezTo>
                    <a:pt x="4954" y="164"/>
                    <a:pt x="4931" y="141"/>
                    <a:pt x="4885" y="118"/>
                  </a:cubicBezTo>
                  <a:cubicBezTo>
                    <a:pt x="4682" y="77"/>
                    <a:pt x="4478" y="0"/>
                    <a:pt x="42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3267;p55"/>
            <p:cNvSpPr/>
            <p:nvPr/>
          </p:nvSpPr>
          <p:spPr>
            <a:xfrm rot="588520">
              <a:off x="7389146" y="2518746"/>
              <a:ext cx="166341" cy="186953"/>
            </a:xfrm>
            <a:custGeom>
              <a:avLst/>
              <a:gdLst/>
              <a:ahLst/>
              <a:cxnLst/>
              <a:rect l="l" t="t" r="r" b="b"/>
              <a:pathLst>
                <a:path w="5867" h="6594" extrusionOk="0">
                  <a:moveTo>
                    <a:pt x="4519" y="0"/>
                  </a:moveTo>
                  <a:cubicBezTo>
                    <a:pt x="4405" y="0"/>
                    <a:pt x="4337" y="23"/>
                    <a:pt x="4268" y="91"/>
                  </a:cubicBezTo>
                  <a:cubicBezTo>
                    <a:pt x="3926" y="343"/>
                    <a:pt x="3515" y="228"/>
                    <a:pt x="3127" y="297"/>
                  </a:cubicBezTo>
                  <a:cubicBezTo>
                    <a:pt x="2328" y="753"/>
                    <a:pt x="1392" y="708"/>
                    <a:pt x="548" y="982"/>
                  </a:cubicBezTo>
                  <a:cubicBezTo>
                    <a:pt x="320" y="1073"/>
                    <a:pt x="91" y="1073"/>
                    <a:pt x="0" y="1347"/>
                  </a:cubicBezTo>
                  <a:cubicBezTo>
                    <a:pt x="251" y="1803"/>
                    <a:pt x="342" y="2306"/>
                    <a:pt x="411" y="2808"/>
                  </a:cubicBezTo>
                  <a:cubicBezTo>
                    <a:pt x="342" y="3082"/>
                    <a:pt x="342" y="3378"/>
                    <a:pt x="411" y="3652"/>
                  </a:cubicBezTo>
                  <a:cubicBezTo>
                    <a:pt x="434" y="3721"/>
                    <a:pt x="434" y="3812"/>
                    <a:pt x="457" y="3880"/>
                  </a:cubicBezTo>
                  <a:cubicBezTo>
                    <a:pt x="548" y="4177"/>
                    <a:pt x="525" y="4474"/>
                    <a:pt x="571" y="4771"/>
                  </a:cubicBezTo>
                  <a:cubicBezTo>
                    <a:pt x="594" y="4862"/>
                    <a:pt x="616" y="4953"/>
                    <a:pt x="639" y="5022"/>
                  </a:cubicBezTo>
                  <a:cubicBezTo>
                    <a:pt x="685" y="5296"/>
                    <a:pt x="799" y="5547"/>
                    <a:pt x="822" y="5821"/>
                  </a:cubicBezTo>
                  <a:cubicBezTo>
                    <a:pt x="900" y="6368"/>
                    <a:pt x="1128" y="6594"/>
                    <a:pt x="1477" y="6594"/>
                  </a:cubicBezTo>
                  <a:cubicBezTo>
                    <a:pt x="1637" y="6594"/>
                    <a:pt x="1823" y="6546"/>
                    <a:pt x="2032" y="6460"/>
                  </a:cubicBezTo>
                  <a:cubicBezTo>
                    <a:pt x="3287" y="6117"/>
                    <a:pt x="4565" y="5912"/>
                    <a:pt x="5866" y="5478"/>
                  </a:cubicBezTo>
                  <a:cubicBezTo>
                    <a:pt x="5569" y="4611"/>
                    <a:pt x="5250" y="3744"/>
                    <a:pt x="5113" y="2876"/>
                  </a:cubicBezTo>
                  <a:cubicBezTo>
                    <a:pt x="4999" y="2009"/>
                    <a:pt x="5022" y="1141"/>
                    <a:pt x="4748" y="320"/>
                  </a:cubicBezTo>
                  <a:cubicBezTo>
                    <a:pt x="4725" y="228"/>
                    <a:pt x="4702" y="137"/>
                    <a:pt x="4634" y="69"/>
                  </a:cubicBezTo>
                  <a:cubicBezTo>
                    <a:pt x="4588" y="46"/>
                    <a:pt x="4542" y="23"/>
                    <a:pt x="4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3268;p55"/>
            <p:cNvSpPr/>
            <p:nvPr/>
          </p:nvSpPr>
          <p:spPr>
            <a:xfrm rot="588520">
              <a:off x="7238849" y="2530702"/>
              <a:ext cx="174761" cy="177653"/>
            </a:xfrm>
            <a:custGeom>
              <a:avLst/>
              <a:gdLst/>
              <a:ahLst/>
              <a:cxnLst/>
              <a:rect l="l" t="t" r="r" b="b"/>
              <a:pathLst>
                <a:path w="6164" h="6266" extrusionOk="0">
                  <a:moveTo>
                    <a:pt x="4269" y="0"/>
                  </a:moveTo>
                  <a:cubicBezTo>
                    <a:pt x="4030" y="0"/>
                    <a:pt x="3775" y="105"/>
                    <a:pt x="3537" y="105"/>
                  </a:cubicBezTo>
                  <a:cubicBezTo>
                    <a:pt x="3499" y="105"/>
                    <a:pt x="3461" y="103"/>
                    <a:pt x="3425" y="97"/>
                  </a:cubicBezTo>
                  <a:cubicBezTo>
                    <a:pt x="3230" y="233"/>
                    <a:pt x="3014" y="251"/>
                    <a:pt x="2794" y="251"/>
                  </a:cubicBezTo>
                  <a:cubicBezTo>
                    <a:pt x="2721" y="251"/>
                    <a:pt x="2647" y="249"/>
                    <a:pt x="2574" y="249"/>
                  </a:cubicBezTo>
                  <a:cubicBezTo>
                    <a:pt x="2428" y="249"/>
                    <a:pt x="2283" y="256"/>
                    <a:pt x="2146" y="302"/>
                  </a:cubicBezTo>
                  <a:cubicBezTo>
                    <a:pt x="1942" y="414"/>
                    <a:pt x="1728" y="440"/>
                    <a:pt x="1514" y="440"/>
                  </a:cubicBezTo>
                  <a:cubicBezTo>
                    <a:pt x="1336" y="440"/>
                    <a:pt x="1158" y="422"/>
                    <a:pt x="983" y="422"/>
                  </a:cubicBezTo>
                  <a:cubicBezTo>
                    <a:pt x="898" y="422"/>
                    <a:pt x="814" y="427"/>
                    <a:pt x="731" y="439"/>
                  </a:cubicBezTo>
                  <a:cubicBezTo>
                    <a:pt x="1" y="553"/>
                    <a:pt x="46" y="1101"/>
                    <a:pt x="92" y="1603"/>
                  </a:cubicBezTo>
                  <a:cubicBezTo>
                    <a:pt x="160" y="2265"/>
                    <a:pt x="297" y="2904"/>
                    <a:pt x="412" y="3566"/>
                  </a:cubicBezTo>
                  <a:cubicBezTo>
                    <a:pt x="434" y="3657"/>
                    <a:pt x="457" y="3749"/>
                    <a:pt x="503" y="3840"/>
                  </a:cubicBezTo>
                  <a:cubicBezTo>
                    <a:pt x="685" y="4616"/>
                    <a:pt x="571" y="5438"/>
                    <a:pt x="1005" y="6145"/>
                  </a:cubicBezTo>
                  <a:cubicBezTo>
                    <a:pt x="1183" y="6234"/>
                    <a:pt x="1358" y="6266"/>
                    <a:pt x="1533" y="6266"/>
                  </a:cubicBezTo>
                  <a:cubicBezTo>
                    <a:pt x="1942" y="6266"/>
                    <a:pt x="2347" y="6093"/>
                    <a:pt x="2763" y="6077"/>
                  </a:cubicBezTo>
                  <a:cubicBezTo>
                    <a:pt x="3584" y="5734"/>
                    <a:pt x="4566" y="5985"/>
                    <a:pt x="5365" y="5506"/>
                  </a:cubicBezTo>
                  <a:lnTo>
                    <a:pt x="5365" y="5529"/>
                  </a:lnTo>
                  <a:cubicBezTo>
                    <a:pt x="6164" y="5278"/>
                    <a:pt x="5684" y="4639"/>
                    <a:pt x="5776" y="4159"/>
                  </a:cubicBezTo>
                  <a:cubicBezTo>
                    <a:pt x="5753" y="4068"/>
                    <a:pt x="5730" y="4000"/>
                    <a:pt x="5707" y="3908"/>
                  </a:cubicBezTo>
                  <a:cubicBezTo>
                    <a:pt x="5593" y="3520"/>
                    <a:pt x="5502" y="3132"/>
                    <a:pt x="5410" y="2721"/>
                  </a:cubicBezTo>
                  <a:cubicBezTo>
                    <a:pt x="5387" y="2653"/>
                    <a:pt x="5365" y="2584"/>
                    <a:pt x="5319" y="2493"/>
                  </a:cubicBezTo>
                  <a:cubicBezTo>
                    <a:pt x="5319" y="2425"/>
                    <a:pt x="5136" y="2379"/>
                    <a:pt x="5251" y="2265"/>
                  </a:cubicBezTo>
                  <a:cubicBezTo>
                    <a:pt x="5296" y="2196"/>
                    <a:pt x="5319" y="2128"/>
                    <a:pt x="5319" y="2060"/>
                  </a:cubicBezTo>
                  <a:cubicBezTo>
                    <a:pt x="5251" y="1808"/>
                    <a:pt x="5091" y="1580"/>
                    <a:pt x="4999" y="1329"/>
                  </a:cubicBezTo>
                  <a:cubicBezTo>
                    <a:pt x="4771" y="987"/>
                    <a:pt x="4977" y="462"/>
                    <a:pt x="4680" y="165"/>
                  </a:cubicBezTo>
                  <a:cubicBezTo>
                    <a:pt x="4554" y="39"/>
                    <a:pt x="4415" y="0"/>
                    <a:pt x="42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3269;p55"/>
            <p:cNvSpPr/>
            <p:nvPr/>
          </p:nvSpPr>
          <p:spPr>
            <a:xfrm rot="588520">
              <a:off x="6914572" y="2498910"/>
              <a:ext cx="179298" cy="171643"/>
            </a:xfrm>
            <a:custGeom>
              <a:avLst/>
              <a:gdLst/>
              <a:ahLst/>
              <a:cxnLst/>
              <a:rect l="l" t="t" r="r" b="b"/>
              <a:pathLst>
                <a:path w="6324" h="6054" extrusionOk="0">
                  <a:moveTo>
                    <a:pt x="5215" y="0"/>
                  </a:moveTo>
                  <a:cubicBezTo>
                    <a:pt x="5097" y="0"/>
                    <a:pt x="4983" y="57"/>
                    <a:pt x="4862" y="178"/>
                  </a:cubicBezTo>
                  <a:cubicBezTo>
                    <a:pt x="4212" y="280"/>
                    <a:pt x="3567" y="337"/>
                    <a:pt x="2922" y="337"/>
                  </a:cubicBezTo>
                  <a:cubicBezTo>
                    <a:pt x="2277" y="337"/>
                    <a:pt x="1633" y="280"/>
                    <a:pt x="982" y="155"/>
                  </a:cubicBezTo>
                  <a:cubicBezTo>
                    <a:pt x="480" y="155"/>
                    <a:pt x="411" y="543"/>
                    <a:pt x="366" y="908"/>
                  </a:cubicBezTo>
                  <a:cubicBezTo>
                    <a:pt x="252" y="1821"/>
                    <a:pt x="115" y="2757"/>
                    <a:pt x="183" y="3693"/>
                  </a:cubicBezTo>
                  <a:cubicBezTo>
                    <a:pt x="183" y="3898"/>
                    <a:pt x="183" y="4081"/>
                    <a:pt x="183" y="4263"/>
                  </a:cubicBezTo>
                  <a:cubicBezTo>
                    <a:pt x="183" y="4355"/>
                    <a:pt x="183" y="4469"/>
                    <a:pt x="183" y="4560"/>
                  </a:cubicBezTo>
                  <a:cubicBezTo>
                    <a:pt x="229" y="5016"/>
                    <a:pt x="1" y="5519"/>
                    <a:pt x="457" y="5907"/>
                  </a:cubicBezTo>
                  <a:cubicBezTo>
                    <a:pt x="594" y="5975"/>
                    <a:pt x="731" y="6021"/>
                    <a:pt x="868" y="6021"/>
                  </a:cubicBezTo>
                  <a:cubicBezTo>
                    <a:pt x="1028" y="6044"/>
                    <a:pt x="1187" y="6044"/>
                    <a:pt x="1347" y="6044"/>
                  </a:cubicBezTo>
                  <a:cubicBezTo>
                    <a:pt x="2245" y="6044"/>
                    <a:pt x="3143" y="6054"/>
                    <a:pt x="4041" y="6054"/>
                  </a:cubicBezTo>
                  <a:cubicBezTo>
                    <a:pt x="4490" y="6054"/>
                    <a:pt x="4938" y="6051"/>
                    <a:pt x="5387" y="6044"/>
                  </a:cubicBezTo>
                  <a:cubicBezTo>
                    <a:pt x="6049" y="6044"/>
                    <a:pt x="6323" y="5724"/>
                    <a:pt x="6278" y="5062"/>
                  </a:cubicBezTo>
                  <a:cubicBezTo>
                    <a:pt x="6232" y="4537"/>
                    <a:pt x="6232" y="3989"/>
                    <a:pt x="6072" y="3464"/>
                  </a:cubicBezTo>
                  <a:cubicBezTo>
                    <a:pt x="5890" y="3213"/>
                    <a:pt x="5867" y="2939"/>
                    <a:pt x="5912" y="2665"/>
                  </a:cubicBezTo>
                  <a:cubicBezTo>
                    <a:pt x="6049" y="2004"/>
                    <a:pt x="5821" y="1364"/>
                    <a:pt x="5912" y="703"/>
                  </a:cubicBezTo>
                  <a:cubicBezTo>
                    <a:pt x="5958" y="360"/>
                    <a:pt x="5707" y="292"/>
                    <a:pt x="5524" y="155"/>
                  </a:cubicBezTo>
                  <a:lnTo>
                    <a:pt x="5547" y="132"/>
                  </a:lnTo>
                  <a:cubicBezTo>
                    <a:pt x="5429" y="46"/>
                    <a:pt x="5320" y="0"/>
                    <a:pt x="5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3270;p55"/>
            <p:cNvSpPr/>
            <p:nvPr/>
          </p:nvSpPr>
          <p:spPr>
            <a:xfrm rot="588520">
              <a:off x="6743611" y="2470455"/>
              <a:ext cx="179269" cy="170310"/>
            </a:xfrm>
            <a:custGeom>
              <a:avLst/>
              <a:gdLst/>
              <a:ahLst/>
              <a:cxnLst/>
              <a:rect l="l" t="t" r="r" b="b"/>
              <a:pathLst>
                <a:path w="6323" h="6007" extrusionOk="0">
                  <a:moveTo>
                    <a:pt x="1470" y="1"/>
                  </a:moveTo>
                  <a:cubicBezTo>
                    <a:pt x="804" y="1"/>
                    <a:pt x="749" y="277"/>
                    <a:pt x="525" y="1394"/>
                  </a:cubicBezTo>
                  <a:cubicBezTo>
                    <a:pt x="480" y="1622"/>
                    <a:pt x="434" y="1873"/>
                    <a:pt x="411" y="2102"/>
                  </a:cubicBezTo>
                  <a:cubicBezTo>
                    <a:pt x="297" y="2718"/>
                    <a:pt x="320" y="3334"/>
                    <a:pt x="183" y="3928"/>
                  </a:cubicBezTo>
                  <a:cubicBezTo>
                    <a:pt x="23" y="4361"/>
                    <a:pt x="137" y="4841"/>
                    <a:pt x="0" y="5274"/>
                  </a:cubicBezTo>
                  <a:cubicBezTo>
                    <a:pt x="343" y="5662"/>
                    <a:pt x="845" y="5457"/>
                    <a:pt x="1256" y="5594"/>
                  </a:cubicBezTo>
                  <a:cubicBezTo>
                    <a:pt x="1393" y="5662"/>
                    <a:pt x="1537" y="5680"/>
                    <a:pt x="1685" y="5680"/>
                  </a:cubicBezTo>
                  <a:cubicBezTo>
                    <a:pt x="1845" y="5680"/>
                    <a:pt x="2008" y="5659"/>
                    <a:pt x="2170" y="5659"/>
                  </a:cubicBezTo>
                  <a:cubicBezTo>
                    <a:pt x="2308" y="5659"/>
                    <a:pt x="2446" y="5675"/>
                    <a:pt x="2580" y="5731"/>
                  </a:cubicBezTo>
                  <a:lnTo>
                    <a:pt x="2648" y="5731"/>
                  </a:lnTo>
                  <a:lnTo>
                    <a:pt x="2717" y="5754"/>
                  </a:lnTo>
                  <a:cubicBezTo>
                    <a:pt x="2774" y="5811"/>
                    <a:pt x="2831" y="5839"/>
                    <a:pt x="2888" y="5839"/>
                  </a:cubicBezTo>
                  <a:cubicBezTo>
                    <a:pt x="2945" y="5839"/>
                    <a:pt x="3002" y="5811"/>
                    <a:pt x="3059" y="5754"/>
                  </a:cubicBezTo>
                  <a:cubicBezTo>
                    <a:pt x="3099" y="5727"/>
                    <a:pt x="3147" y="5716"/>
                    <a:pt x="3194" y="5716"/>
                  </a:cubicBezTo>
                  <a:cubicBezTo>
                    <a:pt x="3227" y="5716"/>
                    <a:pt x="3259" y="5721"/>
                    <a:pt x="3287" y="5731"/>
                  </a:cubicBezTo>
                  <a:cubicBezTo>
                    <a:pt x="3356" y="5799"/>
                    <a:pt x="3447" y="5868"/>
                    <a:pt x="3538" y="5891"/>
                  </a:cubicBezTo>
                  <a:cubicBezTo>
                    <a:pt x="3748" y="5988"/>
                    <a:pt x="3967" y="6001"/>
                    <a:pt x="4183" y="6001"/>
                  </a:cubicBezTo>
                  <a:cubicBezTo>
                    <a:pt x="4255" y="6001"/>
                    <a:pt x="4326" y="5999"/>
                    <a:pt x="4397" y="5999"/>
                  </a:cubicBezTo>
                  <a:cubicBezTo>
                    <a:pt x="4461" y="5999"/>
                    <a:pt x="4525" y="6000"/>
                    <a:pt x="4588" y="6005"/>
                  </a:cubicBezTo>
                  <a:cubicBezTo>
                    <a:pt x="4672" y="6005"/>
                    <a:pt x="4755" y="6006"/>
                    <a:pt x="4838" y="6006"/>
                  </a:cubicBezTo>
                  <a:cubicBezTo>
                    <a:pt x="5231" y="6006"/>
                    <a:pt x="5610" y="5975"/>
                    <a:pt x="5912" y="5617"/>
                  </a:cubicBezTo>
                  <a:cubicBezTo>
                    <a:pt x="6118" y="5137"/>
                    <a:pt x="6095" y="4612"/>
                    <a:pt x="6118" y="4110"/>
                  </a:cubicBezTo>
                  <a:cubicBezTo>
                    <a:pt x="6049" y="3722"/>
                    <a:pt x="6095" y="3334"/>
                    <a:pt x="6163" y="2946"/>
                  </a:cubicBezTo>
                  <a:cubicBezTo>
                    <a:pt x="6255" y="2535"/>
                    <a:pt x="6323" y="2102"/>
                    <a:pt x="6003" y="1736"/>
                  </a:cubicBezTo>
                  <a:cubicBezTo>
                    <a:pt x="5889" y="1417"/>
                    <a:pt x="6003" y="1074"/>
                    <a:pt x="6026" y="755"/>
                  </a:cubicBezTo>
                  <a:cubicBezTo>
                    <a:pt x="6026" y="391"/>
                    <a:pt x="5906" y="228"/>
                    <a:pt x="5571" y="228"/>
                  </a:cubicBezTo>
                  <a:cubicBezTo>
                    <a:pt x="5548" y="228"/>
                    <a:pt x="5525" y="228"/>
                    <a:pt x="5501" y="230"/>
                  </a:cubicBezTo>
                  <a:cubicBezTo>
                    <a:pt x="5390" y="239"/>
                    <a:pt x="5279" y="252"/>
                    <a:pt x="5171" y="252"/>
                  </a:cubicBezTo>
                  <a:cubicBezTo>
                    <a:pt x="5013" y="252"/>
                    <a:pt x="4861" y="224"/>
                    <a:pt x="4725" y="116"/>
                  </a:cubicBezTo>
                  <a:cubicBezTo>
                    <a:pt x="4573" y="164"/>
                    <a:pt x="4421" y="181"/>
                    <a:pt x="4269" y="181"/>
                  </a:cubicBezTo>
                  <a:cubicBezTo>
                    <a:pt x="3990" y="181"/>
                    <a:pt x="3714" y="123"/>
                    <a:pt x="3447" y="93"/>
                  </a:cubicBezTo>
                  <a:cubicBezTo>
                    <a:pt x="3082" y="93"/>
                    <a:pt x="2717" y="70"/>
                    <a:pt x="2351" y="70"/>
                  </a:cubicBezTo>
                  <a:cubicBezTo>
                    <a:pt x="1974" y="31"/>
                    <a:pt x="1689" y="1"/>
                    <a:pt x="14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3271;p55"/>
            <p:cNvSpPr/>
            <p:nvPr/>
          </p:nvSpPr>
          <p:spPr>
            <a:xfrm rot="588520">
              <a:off x="6580656" y="2422646"/>
              <a:ext cx="189646" cy="176548"/>
            </a:xfrm>
            <a:custGeom>
              <a:avLst/>
              <a:gdLst/>
              <a:ahLst/>
              <a:cxnLst/>
              <a:rect l="l" t="t" r="r" b="b"/>
              <a:pathLst>
                <a:path w="6689" h="6227" extrusionOk="0">
                  <a:moveTo>
                    <a:pt x="1932" y="1"/>
                  </a:moveTo>
                  <a:cubicBezTo>
                    <a:pt x="1852" y="1"/>
                    <a:pt x="1782" y="31"/>
                    <a:pt x="1713" y="100"/>
                  </a:cubicBezTo>
                  <a:lnTo>
                    <a:pt x="1736" y="100"/>
                  </a:lnTo>
                  <a:cubicBezTo>
                    <a:pt x="1576" y="169"/>
                    <a:pt x="1621" y="351"/>
                    <a:pt x="1553" y="488"/>
                  </a:cubicBezTo>
                  <a:cubicBezTo>
                    <a:pt x="1553" y="534"/>
                    <a:pt x="1530" y="580"/>
                    <a:pt x="1484" y="625"/>
                  </a:cubicBezTo>
                  <a:cubicBezTo>
                    <a:pt x="1370" y="922"/>
                    <a:pt x="1256" y="1242"/>
                    <a:pt x="1142" y="1538"/>
                  </a:cubicBezTo>
                  <a:cubicBezTo>
                    <a:pt x="800" y="2634"/>
                    <a:pt x="457" y="3730"/>
                    <a:pt x="92" y="4848"/>
                  </a:cubicBezTo>
                  <a:cubicBezTo>
                    <a:pt x="1" y="5282"/>
                    <a:pt x="298" y="5327"/>
                    <a:pt x="617" y="5396"/>
                  </a:cubicBezTo>
                  <a:cubicBezTo>
                    <a:pt x="1758" y="5647"/>
                    <a:pt x="2922" y="5761"/>
                    <a:pt x="4087" y="5944"/>
                  </a:cubicBezTo>
                  <a:cubicBezTo>
                    <a:pt x="4406" y="6011"/>
                    <a:pt x="4688" y="6226"/>
                    <a:pt x="5005" y="6226"/>
                  </a:cubicBezTo>
                  <a:cubicBezTo>
                    <a:pt x="5120" y="6226"/>
                    <a:pt x="5238" y="6199"/>
                    <a:pt x="5365" y="6126"/>
                  </a:cubicBezTo>
                  <a:cubicBezTo>
                    <a:pt x="5433" y="5944"/>
                    <a:pt x="5502" y="5761"/>
                    <a:pt x="5570" y="5556"/>
                  </a:cubicBezTo>
                  <a:cubicBezTo>
                    <a:pt x="5981" y="5053"/>
                    <a:pt x="5913" y="4414"/>
                    <a:pt x="6072" y="3844"/>
                  </a:cubicBezTo>
                  <a:cubicBezTo>
                    <a:pt x="6141" y="3615"/>
                    <a:pt x="6209" y="3387"/>
                    <a:pt x="6232" y="3136"/>
                  </a:cubicBezTo>
                  <a:cubicBezTo>
                    <a:pt x="6232" y="2794"/>
                    <a:pt x="6346" y="2451"/>
                    <a:pt x="6369" y="2086"/>
                  </a:cubicBezTo>
                  <a:cubicBezTo>
                    <a:pt x="6415" y="1607"/>
                    <a:pt x="6689" y="1082"/>
                    <a:pt x="6255" y="648"/>
                  </a:cubicBezTo>
                  <a:cubicBezTo>
                    <a:pt x="5684" y="580"/>
                    <a:pt x="5114" y="557"/>
                    <a:pt x="4543" y="443"/>
                  </a:cubicBezTo>
                  <a:cubicBezTo>
                    <a:pt x="3721" y="260"/>
                    <a:pt x="2877" y="374"/>
                    <a:pt x="2055" y="100"/>
                  </a:cubicBezTo>
                  <a:cubicBezTo>
                    <a:pt x="2032" y="77"/>
                    <a:pt x="2032" y="32"/>
                    <a:pt x="2009" y="9"/>
                  </a:cubicBezTo>
                  <a:cubicBezTo>
                    <a:pt x="1982" y="4"/>
                    <a:pt x="1957" y="1"/>
                    <a:pt x="19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3272;p55"/>
            <p:cNvSpPr/>
            <p:nvPr/>
          </p:nvSpPr>
          <p:spPr>
            <a:xfrm rot="588520">
              <a:off x="7238219" y="4199826"/>
              <a:ext cx="18145" cy="15622"/>
            </a:xfrm>
            <a:custGeom>
              <a:avLst/>
              <a:gdLst/>
              <a:ahLst/>
              <a:cxnLst/>
              <a:rect l="l" t="t" r="r" b="b"/>
              <a:pathLst>
                <a:path w="640" h="551" extrusionOk="0">
                  <a:moveTo>
                    <a:pt x="252" y="0"/>
                  </a:moveTo>
                  <a:cubicBezTo>
                    <a:pt x="115" y="46"/>
                    <a:pt x="1" y="114"/>
                    <a:pt x="1" y="297"/>
                  </a:cubicBezTo>
                  <a:cubicBezTo>
                    <a:pt x="16" y="480"/>
                    <a:pt x="92" y="551"/>
                    <a:pt x="202" y="551"/>
                  </a:cubicBezTo>
                  <a:cubicBezTo>
                    <a:pt x="257" y="551"/>
                    <a:pt x="320" y="533"/>
                    <a:pt x="389" y="502"/>
                  </a:cubicBezTo>
                  <a:cubicBezTo>
                    <a:pt x="457" y="434"/>
                    <a:pt x="503" y="388"/>
                    <a:pt x="571" y="320"/>
                  </a:cubicBezTo>
                  <a:cubicBezTo>
                    <a:pt x="640" y="23"/>
                    <a:pt x="434" y="23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3273;p55"/>
            <p:cNvSpPr/>
            <p:nvPr/>
          </p:nvSpPr>
          <p:spPr>
            <a:xfrm rot="588520">
              <a:off x="7180082" y="4203608"/>
              <a:ext cx="6493" cy="3601"/>
            </a:xfrm>
            <a:custGeom>
              <a:avLst/>
              <a:gdLst/>
              <a:ahLst/>
              <a:cxnLst/>
              <a:rect l="l" t="t" r="r" b="b"/>
              <a:pathLst>
                <a:path w="229" h="127" extrusionOk="0">
                  <a:moveTo>
                    <a:pt x="173" y="0"/>
                  </a:moveTo>
                  <a:cubicBezTo>
                    <a:pt x="91" y="0"/>
                    <a:pt x="38" y="45"/>
                    <a:pt x="0" y="120"/>
                  </a:cubicBezTo>
                  <a:cubicBezTo>
                    <a:pt x="20" y="124"/>
                    <a:pt x="38" y="126"/>
                    <a:pt x="55" y="126"/>
                  </a:cubicBezTo>
                  <a:cubicBezTo>
                    <a:pt x="137" y="126"/>
                    <a:pt x="190" y="82"/>
                    <a:pt x="228" y="6"/>
                  </a:cubicBezTo>
                  <a:cubicBezTo>
                    <a:pt x="209" y="2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3274;p55"/>
            <p:cNvSpPr/>
            <p:nvPr/>
          </p:nvSpPr>
          <p:spPr>
            <a:xfrm rot="588520">
              <a:off x="6564792" y="2054034"/>
              <a:ext cx="10377" cy="11029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366" y="1"/>
                  </a:moveTo>
                  <a:cubicBezTo>
                    <a:pt x="115" y="1"/>
                    <a:pt x="0" y="138"/>
                    <a:pt x="46" y="389"/>
                  </a:cubicBezTo>
                  <a:cubicBezTo>
                    <a:pt x="206" y="298"/>
                    <a:pt x="343" y="184"/>
                    <a:pt x="366" y="1"/>
                  </a:cubicBezTo>
                  <a:close/>
                </a:path>
              </a:pathLst>
            </a:custGeom>
            <a:solidFill>
              <a:srgbClr val="5B5B5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3275;p55"/>
            <p:cNvSpPr/>
            <p:nvPr/>
          </p:nvSpPr>
          <p:spPr>
            <a:xfrm rot="588520">
              <a:off x="6558053" y="2063680"/>
              <a:ext cx="6521" cy="8449"/>
            </a:xfrm>
            <a:custGeom>
              <a:avLst/>
              <a:gdLst/>
              <a:ahLst/>
              <a:cxnLst/>
              <a:rect l="l" t="t" r="r" b="b"/>
              <a:pathLst>
                <a:path w="230" h="298" extrusionOk="0">
                  <a:moveTo>
                    <a:pt x="229" y="1"/>
                  </a:moveTo>
                  <a:lnTo>
                    <a:pt x="229" y="1"/>
                  </a:lnTo>
                  <a:cubicBezTo>
                    <a:pt x="46" y="24"/>
                    <a:pt x="1" y="161"/>
                    <a:pt x="1" y="298"/>
                  </a:cubicBezTo>
                  <a:cubicBezTo>
                    <a:pt x="115" y="252"/>
                    <a:pt x="206" y="138"/>
                    <a:pt x="229" y="1"/>
                  </a:cubicBezTo>
                  <a:close/>
                </a:path>
              </a:pathLst>
            </a:custGeom>
            <a:solidFill>
              <a:srgbClr val="5B5B5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3276;p55"/>
            <p:cNvSpPr/>
            <p:nvPr/>
          </p:nvSpPr>
          <p:spPr>
            <a:xfrm rot="588520">
              <a:off x="6573428" y="2033427"/>
              <a:ext cx="5841" cy="5217"/>
            </a:xfrm>
            <a:custGeom>
              <a:avLst/>
              <a:gdLst/>
              <a:ahLst/>
              <a:cxnLst/>
              <a:rect l="l" t="t" r="r" b="b"/>
              <a:pathLst>
                <a:path w="206" h="184" extrusionOk="0">
                  <a:moveTo>
                    <a:pt x="206" y="1"/>
                  </a:moveTo>
                  <a:cubicBezTo>
                    <a:pt x="137" y="69"/>
                    <a:pt x="69" y="115"/>
                    <a:pt x="0" y="183"/>
                  </a:cubicBezTo>
                  <a:cubicBezTo>
                    <a:pt x="92" y="161"/>
                    <a:pt x="160" y="92"/>
                    <a:pt x="206" y="1"/>
                  </a:cubicBezTo>
                  <a:close/>
                </a:path>
              </a:pathLst>
            </a:custGeom>
            <a:solidFill>
              <a:srgbClr val="5B5B5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3277;p55"/>
            <p:cNvSpPr/>
            <p:nvPr/>
          </p:nvSpPr>
          <p:spPr>
            <a:xfrm rot="588520">
              <a:off x="6643203" y="2873151"/>
              <a:ext cx="120241" cy="112784"/>
            </a:xfrm>
            <a:custGeom>
              <a:avLst/>
              <a:gdLst/>
              <a:ahLst/>
              <a:cxnLst/>
              <a:rect l="l" t="t" r="r" b="b"/>
              <a:pathLst>
                <a:path w="4241" h="3978" extrusionOk="0">
                  <a:moveTo>
                    <a:pt x="2688" y="0"/>
                  </a:moveTo>
                  <a:cubicBezTo>
                    <a:pt x="2574" y="0"/>
                    <a:pt x="2437" y="0"/>
                    <a:pt x="2323" y="23"/>
                  </a:cubicBezTo>
                  <a:lnTo>
                    <a:pt x="2118" y="23"/>
                  </a:lnTo>
                  <a:cubicBezTo>
                    <a:pt x="2029" y="14"/>
                    <a:pt x="1942" y="10"/>
                    <a:pt x="1859" y="10"/>
                  </a:cubicBezTo>
                  <a:cubicBezTo>
                    <a:pt x="672" y="10"/>
                    <a:pt x="1" y="905"/>
                    <a:pt x="86" y="2397"/>
                  </a:cubicBezTo>
                  <a:cubicBezTo>
                    <a:pt x="269" y="3127"/>
                    <a:pt x="725" y="3607"/>
                    <a:pt x="1410" y="3881"/>
                  </a:cubicBezTo>
                  <a:cubicBezTo>
                    <a:pt x="1606" y="3951"/>
                    <a:pt x="1801" y="3978"/>
                    <a:pt x="2002" y="3978"/>
                  </a:cubicBezTo>
                  <a:cubicBezTo>
                    <a:pt x="2130" y="3978"/>
                    <a:pt x="2259" y="3967"/>
                    <a:pt x="2391" y="3949"/>
                  </a:cubicBezTo>
                  <a:cubicBezTo>
                    <a:pt x="2620" y="3903"/>
                    <a:pt x="2825" y="3812"/>
                    <a:pt x="3008" y="3698"/>
                  </a:cubicBezTo>
                  <a:cubicBezTo>
                    <a:pt x="3236" y="3561"/>
                    <a:pt x="3441" y="3424"/>
                    <a:pt x="3647" y="3287"/>
                  </a:cubicBezTo>
                  <a:cubicBezTo>
                    <a:pt x="3761" y="3219"/>
                    <a:pt x="3852" y="3127"/>
                    <a:pt x="3921" y="3013"/>
                  </a:cubicBezTo>
                  <a:cubicBezTo>
                    <a:pt x="4218" y="2648"/>
                    <a:pt x="4126" y="2192"/>
                    <a:pt x="4240" y="1781"/>
                  </a:cubicBezTo>
                  <a:cubicBezTo>
                    <a:pt x="4240" y="1689"/>
                    <a:pt x="4240" y="1621"/>
                    <a:pt x="4218" y="1530"/>
                  </a:cubicBezTo>
                  <a:cubicBezTo>
                    <a:pt x="4126" y="1096"/>
                    <a:pt x="3966" y="685"/>
                    <a:pt x="3670" y="366"/>
                  </a:cubicBezTo>
                  <a:cubicBezTo>
                    <a:pt x="3373" y="160"/>
                    <a:pt x="3076" y="0"/>
                    <a:pt x="2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3278;p55"/>
            <p:cNvSpPr/>
            <p:nvPr/>
          </p:nvSpPr>
          <p:spPr>
            <a:xfrm rot="588520">
              <a:off x="6344054" y="4153109"/>
              <a:ext cx="832271" cy="107369"/>
            </a:xfrm>
            <a:custGeom>
              <a:avLst/>
              <a:gdLst/>
              <a:ahLst/>
              <a:cxnLst/>
              <a:rect l="l" t="t" r="r" b="b"/>
              <a:pathLst>
                <a:path w="29355" h="3787" extrusionOk="0">
                  <a:moveTo>
                    <a:pt x="29093" y="1"/>
                  </a:moveTo>
                  <a:cubicBezTo>
                    <a:pt x="29027" y="1"/>
                    <a:pt x="28956" y="13"/>
                    <a:pt x="28897" y="20"/>
                  </a:cubicBezTo>
                  <a:cubicBezTo>
                    <a:pt x="28592" y="61"/>
                    <a:pt x="28268" y="138"/>
                    <a:pt x="27943" y="138"/>
                  </a:cubicBezTo>
                  <a:cubicBezTo>
                    <a:pt x="27903" y="138"/>
                    <a:pt x="27864" y="137"/>
                    <a:pt x="27824" y="134"/>
                  </a:cubicBezTo>
                  <a:cubicBezTo>
                    <a:pt x="27733" y="157"/>
                    <a:pt x="27664" y="157"/>
                    <a:pt x="27573" y="180"/>
                  </a:cubicBezTo>
                  <a:cubicBezTo>
                    <a:pt x="27048" y="271"/>
                    <a:pt x="26523" y="340"/>
                    <a:pt x="25998" y="454"/>
                  </a:cubicBezTo>
                  <a:cubicBezTo>
                    <a:pt x="25907" y="477"/>
                    <a:pt x="25838" y="477"/>
                    <a:pt x="25747" y="500"/>
                  </a:cubicBezTo>
                  <a:cubicBezTo>
                    <a:pt x="25693" y="488"/>
                    <a:pt x="25638" y="483"/>
                    <a:pt x="25582" y="483"/>
                  </a:cubicBezTo>
                  <a:cubicBezTo>
                    <a:pt x="25456" y="483"/>
                    <a:pt x="25326" y="504"/>
                    <a:pt x="25202" y="504"/>
                  </a:cubicBezTo>
                  <a:cubicBezTo>
                    <a:pt x="25170" y="504"/>
                    <a:pt x="25139" y="503"/>
                    <a:pt x="25108" y="500"/>
                  </a:cubicBezTo>
                  <a:cubicBezTo>
                    <a:pt x="25062" y="568"/>
                    <a:pt x="24994" y="614"/>
                    <a:pt x="24902" y="637"/>
                  </a:cubicBezTo>
                  <a:cubicBezTo>
                    <a:pt x="24834" y="659"/>
                    <a:pt x="24765" y="659"/>
                    <a:pt x="24697" y="659"/>
                  </a:cubicBezTo>
                  <a:cubicBezTo>
                    <a:pt x="24606" y="682"/>
                    <a:pt x="24514" y="705"/>
                    <a:pt x="24446" y="728"/>
                  </a:cubicBezTo>
                  <a:cubicBezTo>
                    <a:pt x="24256" y="791"/>
                    <a:pt x="24058" y="805"/>
                    <a:pt x="23862" y="805"/>
                  </a:cubicBezTo>
                  <a:cubicBezTo>
                    <a:pt x="23705" y="805"/>
                    <a:pt x="23548" y="796"/>
                    <a:pt x="23396" y="796"/>
                  </a:cubicBezTo>
                  <a:cubicBezTo>
                    <a:pt x="23168" y="796"/>
                    <a:pt x="22939" y="796"/>
                    <a:pt x="22711" y="819"/>
                  </a:cubicBezTo>
                  <a:cubicBezTo>
                    <a:pt x="22574" y="819"/>
                    <a:pt x="22437" y="842"/>
                    <a:pt x="22300" y="888"/>
                  </a:cubicBezTo>
                  <a:cubicBezTo>
                    <a:pt x="22007" y="964"/>
                    <a:pt x="21720" y="977"/>
                    <a:pt x="21433" y="977"/>
                  </a:cubicBezTo>
                  <a:cubicBezTo>
                    <a:pt x="21296" y="977"/>
                    <a:pt x="21159" y="974"/>
                    <a:pt x="21021" y="974"/>
                  </a:cubicBezTo>
                  <a:cubicBezTo>
                    <a:pt x="20931" y="974"/>
                    <a:pt x="20840" y="975"/>
                    <a:pt x="20748" y="979"/>
                  </a:cubicBezTo>
                  <a:cubicBezTo>
                    <a:pt x="20566" y="979"/>
                    <a:pt x="20360" y="979"/>
                    <a:pt x="20178" y="1002"/>
                  </a:cubicBezTo>
                  <a:cubicBezTo>
                    <a:pt x="20041" y="1002"/>
                    <a:pt x="19881" y="1025"/>
                    <a:pt x="19744" y="1070"/>
                  </a:cubicBezTo>
                  <a:cubicBezTo>
                    <a:pt x="19450" y="1151"/>
                    <a:pt x="19151" y="1165"/>
                    <a:pt x="18850" y="1165"/>
                  </a:cubicBezTo>
                  <a:cubicBezTo>
                    <a:pt x="18699" y="1165"/>
                    <a:pt x="18548" y="1162"/>
                    <a:pt x="18396" y="1162"/>
                  </a:cubicBezTo>
                  <a:cubicBezTo>
                    <a:pt x="18169" y="1162"/>
                    <a:pt x="17941" y="1169"/>
                    <a:pt x="17712" y="1207"/>
                  </a:cubicBezTo>
                  <a:cubicBezTo>
                    <a:pt x="17530" y="1230"/>
                    <a:pt x="17324" y="1298"/>
                    <a:pt x="17142" y="1298"/>
                  </a:cubicBezTo>
                  <a:cubicBezTo>
                    <a:pt x="17051" y="1298"/>
                    <a:pt x="16982" y="1298"/>
                    <a:pt x="16914" y="1321"/>
                  </a:cubicBezTo>
                  <a:cubicBezTo>
                    <a:pt x="16850" y="1321"/>
                    <a:pt x="16798" y="1410"/>
                    <a:pt x="16741" y="1410"/>
                  </a:cubicBezTo>
                  <a:cubicBezTo>
                    <a:pt x="16716" y="1410"/>
                    <a:pt x="16690" y="1393"/>
                    <a:pt x="16662" y="1344"/>
                  </a:cubicBezTo>
                  <a:cubicBezTo>
                    <a:pt x="16594" y="1321"/>
                    <a:pt x="16526" y="1321"/>
                    <a:pt x="16457" y="1321"/>
                  </a:cubicBezTo>
                  <a:cubicBezTo>
                    <a:pt x="16252" y="1344"/>
                    <a:pt x="16046" y="1344"/>
                    <a:pt x="15841" y="1344"/>
                  </a:cubicBezTo>
                  <a:cubicBezTo>
                    <a:pt x="15590" y="1336"/>
                    <a:pt x="15339" y="1334"/>
                    <a:pt x="15088" y="1334"/>
                  </a:cubicBezTo>
                  <a:cubicBezTo>
                    <a:pt x="14585" y="1334"/>
                    <a:pt x="14083" y="1344"/>
                    <a:pt x="13581" y="1344"/>
                  </a:cubicBezTo>
                  <a:cubicBezTo>
                    <a:pt x="13102" y="1321"/>
                    <a:pt x="12645" y="1321"/>
                    <a:pt x="12189" y="1207"/>
                  </a:cubicBezTo>
                  <a:cubicBezTo>
                    <a:pt x="11801" y="1162"/>
                    <a:pt x="11413" y="1162"/>
                    <a:pt x="11025" y="1139"/>
                  </a:cubicBezTo>
                  <a:cubicBezTo>
                    <a:pt x="10937" y="1144"/>
                    <a:pt x="10850" y="1147"/>
                    <a:pt x="10763" y="1147"/>
                  </a:cubicBezTo>
                  <a:cubicBezTo>
                    <a:pt x="10462" y="1147"/>
                    <a:pt x="10161" y="1113"/>
                    <a:pt x="9861" y="1025"/>
                  </a:cubicBezTo>
                  <a:cubicBezTo>
                    <a:pt x="9267" y="933"/>
                    <a:pt x="8674" y="979"/>
                    <a:pt x="8080" y="956"/>
                  </a:cubicBezTo>
                  <a:cubicBezTo>
                    <a:pt x="7937" y="966"/>
                    <a:pt x="7794" y="976"/>
                    <a:pt x="7651" y="976"/>
                  </a:cubicBezTo>
                  <a:cubicBezTo>
                    <a:pt x="7475" y="976"/>
                    <a:pt x="7298" y="961"/>
                    <a:pt x="7122" y="910"/>
                  </a:cubicBezTo>
                  <a:cubicBezTo>
                    <a:pt x="7030" y="888"/>
                    <a:pt x="6939" y="865"/>
                    <a:pt x="6848" y="842"/>
                  </a:cubicBezTo>
                  <a:cubicBezTo>
                    <a:pt x="6619" y="819"/>
                    <a:pt x="6414" y="819"/>
                    <a:pt x="6186" y="819"/>
                  </a:cubicBezTo>
                  <a:cubicBezTo>
                    <a:pt x="6125" y="819"/>
                    <a:pt x="6064" y="809"/>
                    <a:pt x="6003" y="809"/>
                  </a:cubicBezTo>
                  <a:cubicBezTo>
                    <a:pt x="5973" y="809"/>
                    <a:pt x="5942" y="812"/>
                    <a:pt x="5912" y="819"/>
                  </a:cubicBezTo>
                  <a:cubicBezTo>
                    <a:pt x="5851" y="819"/>
                    <a:pt x="5800" y="809"/>
                    <a:pt x="5746" y="809"/>
                  </a:cubicBezTo>
                  <a:cubicBezTo>
                    <a:pt x="5719" y="809"/>
                    <a:pt x="5691" y="812"/>
                    <a:pt x="5661" y="819"/>
                  </a:cubicBezTo>
                  <a:cubicBezTo>
                    <a:pt x="5478" y="819"/>
                    <a:pt x="5318" y="796"/>
                    <a:pt x="5136" y="796"/>
                  </a:cubicBezTo>
                  <a:cubicBezTo>
                    <a:pt x="5038" y="796"/>
                    <a:pt x="4940" y="798"/>
                    <a:pt x="4842" y="798"/>
                  </a:cubicBezTo>
                  <a:cubicBezTo>
                    <a:pt x="4598" y="798"/>
                    <a:pt x="4353" y="787"/>
                    <a:pt x="4109" y="705"/>
                  </a:cubicBezTo>
                  <a:cubicBezTo>
                    <a:pt x="3857" y="637"/>
                    <a:pt x="3584" y="637"/>
                    <a:pt x="3310" y="614"/>
                  </a:cubicBezTo>
                  <a:cubicBezTo>
                    <a:pt x="3241" y="614"/>
                    <a:pt x="3150" y="591"/>
                    <a:pt x="3059" y="591"/>
                  </a:cubicBezTo>
                  <a:cubicBezTo>
                    <a:pt x="2876" y="545"/>
                    <a:pt x="2716" y="500"/>
                    <a:pt x="2534" y="477"/>
                  </a:cubicBezTo>
                  <a:cubicBezTo>
                    <a:pt x="2237" y="431"/>
                    <a:pt x="1917" y="431"/>
                    <a:pt x="1598" y="431"/>
                  </a:cubicBezTo>
                  <a:cubicBezTo>
                    <a:pt x="1324" y="431"/>
                    <a:pt x="1073" y="408"/>
                    <a:pt x="799" y="340"/>
                  </a:cubicBezTo>
                  <a:cubicBezTo>
                    <a:pt x="708" y="317"/>
                    <a:pt x="616" y="306"/>
                    <a:pt x="525" y="306"/>
                  </a:cubicBezTo>
                  <a:cubicBezTo>
                    <a:pt x="434" y="306"/>
                    <a:pt x="342" y="317"/>
                    <a:pt x="251" y="340"/>
                  </a:cubicBezTo>
                  <a:cubicBezTo>
                    <a:pt x="137" y="408"/>
                    <a:pt x="23" y="500"/>
                    <a:pt x="0" y="659"/>
                  </a:cubicBezTo>
                  <a:cubicBezTo>
                    <a:pt x="68" y="910"/>
                    <a:pt x="160" y="1162"/>
                    <a:pt x="274" y="1413"/>
                  </a:cubicBezTo>
                  <a:cubicBezTo>
                    <a:pt x="297" y="1481"/>
                    <a:pt x="342" y="1572"/>
                    <a:pt x="342" y="1664"/>
                  </a:cubicBezTo>
                  <a:cubicBezTo>
                    <a:pt x="365" y="2326"/>
                    <a:pt x="662" y="2691"/>
                    <a:pt x="1347" y="2782"/>
                  </a:cubicBezTo>
                  <a:cubicBezTo>
                    <a:pt x="1598" y="2828"/>
                    <a:pt x="1872" y="2873"/>
                    <a:pt x="2100" y="3056"/>
                  </a:cubicBezTo>
                  <a:cubicBezTo>
                    <a:pt x="2174" y="3147"/>
                    <a:pt x="2263" y="3169"/>
                    <a:pt x="2357" y="3169"/>
                  </a:cubicBezTo>
                  <a:cubicBezTo>
                    <a:pt x="2448" y="3169"/>
                    <a:pt x="2544" y="3148"/>
                    <a:pt x="2636" y="3148"/>
                  </a:cubicBezTo>
                  <a:cubicBezTo>
                    <a:pt x="2713" y="3148"/>
                    <a:pt x="2787" y="3163"/>
                    <a:pt x="2853" y="3216"/>
                  </a:cubicBezTo>
                  <a:cubicBezTo>
                    <a:pt x="3376" y="3216"/>
                    <a:pt x="3850" y="3446"/>
                    <a:pt x="4358" y="3446"/>
                  </a:cubicBezTo>
                  <a:cubicBezTo>
                    <a:pt x="4448" y="3446"/>
                    <a:pt x="4540" y="3438"/>
                    <a:pt x="4634" y="3421"/>
                  </a:cubicBezTo>
                  <a:cubicBezTo>
                    <a:pt x="4780" y="3491"/>
                    <a:pt x="4931" y="3510"/>
                    <a:pt x="5083" y="3510"/>
                  </a:cubicBezTo>
                  <a:cubicBezTo>
                    <a:pt x="5257" y="3510"/>
                    <a:pt x="5433" y="3485"/>
                    <a:pt x="5608" y="3485"/>
                  </a:cubicBezTo>
                  <a:cubicBezTo>
                    <a:pt x="5780" y="3485"/>
                    <a:pt x="5952" y="3509"/>
                    <a:pt x="6117" y="3604"/>
                  </a:cubicBezTo>
                  <a:lnTo>
                    <a:pt x="6163" y="3649"/>
                  </a:lnTo>
                  <a:lnTo>
                    <a:pt x="6231" y="3627"/>
                  </a:lnTo>
                  <a:cubicBezTo>
                    <a:pt x="7416" y="3691"/>
                    <a:pt x="8601" y="3710"/>
                    <a:pt x="9787" y="3710"/>
                  </a:cubicBezTo>
                  <a:cubicBezTo>
                    <a:pt x="11433" y="3710"/>
                    <a:pt x="13079" y="3674"/>
                    <a:pt x="14725" y="3674"/>
                  </a:cubicBezTo>
                  <a:cubicBezTo>
                    <a:pt x="16071" y="3674"/>
                    <a:pt x="17417" y="3698"/>
                    <a:pt x="18762" y="3786"/>
                  </a:cubicBezTo>
                  <a:lnTo>
                    <a:pt x="20908" y="3786"/>
                  </a:lnTo>
                  <a:cubicBezTo>
                    <a:pt x="21022" y="3718"/>
                    <a:pt x="21136" y="3672"/>
                    <a:pt x="21273" y="3604"/>
                  </a:cubicBezTo>
                  <a:cubicBezTo>
                    <a:pt x="21431" y="3509"/>
                    <a:pt x="21602" y="3485"/>
                    <a:pt x="21779" y="3485"/>
                  </a:cubicBezTo>
                  <a:cubicBezTo>
                    <a:pt x="21957" y="3485"/>
                    <a:pt x="22141" y="3510"/>
                    <a:pt x="22320" y="3510"/>
                  </a:cubicBezTo>
                  <a:cubicBezTo>
                    <a:pt x="22478" y="3510"/>
                    <a:pt x="22633" y="3491"/>
                    <a:pt x="22780" y="3421"/>
                  </a:cubicBezTo>
                  <a:cubicBezTo>
                    <a:pt x="23716" y="3216"/>
                    <a:pt x="24697" y="3307"/>
                    <a:pt x="25633" y="3033"/>
                  </a:cubicBezTo>
                  <a:cubicBezTo>
                    <a:pt x="25724" y="2960"/>
                    <a:pt x="25826" y="2946"/>
                    <a:pt x="25931" y="2946"/>
                  </a:cubicBezTo>
                  <a:cubicBezTo>
                    <a:pt x="26000" y="2946"/>
                    <a:pt x="26071" y="2952"/>
                    <a:pt x="26140" y="2952"/>
                  </a:cubicBezTo>
                  <a:cubicBezTo>
                    <a:pt x="26226" y="2952"/>
                    <a:pt x="26310" y="2942"/>
                    <a:pt x="26386" y="2896"/>
                  </a:cubicBezTo>
                  <a:cubicBezTo>
                    <a:pt x="26455" y="2873"/>
                    <a:pt x="26500" y="2851"/>
                    <a:pt x="26569" y="2851"/>
                  </a:cubicBezTo>
                  <a:cubicBezTo>
                    <a:pt x="26797" y="2736"/>
                    <a:pt x="27071" y="2828"/>
                    <a:pt x="27299" y="2691"/>
                  </a:cubicBezTo>
                  <a:lnTo>
                    <a:pt x="27368" y="2668"/>
                  </a:lnTo>
                  <a:lnTo>
                    <a:pt x="27459" y="2668"/>
                  </a:lnTo>
                  <a:cubicBezTo>
                    <a:pt x="27733" y="2463"/>
                    <a:pt x="28098" y="2463"/>
                    <a:pt x="28395" y="2348"/>
                  </a:cubicBezTo>
                  <a:cubicBezTo>
                    <a:pt x="28874" y="1755"/>
                    <a:pt x="28988" y="979"/>
                    <a:pt x="29308" y="317"/>
                  </a:cubicBezTo>
                  <a:cubicBezTo>
                    <a:pt x="29354" y="54"/>
                    <a:pt x="29233" y="1"/>
                    <a:pt x="290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3279;p55"/>
            <p:cNvSpPr/>
            <p:nvPr/>
          </p:nvSpPr>
          <p:spPr>
            <a:xfrm rot="588520">
              <a:off x="7012216" y="4201660"/>
              <a:ext cx="36914" cy="6918"/>
            </a:xfrm>
            <a:custGeom>
              <a:avLst/>
              <a:gdLst/>
              <a:ahLst/>
              <a:cxnLst/>
              <a:rect l="l" t="t" r="r" b="b"/>
              <a:pathLst>
                <a:path w="1302" h="244" extrusionOk="0">
                  <a:moveTo>
                    <a:pt x="703" y="1"/>
                  </a:moveTo>
                  <a:cubicBezTo>
                    <a:pt x="463" y="1"/>
                    <a:pt x="225" y="35"/>
                    <a:pt x="1" y="184"/>
                  </a:cubicBezTo>
                  <a:cubicBezTo>
                    <a:pt x="20" y="183"/>
                    <a:pt x="40" y="183"/>
                    <a:pt x="60" y="183"/>
                  </a:cubicBezTo>
                  <a:cubicBezTo>
                    <a:pt x="283" y="183"/>
                    <a:pt x="516" y="243"/>
                    <a:pt x="742" y="243"/>
                  </a:cubicBezTo>
                  <a:cubicBezTo>
                    <a:pt x="938" y="243"/>
                    <a:pt x="1129" y="197"/>
                    <a:pt x="1302" y="25"/>
                  </a:cubicBezTo>
                  <a:cubicBezTo>
                    <a:pt x="1105" y="25"/>
                    <a:pt x="903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3280;p55"/>
            <p:cNvSpPr/>
            <p:nvPr/>
          </p:nvSpPr>
          <p:spPr>
            <a:xfrm rot="588520">
              <a:off x="7048619" y="4202480"/>
              <a:ext cx="21406" cy="15849"/>
            </a:xfrm>
            <a:custGeom>
              <a:avLst/>
              <a:gdLst/>
              <a:ahLst/>
              <a:cxnLst/>
              <a:rect l="l" t="t" r="r" b="b"/>
              <a:pathLst>
                <a:path w="755" h="559" extrusionOk="0">
                  <a:moveTo>
                    <a:pt x="544" y="0"/>
                  </a:moveTo>
                  <a:cubicBezTo>
                    <a:pt x="351" y="0"/>
                    <a:pt x="169" y="36"/>
                    <a:pt x="1" y="171"/>
                  </a:cubicBezTo>
                  <a:cubicBezTo>
                    <a:pt x="138" y="285"/>
                    <a:pt x="252" y="422"/>
                    <a:pt x="389" y="559"/>
                  </a:cubicBezTo>
                  <a:cubicBezTo>
                    <a:pt x="343" y="262"/>
                    <a:pt x="640" y="193"/>
                    <a:pt x="754" y="11"/>
                  </a:cubicBezTo>
                  <a:cubicBezTo>
                    <a:pt x="683" y="5"/>
                    <a:pt x="613" y="0"/>
                    <a:pt x="5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3281;p55"/>
            <p:cNvSpPr/>
            <p:nvPr/>
          </p:nvSpPr>
          <p:spPr>
            <a:xfrm rot="588520">
              <a:off x="6628345" y="2936008"/>
              <a:ext cx="5188" cy="2920"/>
            </a:xfrm>
            <a:custGeom>
              <a:avLst/>
              <a:gdLst/>
              <a:ahLst/>
              <a:cxnLst/>
              <a:rect l="l" t="t" r="r" b="b"/>
              <a:pathLst>
                <a:path w="183" h="103" extrusionOk="0">
                  <a:moveTo>
                    <a:pt x="0" y="0"/>
                  </a:moveTo>
                  <a:cubicBezTo>
                    <a:pt x="34" y="69"/>
                    <a:pt x="63" y="103"/>
                    <a:pt x="91" y="103"/>
                  </a:cubicBezTo>
                  <a:cubicBezTo>
                    <a:pt x="120" y="103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3282;p55"/>
            <p:cNvSpPr/>
            <p:nvPr/>
          </p:nvSpPr>
          <p:spPr>
            <a:xfrm rot="588520">
              <a:off x="6634118" y="2931761"/>
              <a:ext cx="5217" cy="5217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0"/>
                  </a:moveTo>
                  <a:cubicBezTo>
                    <a:pt x="115" y="69"/>
                    <a:pt x="69" y="115"/>
                    <a:pt x="1" y="183"/>
                  </a:cubicBezTo>
                  <a:cubicBezTo>
                    <a:pt x="69" y="115"/>
                    <a:pt x="115" y="69"/>
                    <a:pt x="1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3283;p55"/>
            <p:cNvSpPr/>
            <p:nvPr/>
          </p:nvSpPr>
          <p:spPr>
            <a:xfrm rot="588520">
              <a:off x="7108700" y="4214082"/>
              <a:ext cx="2608" cy="2608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46" y="0"/>
                  </a:moveTo>
                  <a:lnTo>
                    <a:pt x="1" y="46"/>
                  </a:lnTo>
                  <a:lnTo>
                    <a:pt x="92" y="9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3284;p55"/>
            <p:cNvSpPr/>
            <p:nvPr/>
          </p:nvSpPr>
          <p:spPr>
            <a:xfrm rot="588520">
              <a:off x="6949572" y="4203963"/>
              <a:ext cx="5188" cy="10320"/>
            </a:xfrm>
            <a:custGeom>
              <a:avLst/>
              <a:gdLst/>
              <a:ahLst/>
              <a:cxnLst/>
              <a:rect l="l" t="t" r="r" b="b"/>
              <a:pathLst>
                <a:path w="183" h="364" extrusionOk="0">
                  <a:moveTo>
                    <a:pt x="74" y="1"/>
                  </a:moveTo>
                  <a:cubicBezTo>
                    <a:pt x="46" y="1"/>
                    <a:pt x="21" y="13"/>
                    <a:pt x="0" y="44"/>
                  </a:cubicBezTo>
                  <a:cubicBezTo>
                    <a:pt x="0" y="135"/>
                    <a:pt x="23" y="250"/>
                    <a:pt x="23" y="364"/>
                  </a:cubicBezTo>
                  <a:cubicBezTo>
                    <a:pt x="160" y="295"/>
                    <a:pt x="160" y="181"/>
                    <a:pt x="183" y="44"/>
                  </a:cubicBezTo>
                  <a:cubicBezTo>
                    <a:pt x="145" y="19"/>
                    <a:pt x="108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3285;p55"/>
            <p:cNvSpPr/>
            <p:nvPr/>
          </p:nvSpPr>
          <p:spPr>
            <a:xfrm rot="588520">
              <a:off x="6950485" y="4202369"/>
              <a:ext cx="5188" cy="2949"/>
            </a:xfrm>
            <a:custGeom>
              <a:avLst/>
              <a:gdLst/>
              <a:ahLst/>
              <a:cxnLst/>
              <a:rect l="l" t="t" r="r" b="b"/>
              <a:pathLst>
                <a:path w="183" h="104" extrusionOk="0">
                  <a:moveTo>
                    <a:pt x="92" y="0"/>
                  </a:moveTo>
                  <a:cubicBezTo>
                    <a:pt x="63" y="0"/>
                    <a:pt x="34" y="35"/>
                    <a:pt x="0" y="103"/>
                  </a:cubicBezTo>
                  <a:cubicBezTo>
                    <a:pt x="15" y="96"/>
                    <a:pt x="33" y="93"/>
                    <a:pt x="53" y="93"/>
                  </a:cubicBezTo>
                  <a:cubicBezTo>
                    <a:pt x="92" y="93"/>
                    <a:pt x="137" y="103"/>
                    <a:pt x="183" y="103"/>
                  </a:cubicBezTo>
                  <a:cubicBezTo>
                    <a:pt x="149" y="35"/>
                    <a:pt x="120" y="0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3286;p55"/>
            <p:cNvSpPr/>
            <p:nvPr/>
          </p:nvSpPr>
          <p:spPr>
            <a:xfrm rot="588520">
              <a:off x="6862274" y="4153947"/>
              <a:ext cx="3260" cy="3090"/>
            </a:xfrm>
            <a:custGeom>
              <a:avLst/>
              <a:gdLst/>
              <a:ahLst/>
              <a:cxnLst/>
              <a:rect l="l" t="t" r="r" b="b"/>
              <a:pathLst>
                <a:path w="115" h="109" extrusionOk="0">
                  <a:moveTo>
                    <a:pt x="85" y="1"/>
                  </a:moveTo>
                  <a:cubicBezTo>
                    <a:pt x="71" y="1"/>
                    <a:pt x="51" y="13"/>
                    <a:pt x="24" y="40"/>
                  </a:cubicBezTo>
                  <a:cubicBezTo>
                    <a:pt x="1" y="40"/>
                    <a:pt x="24" y="86"/>
                    <a:pt x="24" y="109"/>
                  </a:cubicBezTo>
                  <a:cubicBezTo>
                    <a:pt x="69" y="86"/>
                    <a:pt x="92" y="86"/>
                    <a:pt x="115" y="86"/>
                  </a:cubicBezTo>
                  <a:cubicBezTo>
                    <a:pt x="115" y="3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3287;p55"/>
            <p:cNvSpPr/>
            <p:nvPr/>
          </p:nvSpPr>
          <p:spPr>
            <a:xfrm rot="588520">
              <a:off x="6614858" y="4107595"/>
              <a:ext cx="1985" cy="2608"/>
            </a:xfrm>
            <a:custGeom>
              <a:avLst/>
              <a:gdLst/>
              <a:ahLst/>
              <a:cxnLst/>
              <a:rect l="l" t="t" r="r" b="b"/>
              <a:pathLst>
                <a:path w="70" h="92" extrusionOk="0">
                  <a:moveTo>
                    <a:pt x="46" y="1"/>
                  </a:moveTo>
                  <a:lnTo>
                    <a:pt x="1" y="92"/>
                  </a:lnTo>
                  <a:lnTo>
                    <a:pt x="1" y="92"/>
                  </a:lnTo>
                  <a:lnTo>
                    <a:pt x="69" y="4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3288;p55"/>
            <p:cNvSpPr/>
            <p:nvPr/>
          </p:nvSpPr>
          <p:spPr>
            <a:xfrm rot="588520">
              <a:off x="7034507" y="3289954"/>
              <a:ext cx="5217" cy="5217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" y="183"/>
                  </a:moveTo>
                  <a:lnTo>
                    <a:pt x="183" y="1"/>
                  </a:lnTo>
                  <a:lnTo>
                    <a:pt x="1" y="183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3289;p55"/>
            <p:cNvSpPr/>
            <p:nvPr/>
          </p:nvSpPr>
          <p:spPr>
            <a:xfrm rot="588520">
              <a:off x="7044704" y="3291717"/>
              <a:ext cx="5217" cy="5217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" y="1"/>
                  </a:moveTo>
                  <a:lnTo>
                    <a:pt x="184" y="183"/>
                  </a:lnTo>
                  <a:cubicBezTo>
                    <a:pt x="184" y="115"/>
                    <a:pt x="184" y="69"/>
                    <a:pt x="1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3290;p55"/>
            <p:cNvSpPr/>
            <p:nvPr/>
          </p:nvSpPr>
          <p:spPr>
            <a:xfrm rot="588520">
              <a:off x="6771379" y="3078222"/>
              <a:ext cx="10377" cy="8988"/>
            </a:xfrm>
            <a:custGeom>
              <a:avLst/>
              <a:gdLst/>
              <a:ahLst/>
              <a:cxnLst/>
              <a:rect l="l" t="t" r="r" b="b"/>
              <a:pathLst>
                <a:path w="366" h="317" extrusionOk="0">
                  <a:moveTo>
                    <a:pt x="171" y="0"/>
                  </a:moveTo>
                  <a:cubicBezTo>
                    <a:pt x="104" y="0"/>
                    <a:pt x="47" y="57"/>
                    <a:pt x="0" y="134"/>
                  </a:cubicBezTo>
                  <a:cubicBezTo>
                    <a:pt x="69" y="202"/>
                    <a:pt x="115" y="248"/>
                    <a:pt x="183" y="317"/>
                  </a:cubicBezTo>
                  <a:cubicBezTo>
                    <a:pt x="274" y="248"/>
                    <a:pt x="366" y="157"/>
                    <a:pt x="274" y="43"/>
                  </a:cubicBezTo>
                  <a:cubicBezTo>
                    <a:pt x="237" y="13"/>
                    <a:pt x="203" y="0"/>
                    <a:pt x="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3291;p55"/>
            <p:cNvSpPr/>
            <p:nvPr/>
          </p:nvSpPr>
          <p:spPr>
            <a:xfrm rot="588520">
              <a:off x="6757391" y="3121381"/>
              <a:ext cx="6521" cy="15565"/>
            </a:xfrm>
            <a:custGeom>
              <a:avLst/>
              <a:gdLst/>
              <a:ahLst/>
              <a:cxnLst/>
              <a:rect l="l" t="t" r="r" b="b"/>
              <a:pathLst>
                <a:path w="230" h="549" extrusionOk="0">
                  <a:moveTo>
                    <a:pt x="206" y="1"/>
                  </a:moveTo>
                  <a:cubicBezTo>
                    <a:pt x="1" y="138"/>
                    <a:pt x="24" y="343"/>
                    <a:pt x="24" y="549"/>
                  </a:cubicBezTo>
                  <a:cubicBezTo>
                    <a:pt x="229" y="412"/>
                    <a:pt x="206" y="206"/>
                    <a:pt x="2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3292;p55"/>
            <p:cNvSpPr/>
            <p:nvPr/>
          </p:nvSpPr>
          <p:spPr>
            <a:xfrm rot="588520">
              <a:off x="6812468" y="4025913"/>
              <a:ext cx="147572" cy="126195"/>
            </a:xfrm>
            <a:custGeom>
              <a:avLst/>
              <a:gdLst/>
              <a:ahLst/>
              <a:cxnLst/>
              <a:rect l="l" t="t" r="r" b="b"/>
              <a:pathLst>
                <a:path w="5205" h="4451" extrusionOk="0">
                  <a:moveTo>
                    <a:pt x="2968" y="0"/>
                  </a:moveTo>
                  <a:cubicBezTo>
                    <a:pt x="2329" y="46"/>
                    <a:pt x="1690" y="69"/>
                    <a:pt x="1096" y="365"/>
                  </a:cubicBezTo>
                  <a:cubicBezTo>
                    <a:pt x="754" y="525"/>
                    <a:pt x="525" y="799"/>
                    <a:pt x="411" y="1164"/>
                  </a:cubicBezTo>
                  <a:cubicBezTo>
                    <a:pt x="0" y="2579"/>
                    <a:pt x="1142" y="4405"/>
                    <a:pt x="2374" y="4451"/>
                  </a:cubicBezTo>
                  <a:cubicBezTo>
                    <a:pt x="2922" y="4451"/>
                    <a:pt x="3379" y="4314"/>
                    <a:pt x="3858" y="4200"/>
                  </a:cubicBezTo>
                  <a:cubicBezTo>
                    <a:pt x="3949" y="4086"/>
                    <a:pt x="3995" y="3995"/>
                    <a:pt x="4086" y="3903"/>
                  </a:cubicBezTo>
                  <a:cubicBezTo>
                    <a:pt x="5205" y="2602"/>
                    <a:pt x="5136" y="1666"/>
                    <a:pt x="3881" y="479"/>
                  </a:cubicBezTo>
                  <a:cubicBezTo>
                    <a:pt x="3858" y="457"/>
                    <a:pt x="3858" y="434"/>
                    <a:pt x="3835" y="411"/>
                  </a:cubicBezTo>
                  <a:cubicBezTo>
                    <a:pt x="3538" y="274"/>
                    <a:pt x="3264" y="137"/>
                    <a:pt x="2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3293;p55"/>
            <p:cNvSpPr/>
            <p:nvPr/>
          </p:nvSpPr>
          <p:spPr>
            <a:xfrm rot="588520">
              <a:off x="6995261" y="3944714"/>
              <a:ext cx="680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3294;p55"/>
            <p:cNvSpPr/>
            <p:nvPr/>
          </p:nvSpPr>
          <p:spPr>
            <a:xfrm rot="588520">
              <a:off x="6949893" y="3938023"/>
              <a:ext cx="124295" cy="130816"/>
            </a:xfrm>
            <a:custGeom>
              <a:avLst/>
              <a:gdLst/>
              <a:ahLst/>
              <a:cxnLst/>
              <a:rect l="l" t="t" r="r" b="b"/>
              <a:pathLst>
                <a:path w="4384" h="4614" extrusionOk="0">
                  <a:moveTo>
                    <a:pt x="1439" y="0"/>
                  </a:moveTo>
                  <a:lnTo>
                    <a:pt x="1439" y="343"/>
                  </a:lnTo>
                  <a:cubicBezTo>
                    <a:pt x="1399" y="369"/>
                    <a:pt x="1366" y="380"/>
                    <a:pt x="1333" y="380"/>
                  </a:cubicBezTo>
                  <a:cubicBezTo>
                    <a:pt x="1309" y="380"/>
                    <a:pt x="1285" y="375"/>
                    <a:pt x="1256" y="365"/>
                  </a:cubicBezTo>
                  <a:cubicBezTo>
                    <a:pt x="1005" y="480"/>
                    <a:pt x="777" y="617"/>
                    <a:pt x="526" y="731"/>
                  </a:cubicBezTo>
                  <a:cubicBezTo>
                    <a:pt x="434" y="890"/>
                    <a:pt x="343" y="1027"/>
                    <a:pt x="183" y="1142"/>
                  </a:cubicBezTo>
                  <a:cubicBezTo>
                    <a:pt x="115" y="1552"/>
                    <a:pt x="46" y="1963"/>
                    <a:pt x="1" y="2374"/>
                  </a:cubicBezTo>
                  <a:cubicBezTo>
                    <a:pt x="69" y="2899"/>
                    <a:pt x="389" y="3333"/>
                    <a:pt x="526" y="3812"/>
                  </a:cubicBezTo>
                  <a:cubicBezTo>
                    <a:pt x="451" y="3801"/>
                    <a:pt x="357" y="3766"/>
                    <a:pt x="284" y="3766"/>
                  </a:cubicBezTo>
                  <a:cubicBezTo>
                    <a:pt x="201" y="3766"/>
                    <a:pt x="147" y="3812"/>
                    <a:pt x="183" y="3995"/>
                  </a:cubicBezTo>
                  <a:cubicBezTo>
                    <a:pt x="252" y="4337"/>
                    <a:pt x="549" y="4542"/>
                    <a:pt x="891" y="4611"/>
                  </a:cubicBezTo>
                  <a:cubicBezTo>
                    <a:pt x="901" y="4612"/>
                    <a:pt x="911" y="4613"/>
                    <a:pt x="920" y="4613"/>
                  </a:cubicBezTo>
                  <a:cubicBezTo>
                    <a:pt x="1051" y="4613"/>
                    <a:pt x="1052" y="4467"/>
                    <a:pt x="1074" y="4360"/>
                  </a:cubicBezTo>
                  <a:cubicBezTo>
                    <a:pt x="1188" y="4383"/>
                    <a:pt x="1325" y="4406"/>
                    <a:pt x="1439" y="4451"/>
                  </a:cubicBezTo>
                  <a:cubicBezTo>
                    <a:pt x="1730" y="4544"/>
                    <a:pt x="1994" y="4590"/>
                    <a:pt x="2240" y="4590"/>
                  </a:cubicBezTo>
                  <a:cubicBezTo>
                    <a:pt x="2840" y="4590"/>
                    <a:pt x="3326" y="4311"/>
                    <a:pt x="3813" y="3744"/>
                  </a:cubicBezTo>
                  <a:cubicBezTo>
                    <a:pt x="4383" y="3104"/>
                    <a:pt x="4315" y="2397"/>
                    <a:pt x="4155" y="1644"/>
                  </a:cubicBezTo>
                  <a:cubicBezTo>
                    <a:pt x="3721" y="913"/>
                    <a:pt x="3151" y="365"/>
                    <a:pt x="2283" y="206"/>
                  </a:cubicBezTo>
                  <a:cubicBezTo>
                    <a:pt x="2352" y="183"/>
                    <a:pt x="2420" y="183"/>
                    <a:pt x="2466" y="160"/>
                  </a:cubicBezTo>
                  <a:cubicBezTo>
                    <a:pt x="2534" y="92"/>
                    <a:pt x="2557" y="0"/>
                    <a:pt x="24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3295;p55"/>
            <p:cNvSpPr/>
            <p:nvPr/>
          </p:nvSpPr>
          <p:spPr>
            <a:xfrm rot="588520">
              <a:off x="7014896" y="4093459"/>
              <a:ext cx="88033" cy="82929"/>
            </a:xfrm>
            <a:custGeom>
              <a:avLst/>
              <a:gdLst/>
              <a:ahLst/>
              <a:cxnLst/>
              <a:rect l="l" t="t" r="r" b="b"/>
              <a:pathLst>
                <a:path w="3105" h="2925" extrusionOk="0">
                  <a:moveTo>
                    <a:pt x="1675" y="1"/>
                  </a:moveTo>
                  <a:cubicBezTo>
                    <a:pt x="836" y="1"/>
                    <a:pt x="23" y="665"/>
                    <a:pt x="23" y="1372"/>
                  </a:cubicBezTo>
                  <a:cubicBezTo>
                    <a:pt x="0" y="2194"/>
                    <a:pt x="617" y="2925"/>
                    <a:pt x="1347" y="2925"/>
                  </a:cubicBezTo>
                  <a:cubicBezTo>
                    <a:pt x="2329" y="2925"/>
                    <a:pt x="2991" y="2285"/>
                    <a:pt x="3059" y="1304"/>
                  </a:cubicBezTo>
                  <a:cubicBezTo>
                    <a:pt x="3105" y="596"/>
                    <a:pt x="2534" y="26"/>
                    <a:pt x="1758" y="3"/>
                  </a:cubicBezTo>
                  <a:cubicBezTo>
                    <a:pt x="1730" y="1"/>
                    <a:pt x="1703" y="1"/>
                    <a:pt x="16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3296;p55"/>
            <p:cNvSpPr/>
            <p:nvPr/>
          </p:nvSpPr>
          <p:spPr>
            <a:xfrm rot="588520">
              <a:off x="7130542" y="4050655"/>
              <a:ext cx="119730" cy="109892"/>
            </a:xfrm>
            <a:custGeom>
              <a:avLst/>
              <a:gdLst/>
              <a:ahLst/>
              <a:cxnLst/>
              <a:rect l="l" t="t" r="r" b="b"/>
              <a:pathLst>
                <a:path w="4223" h="3876" extrusionOk="0">
                  <a:moveTo>
                    <a:pt x="1943" y="1"/>
                  </a:moveTo>
                  <a:cubicBezTo>
                    <a:pt x="1599" y="1"/>
                    <a:pt x="1263" y="38"/>
                    <a:pt x="1027" y="325"/>
                  </a:cubicBezTo>
                  <a:cubicBezTo>
                    <a:pt x="0" y="1603"/>
                    <a:pt x="274" y="2950"/>
                    <a:pt x="1507" y="3521"/>
                  </a:cubicBezTo>
                  <a:cubicBezTo>
                    <a:pt x="1738" y="3777"/>
                    <a:pt x="1997" y="3875"/>
                    <a:pt x="2274" y="3875"/>
                  </a:cubicBezTo>
                  <a:cubicBezTo>
                    <a:pt x="2489" y="3875"/>
                    <a:pt x="2715" y="3816"/>
                    <a:pt x="2945" y="3726"/>
                  </a:cubicBezTo>
                  <a:cubicBezTo>
                    <a:pt x="3880" y="3498"/>
                    <a:pt x="4086" y="3224"/>
                    <a:pt x="4177" y="2334"/>
                  </a:cubicBezTo>
                  <a:cubicBezTo>
                    <a:pt x="4223" y="1923"/>
                    <a:pt x="3972" y="1580"/>
                    <a:pt x="4017" y="1170"/>
                  </a:cubicBezTo>
                  <a:cubicBezTo>
                    <a:pt x="3858" y="1101"/>
                    <a:pt x="3858" y="941"/>
                    <a:pt x="3835" y="804"/>
                  </a:cubicBezTo>
                  <a:lnTo>
                    <a:pt x="3310" y="439"/>
                  </a:lnTo>
                  <a:cubicBezTo>
                    <a:pt x="3264" y="234"/>
                    <a:pt x="3013" y="279"/>
                    <a:pt x="2922" y="120"/>
                  </a:cubicBezTo>
                  <a:cubicBezTo>
                    <a:pt x="2716" y="74"/>
                    <a:pt x="2511" y="5"/>
                    <a:pt x="2305" y="5"/>
                  </a:cubicBezTo>
                  <a:cubicBezTo>
                    <a:pt x="2186" y="5"/>
                    <a:pt x="2064" y="1"/>
                    <a:pt x="19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3297;p55"/>
            <p:cNvSpPr/>
            <p:nvPr/>
          </p:nvSpPr>
          <p:spPr>
            <a:xfrm rot="588520">
              <a:off x="7108186" y="3922657"/>
              <a:ext cx="103570" cy="98977"/>
            </a:xfrm>
            <a:custGeom>
              <a:avLst/>
              <a:gdLst/>
              <a:ahLst/>
              <a:cxnLst/>
              <a:rect l="l" t="t" r="r" b="b"/>
              <a:pathLst>
                <a:path w="3653" h="3491" extrusionOk="0">
                  <a:moveTo>
                    <a:pt x="1415" y="0"/>
                  </a:moveTo>
                  <a:cubicBezTo>
                    <a:pt x="1278" y="137"/>
                    <a:pt x="1073" y="91"/>
                    <a:pt x="890" y="137"/>
                  </a:cubicBezTo>
                  <a:cubicBezTo>
                    <a:pt x="662" y="457"/>
                    <a:pt x="388" y="753"/>
                    <a:pt x="274" y="1119"/>
                  </a:cubicBezTo>
                  <a:cubicBezTo>
                    <a:pt x="114" y="1507"/>
                    <a:pt x="0" y="1895"/>
                    <a:pt x="160" y="2328"/>
                  </a:cubicBezTo>
                  <a:cubicBezTo>
                    <a:pt x="455" y="3089"/>
                    <a:pt x="982" y="3490"/>
                    <a:pt x="1647" y="3490"/>
                  </a:cubicBezTo>
                  <a:cubicBezTo>
                    <a:pt x="1961" y="3490"/>
                    <a:pt x="2305" y="3401"/>
                    <a:pt x="2671" y="3218"/>
                  </a:cubicBezTo>
                  <a:lnTo>
                    <a:pt x="2853" y="3218"/>
                  </a:lnTo>
                  <a:cubicBezTo>
                    <a:pt x="2922" y="2899"/>
                    <a:pt x="3333" y="2808"/>
                    <a:pt x="3378" y="2488"/>
                  </a:cubicBezTo>
                  <a:cubicBezTo>
                    <a:pt x="3652" y="1963"/>
                    <a:pt x="3561" y="1484"/>
                    <a:pt x="3196" y="1073"/>
                  </a:cubicBezTo>
                  <a:cubicBezTo>
                    <a:pt x="2739" y="502"/>
                    <a:pt x="2214" y="0"/>
                    <a:pt x="1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3298;p55"/>
            <p:cNvSpPr/>
            <p:nvPr/>
          </p:nvSpPr>
          <p:spPr>
            <a:xfrm rot="588520">
              <a:off x="7181770" y="4034950"/>
              <a:ext cx="2608" cy="1956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3299;p55"/>
            <p:cNvSpPr/>
            <p:nvPr/>
          </p:nvSpPr>
          <p:spPr>
            <a:xfrm rot="588520">
              <a:off x="7247348" y="409332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3300;p55"/>
            <p:cNvSpPr/>
            <p:nvPr/>
          </p:nvSpPr>
          <p:spPr>
            <a:xfrm rot="588520">
              <a:off x="7247498" y="4091576"/>
              <a:ext cx="1956" cy="1956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23" y="69"/>
                    <a:pt x="46" y="46"/>
                    <a:pt x="69" y="46"/>
                  </a:cubicBezTo>
                  <a:cubicBezTo>
                    <a:pt x="69" y="23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3301;p55"/>
            <p:cNvSpPr/>
            <p:nvPr/>
          </p:nvSpPr>
          <p:spPr>
            <a:xfrm rot="588520">
              <a:off x="6510674" y="3662373"/>
              <a:ext cx="144340" cy="158317"/>
            </a:xfrm>
            <a:custGeom>
              <a:avLst/>
              <a:gdLst/>
              <a:ahLst/>
              <a:cxnLst/>
              <a:rect l="l" t="t" r="r" b="b"/>
              <a:pathLst>
                <a:path w="5091" h="5584" extrusionOk="0">
                  <a:moveTo>
                    <a:pt x="2503" y="1"/>
                  </a:moveTo>
                  <a:cubicBezTo>
                    <a:pt x="2306" y="1"/>
                    <a:pt x="2112" y="12"/>
                    <a:pt x="1918" y="24"/>
                  </a:cubicBezTo>
                  <a:cubicBezTo>
                    <a:pt x="708" y="92"/>
                    <a:pt x="161" y="617"/>
                    <a:pt x="46" y="1895"/>
                  </a:cubicBezTo>
                  <a:cubicBezTo>
                    <a:pt x="24" y="2580"/>
                    <a:pt x="1" y="3242"/>
                    <a:pt x="183" y="3904"/>
                  </a:cubicBezTo>
                  <a:cubicBezTo>
                    <a:pt x="617" y="4383"/>
                    <a:pt x="891" y="5022"/>
                    <a:pt x="1507" y="5342"/>
                  </a:cubicBezTo>
                  <a:cubicBezTo>
                    <a:pt x="1848" y="5506"/>
                    <a:pt x="2203" y="5584"/>
                    <a:pt x="2547" y="5584"/>
                  </a:cubicBezTo>
                  <a:cubicBezTo>
                    <a:pt x="3358" y="5584"/>
                    <a:pt x="4113" y="5152"/>
                    <a:pt x="4497" y="4383"/>
                  </a:cubicBezTo>
                  <a:cubicBezTo>
                    <a:pt x="4703" y="3950"/>
                    <a:pt x="4817" y="3470"/>
                    <a:pt x="4931" y="3014"/>
                  </a:cubicBezTo>
                  <a:cubicBezTo>
                    <a:pt x="5091" y="1576"/>
                    <a:pt x="4474" y="594"/>
                    <a:pt x="3105" y="47"/>
                  </a:cubicBezTo>
                  <a:cubicBezTo>
                    <a:pt x="2900" y="12"/>
                    <a:pt x="2700" y="1"/>
                    <a:pt x="2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3302;p55"/>
            <p:cNvSpPr/>
            <p:nvPr/>
          </p:nvSpPr>
          <p:spPr>
            <a:xfrm rot="588520">
              <a:off x="6384327" y="3803759"/>
              <a:ext cx="129455" cy="112614"/>
            </a:xfrm>
            <a:custGeom>
              <a:avLst/>
              <a:gdLst/>
              <a:ahLst/>
              <a:cxnLst/>
              <a:rect l="l" t="t" r="r" b="b"/>
              <a:pathLst>
                <a:path w="4566" h="3972" extrusionOk="0">
                  <a:moveTo>
                    <a:pt x="2238" y="0"/>
                  </a:moveTo>
                  <a:cubicBezTo>
                    <a:pt x="1987" y="46"/>
                    <a:pt x="1758" y="91"/>
                    <a:pt x="1530" y="137"/>
                  </a:cubicBezTo>
                  <a:cubicBezTo>
                    <a:pt x="594" y="320"/>
                    <a:pt x="92" y="890"/>
                    <a:pt x="24" y="1803"/>
                  </a:cubicBezTo>
                  <a:cubicBezTo>
                    <a:pt x="1" y="2100"/>
                    <a:pt x="47" y="2397"/>
                    <a:pt x="47" y="2716"/>
                  </a:cubicBezTo>
                  <a:cubicBezTo>
                    <a:pt x="514" y="3471"/>
                    <a:pt x="1095" y="3971"/>
                    <a:pt x="1900" y="3971"/>
                  </a:cubicBezTo>
                  <a:cubicBezTo>
                    <a:pt x="2117" y="3971"/>
                    <a:pt x="2351" y="3935"/>
                    <a:pt x="2603" y="3858"/>
                  </a:cubicBezTo>
                  <a:cubicBezTo>
                    <a:pt x="3082" y="3584"/>
                    <a:pt x="3516" y="3287"/>
                    <a:pt x="3881" y="2853"/>
                  </a:cubicBezTo>
                  <a:cubicBezTo>
                    <a:pt x="4566" y="2031"/>
                    <a:pt x="4360" y="936"/>
                    <a:pt x="3402" y="457"/>
                  </a:cubicBezTo>
                  <a:cubicBezTo>
                    <a:pt x="3037" y="274"/>
                    <a:pt x="2626" y="160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3303;p55"/>
            <p:cNvSpPr/>
            <p:nvPr/>
          </p:nvSpPr>
          <p:spPr>
            <a:xfrm rot="588520">
              <a:off x="6348648" y="3664031"/>
              <a:ext cx="118454" cy="104987"/>
            </a:xfrm>
            <a:custGeom>
              <a:avLst/>
              <a:gdLst/>
              <a:ahLst/>
              <a:cxnLst/>
              <a:rect l="l" t="t" r="r" b="b"/>
              <a:pathLst>
                <a:path w="4178" h="3703" extrusionOk="0">
                  <a:moveTo>
                    <a:pt x="1711" y="1"/>
                  </a:moveTo>
                  <a:cubicBezTo>
                    <a:pt x="1468" y="1"/>
                    <a:pt x="1225" y="16"/>
                    <a:pt x="982" y="65"/>
                  </a:cubicBezTo>
                  <a:cubicBezTo>
                    <a:pt x="298" y="202"/>
                    <a:pt x="1" y="590"/>
                    <a:pt x="24" y="1275"/>
                  </a:cubicBezTo>
                  <a:cubicBezTo>
                    <a:pt x="47" y="1845"/>
                    <a:pt x="184" y="2370"/>
                    <a:pt x="480" y="2827"/>
                  </a:cubicBezTo>
                  <a:cubicBezTo>
                    <a:pt x="877" y="3429"/>
                    <a:pt x="1471" y="3703"/>
                    <a:pt x="2040" y="3703"/>
                  </a:cubicBezTo>
                  <a:cubicBezTo>
                    <a:pt x="2420" y="3703"/>
                    <a:pt x="2790" y="3580"/>
                    <a:pt x="3082" y="3352"/>
                  </a:cubicBezTo>
                  <a:cubicBezTo>
                    <a:pt x="3950" y="2690"/>
                    <a:pt x="4178" y="1685"/>
                    <a:pt x="3744" y="613"/>
                  </a:cubicBezTo>
                  <a:cubicBezTo>
                    <a:pt x="3584" y="88"/>
                    <a:pt x="3151" y="42"/>
                    <a:pt x="2694" y="42"/>
                  </a:cubicBezTo>
                  <a:cubicBezTo>
                    <a:pt x="2367" y="29"/>
                    <a:pt x="2039" y="1"/>
                    <a:pt x="17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3304;p55"/>
            <p:cNvSpPr/>
            <p:nvPr/>
          </p:nvSpPr>
          <p:spPr>
            <a:xfrm rot="588520">
              <a:off x="6463296" y="3605927"/>
              <a:ext cx="1956" cy="1956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23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40454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3305;p55"/>
            <p:cNvSpPr/>
            <p:nvPr/>
          </p:nvSpPr>
          <p:spPr>
            <a:xfrm rot="588520">
              <a:off x="6336037" y="3938734"/>
              <a:ext cx="136571" cy="128576"/>
            </a:xfrm>
            <a:custGeom>
              <a:avLst/>
              <a:gdLst/>
              <a:ahLst/>
              <a:cxnLst/>
              <a:rect l="l" t="t" r="r" b="b"/>
              <a:pathLst>
                <a:path w="4817" h="4535" extrusionOk="0">
                  <a:moveTo>
                    <a:pt x="2585" y="0"/>
                  </a:moveTo>
                  <a:cubicBezTo>
                    <a:pt x="2109" y="0"/>
                    <a:pt x="1641" y="106"/>
                    <a:pt x="1164" y="294"/>
                  </a:cubicBezTo>
                  <a:cubicBezTo>
                    <a:pt x="662" y="476"/>
                    <a:pt x="594" y="1024"/>
                    <a:pt x="160" y="1253"/>
                  </a:cubicBezTo>
                  <a:cubicBezTo>
                    <a:pt x="137" y="1549"/>
                    <a:pt x="137" y="1846"/>
                    <a:pt x="137" y="2166"/>
                  </a:cubicBezTo>
                  <a:cubicBezTo>
                    <a:pt x="206" y="2554"/>
                    <a:pt x="0" y="3010"/>
                    <a:pt x="479" y="3261"/>
                  </a:cubicBezTo>
                  <a:cubicBezTo>
                    <a:pt x="502" y="3375"/>
                    <a:pt x="548" y="3444"/>
                    <a:pt x="662" y="3489"/>
                  </a:cubicBezTo>
                  <a:cubicBezTo>
                    <a:pt x="753" y="3604"/>
                    <a:pt x="822" y="3740"/>
                    <a:pt x="936" y="3832"/>
                  </a:cubicBezTo>
                  <a:cubicBezTo>
                    <a:pt x="1442" y="4227"/>
                    <a:pt x="1981" y="4535"/>
                    <a:pt x="2560" y="4535"/>
                  </a:cubicBezTo>
                  <a:cubicBezTo>
                    <a:pt x="2817" y="4535"/>
                    <a:pt x="3082" y="4474"/>
                    <a:pt x="3355" y="4334"/>
                  </a:cubicBezTo>
                  <a:cubicBezTo>
                    <a:pt x="4291" y="3832"/>
                    <a:pt x="4816" y="3512"/>
                    <a:pt x="4702" y="2051"/>
                  </a:cubicBezTo>
                  <a:cubicBezTo>
                    <a:pt x="4679" y="1983"/>
                    <a:pt x="4702" y="1892"/>
                    <a:pt x="4702" y="1800"/>
                  </a:cubicBezTo>
                  <a:cubicBezTo>
                    <a:pt x="4748" y="956"/>
                    <a:pt x="4268" y="499"/>
                    <a:pt x="3584" y="157"/>
                  </a:cubicBezTo>
                  <a:cubicBezTo>
                    <a:pt x="3565" y="163"/>
                    <a:pt x="3549" y="166"/>
                    <a:pt x="3533" y="166"/>
                  </a:cubicBezTo>
                  <a:cubicBezTo>
                    <a:pt x="3491" y="166"/>
                    <a:pt x="3457" y="145"/>
                    <a:pt x="3424" y="111"/>
                  </a:cubicBezTo>
                  <a:cubicBezTo>
                    <a:pt x="3139" y="36"/>
                    <a:pt x="2861" y="0"/>
                    <a:pt x="2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3306;p55"/>
            <p:cNvSpPr/>
            <p:nvPr/>
          </p:nvSpPr>
          <p:spPr>
            <a:xfrm rot="588520">
              <a:off x="6332547" y="3754052"/>
              <a:ext cx="1956" cy="2637"/>
            </a:xfrm>
            <a:custGeom>
              <a:avLst/>
              <a:gdLst/>
              <a:ahLst/>
              <a:cxnLst/>
              <a:rect l="l" t="t" r="r" b="b"/>
              <a:pathLst>
                <a:path w="69" h="93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3307;p55"/>
            <p:cNvSpPr/>
            <p:nvPr/>
          </p:nvSpPr>
          <p:spPr>
            <a:xfrm rot="588520">
              <a:off x="6334060" y="3756958"/>
              <a:ext cx="1985" cy="1956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1" y="0"/>
                  </a:moveTo>
                  <a:lnTo>
                    <a:pt x="46" y="69"/>
                  </a:lnTo>
                  <a:lnTo>
                    <a:pt x="69" y="4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3308;p55"/>
            <p:cNvSpPr/>
            <p:nvPr/>
          </p:nvSpPr>
          <p:spPr>
            <a:xfrm rot="588520">
              <a:off x="7165309" y="3747220"/>
              <a:ext cx="166965" cy="144056"/>
            </a:xfrm>
            <a:custGeom>
              <a:avLst/>
              <a:gdLst/>
              <a:ahLst/>
              <a:cxnLst/>
              <a:rect l="l" t="t" r="r" b="b"/>
              <a:pathLst>
                <a:path w="5889" h="5081" extrusionOk="0">
                  <a:moveTo>
                    <a:pt x="2234" y="0"/>
                  </a:moveTo>
                  <a:cubicBezTo>
                    <a:pt x="1997" y="0"/>
                    <a:pt x="1762" y="12"/>
                    <a:pt x="1529" y="47"/>
                  </a:cubicBezTo>
                  <a:cubicBezTo>
                    <a:pt x="1255" y="457"/>
                    <a:pt x="799" y="663"/>
                    <a:pt x="571" y="1119"/>
                  </a:cubicBezTo>
                  <a:cubicBezTo>
                    <a:pt x="0" y="2283"/>
                    <a:pt x="160" y="3311"/>
                    <a:pt x="913" y="4338"/>
                  </a:cubicBezTo>
                  <a:cubicBezTo>
                    <a:pt x="1294" y="4859"/>
                    <a:pt x="1728" y="5081"/>
                    <a:pt x="2291" y="5081"/>
                  </a:cubicBezTo>
                  <a:cubicBezTo>
                    <a:pt x="2369" y="5081"/>
                    <a:pt x="2450" y="5077"/>
                    <a:pt x="2534" y="5068"/>
                  </a:cubicBezTo>
                  <a:cubicBezTo>
                    <a:pt x="3926" y="4931"/>
                    <a:pt x="5889" y="3037"/>
                    <a:pt x="5067" y="1142"/>
                  </a:cubicBezTo>
                  <a:lnTo>
                    <a:pt x="5090" y="1142"/>
                  </a:lnTo>
                  <a:cubicBezTo>
                    <a:pt x="5090" y="1142"/>
                    <a:pt x="5067" y="1142"/>
                    <a:pt x="5067" y="1119"/>
                  </a:cubicBezTo>
                  <a:cubicBezTo>
                    <a:pt x="5067" y="1097"/>
                    <a:pt x="5090" y="1051"/>
                    <a:pt x="5090" y="1028"/>
                  </a:cubicBezTo>
                  <a:cubicBezTo>
                    <a:pt x="5067" y="960"/>
                    <a:pt x="5022" y="891"/>
                    <a:pt x="4976" y="823"/>
                  </a:cubicBezTo>
                  <a:cubicBezTo>
                    <a:pt x="4953" y="800"/>
                    <a:pt x="4930" y="777"/>
                    <a:pt x="4908" y="731"/>
                  </a:cubicBezTo>
                  <a:cubicBezTo>
                    <a:pt x="4839" y="686"/>
                    <a:pt x="4793" y="640"/>
                    <a:pt x="4725" y="594"/>
                  </a:cubicBezTo>
                  <a:cubicBezTo>
                    <a:pt x="4565" y="457"/>
                    <a:pt x="4405" y="389"/>
                    <a:pt x="4200" y="389"/>
                  </a:cubicBezTo>
                  <a:cubicBezTo>
                    <a:pt x="3949" y="229"/>
                    <a:pt x="3629" y="252"/>
                    <a:pt x="3401" y="47"/>
                  </a:cubicBezTo>
                  <a:cubicBezTo>
                    <a:pt x="3017" y="32"/>
                    <a:pt x="2624" y="0"/>
                    <a:pt x="2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3309;p55"/>
            <p:cNvSpPr/>
            <p:nvPr/>
          </p:nvSpPr>
          <p:spPr>
            <a:xfrm rot="588520">
              <a:off x="7236886" y="3924246"/>
              <a:ext cx="52451" cy="53415"/>
            </a:xfrm>
            <a:custGeom>
              <a:avLst/>
              <a:gdLst/>
              <a:ahLst/>
              <a:cxnLst/>
              <a:rect l="l" t="t" r="r" b="b"/>
              <a:pathLst>
                <a:path w="1850" h="1884" extrusionOk="0">
                  <a:moveTo>
                    <a:pt x="852" y="0"/>
                  </a:moveTo>
                  <a:cubicBezTo>
                    <a:pt x="503" y="0"/>
                    <a:pt x="259" y="267"/>
                    <a:pt x="1" y="507"/>
                  </a:cubicBezTo>
                  <a:cubicBezTo>
                    <a:pt x="46" y="713"/>
                    <a:pt x="92" y="918"/>
                    <a:pt x="138" y="1147"/>
                  </a:cubicBezTo>
                  <a:cubicBezTo>
                    <a:pt x="206" y="1603"/>
                    <a:pt x="549" y="1808"/>
                    <a:pt x="937" y="1877"/>
                  </a:cubicBezTo>
                  <a:cubicBezTo>
                    <a:pt x="958" y="1882"/>
                    <a:pt x="980" y="1884"/>
                    <a:pt x="1002" y="1884"/>
                  </a:cubicBezTo>
                  <a:cubicBezTo>
                    <a:pt x="1310" y="1884"/>
                    <a:pt x="1673" y="1458"/>
                    <a:pt x="1758" y="1032"/>
                  </a:cubicBezTo>
                  <a:cubicBezTo>
                    <a:pt x="1850" y="576"/>
                    <a:pt x="1667" y="302"/>
                    <a:pt x="1233" y="97"/>
                  </a:cubicBezTo>
                  <a:cubicBezTo>
                    <a:pt x="1092" y="29"/>
                    <a:pt x="967" y="0"/>
                    <a:pt x="8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3310;p55"/>
            <p:cNvSpPr/>
            <p:nvPr/>
          </p:nvSpPr>
          <p:spPr>
            <a:xfrm rot="588520">
              <a:off x="7239312" y="3934330"/>
              <a:ext cx="28" cy="68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3311;p55"/>
            <p:cNvSpPr/>
            <p:nvPr/>
          </p:nvSpPr>
          <p:spPr>
            <a:xfrm rot="588520">
              <a:off x="7192125" y="3743259"/>
              <a:ext cx="10405" cy="10377"/>
            </a:xfrm>
            <a:custGeom>
              <a:avLst/>
              <a:gdLst/>
              <a:ahLst/>
              <a:cxnLst/>
              <a:rect l="l" t="t" r="r" b="b"/>
              <a:pathLst>
                <a:path w="367" h="366" extrusionOk="0">
                  <a:moveTo>
                    <a:pt x="366" y="0"/>
                  </a:moveTo>
                  <a:cubicBezTo>
                    <a:pt x="115" y="0"/>
                    <a:pt x="1" y="115"/>
                    <a:pt x="1" y="366"/>
                  </a:cubicBezTo>
                  <a:cubicBezTo>
                    <a:pt x="161" y="297"/>
                    <a:pt x="298" y="160"/>
                    <a:pt x="3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3312;p55"/>
            <p:cNvSpPr/>
            <p:nvPr/>
          </p:nvSpPr>
          <p:spPr>
            <a:xfrm rot="588520">
              <a:off x="7189011" y="3886395"/>
              <a:ext cx="1956" cy="2637"/>
            </a:xfrm>
            <a:custGeom>
              <a:avLst/>
              <a:gdLst/>
              <a:ahLst/>
              <a:cxnLst/>
              <a:rect l="l" t="t" r="r" b="b"/>
              <a:pathLst>
                <a:path w="69" h="93" extrusionOk="0">
                  <a:moveTo>
                    <a:pt x="46" y="1"/>
                  </a:moveTo>
                  <a:lnTo>
                    <a:pt x="0" y="92"/>
                  </a:lnTo>
                  <a:lnTo>
                    <a:pt x="69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3313;p55"/>
            <p:cNvSpPr/>
            <p:nvPr/>
          </p:nvSpPr>
          <p:spPr>
            <a:xfrm rot="588520">
              <a:off x="7193791" y="3934752"/>
              <a:ext cx="2637" cy="2438"/>
            </a:xfrm>
            <a:custGeom>
              <a:avLst/>
              <a:gdLst/>
              <a:ahLst/>
              <a:cxnLst/>
              <a:rect l="l" t="t" r="r" b="b"/>
              <a:pathLst>
                <a:path w="93" h="86" extrusionOk="0">
                  <a:moveTo>
                    <a:pt x="34" y="0"/>
                  </a:moveTo>
                  <a:cubicBezTo>
                    <a:pt x="27" y="0"/>
                    <a:pt x="24" y="13"/>
                    <a:pt x="24" y="40"/>
                  </a:cubicBezTo>
                  <a:cubicBezTo>
                    <a:pt x="1" y="40"/>
                    <a:pt x="69" y="63"/>
                    <a:pt x="92" y="86"/>
                  </a:cubicBezTo>
                  <a:cubicBezTo>
                    <a:pt x="64" y="30"/>
                    <a:pt x="45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3314;p55"/>
            <p:cNvSpPr/>
            <p:nvPr/>
          </p:nvSpPr>
          <p:spPr>
            <a:xfrm rot="588520">
              <a:off x="6855978" y="3702681"/>
              <a:ext cx="140456" cy="155057"/>
            </a:xfrm>
            <a:custGeom>
              <a:avLst/>
              <a:gdLst/>
              <a:ahLst/>
              <a:cxnLst/>
              <a:rect l="l" t="t" r="r" b="b"/>
              <a:pathLst>
                <a:path w="4954" h="5469" extrusionOk="0">
                  <a:moveTo>
                    <a:pt x="2032" y="1"/>
                  </a:moveTo>
                  <a:cubicBezTo>
                    <a:pt x="1050" y="138"/>
                    <a:pt x="411" y="572"/>
                    <a:pt x="365" y="1622"/>
                  </a:cubicBezTo>
                  <a:cubicBezTo>
                    <a:pt x="251" y="1827"/>
                    <a:pt x="137" y="2010"/>
                    <a:pt x="0" y="2192"/>
                  </a:cubicBezTo>
                  <a:cubicBezTo>
                    <a:pt x="137" y="2740"/>
                    <a:pt x="91" y="3333"/>
                    <a:pt x="297" y="3881"/>
                  </a:cubicBezTo>
                  <a:cubicBezTo>
                    <a:pt x="635" y="4812"/>
                    <a:pt x="1425" y="5469"/>
                    <a:pt x="2338" y="5469"/>
                  </a:cubicBezTo>
                  <a:cubicBezTo>
                    <a:pt x="2410" y="5469"/>
                    <a:pt x="2483" y="5465"/>
                    <a:pt x="2557" y="5456"/>
                  </a:cubicBezTo>
                  <a:cubicBezTo>
                    <a:pt x="3698" y="5296"/>
                    <a:pt x="4474" y="5023"/>
                    <a:pt x="4793" y="3721"/>
                  </a:cubicBezTo>
                  <a:cubicBezTo>
                    <a:pt x="4908" y="3265"/>
                    <a:pt x="4839" y="2808"/>
                    <a:pt x="4953" y="2375"/>
                  </a:cubicBezTo>
                  <a:cubicBezTo>
                    <a:pt x="4862" y="1234"/>
                    <a:pt x="4200" y="594"/>
                    <a:pt x="2716" y="184"/>
                  </a:cubicBezTo>
                  <a:cubicBezTo>
                    <a:pt x="2602" y="161"/>
                    <a:pt x="2465" y="161"/>
                    <a:pt x="2351" y="138"/>
                  </a:cubicBezTo>
                  <a:cubicBezTo>
                    <a:pt x="2237" y="138"/>
                    <a:pt x="2100" y="115"/>
                    <a:pt x="20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3315;p55"/>
            <p:cNvSpPr/>
            <p:nvPr/>
          </p:nvSpPr>
          <p:spPr>
            <a:xfrm rot="588520">
              <a:off x="6714519" y="3730716"/>
              <a:ext cx="102918" cy="98608"/>
            </a:xfrm>
            <a:custGeom>
              <a:avLst/>
              <a:gdLst/>
              <a:ahLst/>
              <a:cxnLst/>
              <a:rect l="l" t="t" r="r" b="b"/>
              <a:pathLst>
                <a:path w="3630" h="3478" extrusionOk="0">
                  <a:moveTo>
                    <a:pt x="2314" y="1"/>
                  </a:moveTo>
                  <a:cubicBezTo>
                    <a:pt x="2214" y="1"/>
                    <a:pt x="2105" y="5"/>
                    <a:pt x="1986" y="12"/>
                  </a:cubicBezTo>
                  <a:cubicBezTo>
                    <a:pt x="1872" y="35"/>
                    <a:pt x="1758" y="35"/>
                    <a:pt x="1644" y="35"/>
                  </a:cubicBezTo>
                  <a:cubicBezTo>
                    <a:pt x="1587" y="16"/>
                    <a:pt x="1535" y="5"/>
                    <a:pt x="1484" y="5"/>
                  </a:cubicBezTo>
                  <a:cubicBezTo>
                    <a:pt x="1413" y="5"/>
                    <a:pt x="1346" y="27"/>
                    <a:pt x="1279" y="80"/>
                  </a:cubicBezTo>
                  <a:cubicBezTo>
                    <a:pt x="800" y="126"/>
                    <a:pt x="457" y="400"/>
                    <a:pt x="183" y="788"/>
                  </a:cubicBezTo>
                  <a:cubicBezTo>
                    <a:pt x="275" y="1404"/>
                    <a:pt x="1" y="2089"/>
                    <a:pt x="548" y="2591"/>
                  </a:cubicBezTo>
                  <a:cubicBezTo>
                    <a:pt x="828" y="3168"/>
                    <a:pt x="1229" y="3478"/>
                    <a:pt x="1760" y="3478"/>
                  </a:cubicBezTo>
                  <a:cubicBezTo>
                    <a:pt x="1922" y="3478"/>
                    <a:pt x="2096" y="3449"/>
                    <a:pt x="2283" y="3390"/>
                  </a:cubicBezTo>
                  <a:cubicBezTo>
                    <a:pt x="2489" y="3322"/>
                    <a:pt x="2694" y="3322"/>
                    <a:pt x="2899" y="3299"/>
                  </a:cubicBezTo>
                  <a:cubicBezTo>
                    <a:pt x="3539" y="2934"/>
                    <a:pt x="3447" y="2272"/>
                    <a:pt x="3630" y="1701"/>
                  </a:cubicBezTo>
                  <a:cubicBezTo>
                    <a:pt x="3516" y="1541"/>
                    <a:pt x="3561" y="1359"/>
                    <a:pt x="3516" y="1199"/>
                  </a:cubicBezTo>
                  <a:cubicBezTo>
                    <a:pt x="3393" y="280"/>
                    <a:pt x="3161" y="1"/>
                    <a:pt x="23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3316;p55"/>
            <p:cNvSpPr/>
            <p:nvPr/>
          </p:nvSpPr>
          <p:spPr>
            <a:xfrm rot="588520">
              <a:off x="6877422" y="3909402"/>
              <a:ext cx="51175" cy="55258"/>
            </a:xfrm>
            <a:custGeom>
              <a:avLst/>
              <a:gdLst/>
              <a:ahLst/>
              <a:cxnLst/>
              <a:rect l="l" t="t" r="r" b="b"/>
              <a:pathLst>
                <a:path w="1805" h="1949" extrusionOk="0">
                  <a:moveTo>
                    <a:pt x="891" y="1"/>
                  </a:moveTo>
                  <a:cubicBezTo>
                    <a:pt x="868" y="46"/>
                    <a:pt x="868" y="92"/>
                    <a:pt x="868" y="115"/>
                  </a:cubicBezTo>
                  <a:lnTo>
                    <a:pt x="868" y="138"/>
                  </a:lnTo>
                  <a:cubicBezTo>
                    <a:pt x="161" y="366"/>
                    <a:pt x="1" y="640"/>
                    <a:pt x="229" y="1279"/>
                  </a:cubicBezTo>
                  <a:cubicBezTo>
                    <a:pt x="229" y="1370"/>
                    <a:pt x="275" y="1462"/>
                    <a:pt x="321" y="1553"/>
                  </a:cubicBezTo>
                  <a:cubicBezTo>
                    <a:pt x="516" y="1797"/>
                    <a:pt x="747" y="1949"/>
                    <a:pt x="1012" y="1949"/>
                  </a:cubicBezTo>
                  <a:cubicBezTo>
                    <a:pt x="1118" y="1949"/>
                    <a:pt x="1230" y="1925"/>
                    <a:pt x="1348" y="1872"/>
                  </a:cubicBezTo>
                  <a:cubicBezTo>
                    <a:pt x="1667" y="1690"/>
                    <a:pt x="1804" y="1142"/>
                    <a:pt x="1644" y="663"/>
                  </a:cubicBezTo>
                  <a:cubicBezTo>
                    <a:pt x="1599" y="526"/>
                    <a:pt x="1553" y="389"/>
                    <a:pt x="1416" y="320"/>
                  </a:cubicBezTo>
                  <a:cubicBezTo>
                    <a:pt x="1416" y="275"/>
                    <a:pt x="1393" y="206"/>
                    <a:pt x="1393" y="160"/>
                  </a:cubicBezTo>
                  <a:cubicBezTo>
                    <a:pt x="1279" y="160"/>
                    <a:pt x="1165" y="138"/>
                    <a:pt x="1051" y="138"/>
                  </a:cubicBezTo>
                  <a:cubicBezTo>
                    <a:pt x="982" y="92"/>
                    <a:pt x="937" y="46"/>
                    <a:pt x="8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3317;p55"/>
            <p:cNvSpPr/>
            <p:nvPr/>
          </p:nvSpPr>
          <p:spPr>
            <a:xfrm rot="588520">
              <a:off x="6705434" y="3870975"/>
              <a:ext cx="151456" cy="139974"/>
            </a:xfrm>
            <a:custGeom>
              <a:avLst/>
              <a:gdLst/>
              <a:ahLst/>
              <a:cxnLst/>
              <a:rect l="l" t="t" r="r" b="b"/>
              <a:pathLst>
                <a:path w="5342" h="4937" extrusionOk="0">
                  <a:moveTo>
                    <a:pt x="2867" y="0"/>
                  </a:moveTo>
                  <a:cubicBezTo>
                    <a:pt x="2551" y="0"/>
                    <a:pt x="2213" y="79"/>
                    <a:pt x="1850" y="238"/>
                  </a:cubicBezTo>
                  <a:cubicBezTo>
                    <a:pt x="1576" y="352"/>
                    <a:pt x="1370" y="603"/>
                    <a:pt x="1051" y="603"/>
                  </a:cubicBezTo>
                  <a:cubicBezTo>
                    <a:pt x="868" y="763"/>
                    <a:pt x="663" y="900"/>
                    <a:pt x="549" y="1105"/>
                  </a:cubicBezTo>
                  <a:cubicBezTo>
                    <a:pt x="1" y="2109"/>
                    <a:pt x="275" y="3456"/>
                    <a:pt x="1165" y="4232"/>
                  </a:cubicBezTo>
                  <a:cubicBezTo>
                    <a:pt x="1696" y="4703"/>
                    <a:pt x="2248" y="4936"/>
                    <a:pt x="2777" y="4936"/>
                  </a:cubicBezTo>
                  <a:cubicBezTo>
                    <a:pt x="3453" y="4936"/>
                    <a:pt x="4089" y="4554"/>
                    <a:pt x="4589" y="3798"/>
                  </a:cubicBezTo>
                  <a:cubicBezTo>
                    <a:pt x="4748" y="3593"/>
                    <a:pt x="4863" y="3342"/>
                    <a:pt x="5000" y="3114"/>
                  </a:cubicBezTo>
                  <a:cubicBezTo>
                    <a:pt x="5319" y="2589"/>
                    <a:pt x="5342" y="2041"/>
                    <a:pt x="4977" y="1493"/>
                  </a:cubicBezTo>
                  <a:cubicBezTo>
                    <a:pt x="4840" y="1310"/>
                    <a:pt x="4657" y="1151"/>
                    <a:pt x="4520" y="945"/>
                  </a:cubicBezTo>
                  <a:cubicBezTo>
                    <a:pt x="4047" y="320"/>
                    <a:pt x="3503" y="0"/>
                    <a:pt x="28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3318;p55"/>
            <p:cNvSpPr/>
            <p:nvPr/>
          </p:nvSpPr>
          <p:spPr>
            <a:xfrm rot="588520">
              <a:off x="7014945" y="3794485"/>
              <a:ext cx="115222" cy="120638"/>
            </a:xfrm>
            <a:custGeom>
              <a:avLst/>
              <a:gdLst/>
              <a:ahLst/>
              <a:cxnLst/>
              <a:rect l="l" t="t" r="r" b="b"/>
              <a:pathLst>
                <a:path w="4064" h="4255" extrusionOk="0">
                  <a:moveTo>
                    <a:pt x="366" y="1447"/>
                  </a:moveTo>
                  <a:cubicBezTo>
                    <a:pt x="320" y="1470"/>
                    <a:pt x="274" y="1470"/>
                    <a:pt x="229" y="1493"/>
                  </a:cubicBezTo>
                  <a:cubicBezTo>
                    <a:pt x="274" y="1470"/>
                    <a:pt x="320" y="1447"/>
                    <a:pt x="366" y="1447"/>
                  </a:cubicBezTo>
                  <a:close/>
                  <a:moveTo>
                    <a:pt x="1705" y="0"/>
                  </a:moveTo>
                  <a:cubicBezTo>
                    <a:pt x="1469" y="0"/>
                    <a:pt x="1225" y="44"/>
                    <a:pt x="982" y="55"/>
                  </a:cubicBezTo>
                  <a:cubicBezTo>
                    <a:pt x="868" y="237"/>
                    <a:pt x="617" y="306"/>
                    <a:pt x="594" y="557"/>
                  </a:cubicBezTo>
                  <a:cubicBezTo>
                    <a:pt x="320" y="808"/>
                    <a:pt x="206" y="1128"/>
                    <a:pt x="206" y="1493"/>
                  </a:cubicBezTo>
                  <a:cubicBezTo>
                    <a:pt x="0" y="1698"/>
                    <a:pt x="23" y="1904"/>
                    <a:pt x="206" y="2109"/>
                  </a:cubicBezTo>
                  <a:cubicBezTo>
                    <a:pt x="183" y="2269"/>
                    <a:pt x="137" y="2429"/>
                    <a:pt x="92" y="2566"/>
                  </a:cubicBezTo>
                  <a:cubicBezTo>
                    <a:pt x="343" y="2908"/>
                    <a:pt x="457" y="3319"/>
                    <a:pt x="594" y="3707"/>
                  </a:cubicBezTo>
                  <a:cubicBezTo>
                    <a:pt x="137" y="3889"/>
                    <a:pt x="480" y="4072"/>
                    <a:pt x="617" y="4255"/>
                  </a:cubicBezTo>
                  <a:cubicBezTo>
                    <a:pt x="662" y="4141"/>
                    <a:pt x="731" y="4004"/>
                    <a:pt x="799" y="3889"/>
                  </a:cubicBezTo>
                  <a:cubicBezTo>
                    <a:pt x="1095" y="4052"/>
                    <a:pt x="1400" y="4186"/>
                    <a:pt x="1720" y="4186"/>
                  </a:cubicBezTo>
                  <a:cubicBezTo>
                    <a:pt x="1895" y="4186"/>
                    <a:pt x="2075" y="4146"/>
                    <a:pt x="2260" y="4049"/>
                  </a:cubicBezTo>
                  <a:cubicBezTo>
                    <a:pt x="2306" y="4057"/>
                    <a:pt x="2354" y="4064"/>
                    <a:pt x="2401" y="4064"/>
                  </a:cubicBezTo>
                  <a:cubicBezTo>
                    <a:pt x="2496" y="4064"/>
                    <a:pt x="2587" y="4034"/>
                    <a:pt x="2648" y="3912"/>
                  </a:cubicBezTo>
                  <a:cubicBezTo>
                    <a:pt x="2876" y="3867"/>
                    <a:pt x="3082" y="3775"/>
                    <a:pt x="3173" y="3524"/>
                  </a:cubicBezTo>
                  <a:cubicBezTo>
                    <a:pt x="3538" y="3342"/>
                    <a:pt x="3607" y="2954"/>
                    <a:pt x="3744" y="2634"/>
                  </a:cubicBezTo>
                  <a:cubicBezTo>
                    <a:pt x="4063" y="1972"/>
                    <a:pt x="3789" y="1379"/>
                    <a:pt x="3515" y="785"/>
                  </a:cubicBezTo>
                  <a:cubicBezTo>
                    <a:pt x="3264" y="397"/>
                    <a:pt x="2831" y="352"/>
                    <a:pt x="2420" y="237"/>
                  </a:cubicBezTo>
                  <a:cubicBezTo>
                    <a:pt x="2196" y="49"/>
                    <a:pt x="1955" y="0"/>
                    <a:pt x="1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3319;p55"/>
            <p:cNvSpPr/>
            <p:nvPr/>
          </p:nvSpPr>
          <p:spPr>
            <a:xfrm rot="588520">
              <a:off x="6553617" y="3837575"/>
              <a:ext cx="142752" cy="131355"/>
            </a:xfrm>
            <a:custGeom>
              <a:avLst/>
              <a:gdLst/>
              <a:ahLst/>
              <a:cxnLst/>
              <a:rect l="l" t="t" r="r" b="b"/>
              <a:pathLst>
                <a:path w="5035" h="4633" extrusionOk="0">
                  <a:moveTo>
                    <a:pt x="2704" y="1"/>
                  </a:moveTo>
                  <a:cubicBezTo>
                    <a:pt x="2685" y="1"/>
                    <a:pt x="2667" y="1"/>
                    <a:pt x="2649" y="1"/>
                  </a:cubicBezTo>
                  <a:cubicBezTo>
                    <a:pt x="2352" y="1"/>
                    <a:pt x="2055" y="70"/>
                    <a:pt x="1781" y="92"/>
                  </a:cubicBezTo>
                  <a:cubicBezTo>
                    <a:pt x="1256" y="115"/>
                    <a:pt x="1005" y="526"/>
                    <a:pt x="640" y="800"/>
                  </a:cubicBezTo>
                  <a:cubicBezTo>
                    <a:pt x="252" y="869"/>
                    <a:pt x="1" y="1051"/>
                    <a:pt x="115" y="1508"/>
                  </a:cubicBezTo>
                  <a:cubicBezTo>
                    <a:pt x="138" y="1576"/>
                    <a:pt x="138" y="1667"/>
                    <a:pt x="138" y="1759"/>
                  </a:cubicBezTo>
                  <a:cubicBezTo>
                    <a:pt x="138" y="1850"/>
                    <a:pt x="138" y="1941"/>
                    <a:pt x="115" y="2055"/>
                  </a:cubicBezTo>
                  <a:cubicBezTo>
                    <a:pt x="275" y="2968"/>
                    <a:pt x="640" y="3790"/>
                    <a:pt x="1416" y="4384"/>
                  </a:cubicBezTo>
                  <a:cubicBezTo>
                    <a:pt x="1507" y="4406"/>
                    <a:pt x="1599" y="4406"/>
                    <a:pt x="1667" y="4452"/>
                  </a:cubicBezTo>
                  <a:cubicBezTo>
                    <a:pt x="1928" y="4577"/>
                    <a:pt x="2196" y="4633"/>
                    <a:pt x="2460" y="4633"/>
                  </a:cubicBezTo>
                  <a:cubicBezTo>
                    <a:pt x="3792" y="4633"/>
                    <a:pt x="5034" y="3217"/>
                    <a:pt x="4863" y="2055"/>
                  </a:cubicBezTo>
                  <a:cubicBezTo>
                    <a:pt x="4840" y="1827"/>
                    <a:pt x="4863" y="1576"/>
                    <a:pt x="4863" y="1348"/>
                  </a:cubicBezTo>
                  <a:cubicBezTo>
                    <a:pt x="4325" y="608"/>
                    <a:pt x="3699" y="1"/>
                    <a:pt x="27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3320;p55"/>
            <p:cNvSpPr/>
            <p:nvPr/>
          </p:nvSpPr>
          <p:spPr>
            <a:xfrm rot="588520">
              <a:off x="6520655" y="3971281"/>
              <a:ext cx="121034" cy="121828"/>
            </a:xfrm>
            <a:custGeom>
              <a:avLst/>
              <a:gdLst/>
              <a:ahLst/>
              <a:cxnLst/>
              <a:rect l="l" t="t" r="r" b="b"/>
              <a:pathLst>
                <a:path w="4269" h="4297" extrusionOk="0">
                  <a:moveTo>
                    <a:pt x="2173" y="1"/>
                  </a:moveTo>
                  <a:cubicBezTo>
                    <a:pt x="1917" y="1"/>
                    <a:pt x="1655" y="74"/>
                    <a:pt x="1393" y="110"/>
                  </a:cubicBezTo>
                  <a:cubicBezTo>
                    <a:pt x="1325" y="224"/>
                    <a:pt x="1210" y="270"/>
                    <a:pt x="1073" y="292"/>
                  </a:cubicBezTo>
                  <a:cubicBezTo>
                    <a:pt x="1005" y="475"/>
                    <a:pt x="868" y="589"/>
                    <a:pt x="685" y="658"/>
                  </a:cubicBezTo>
                  <a:cubicBezTo>
                    <a:pt x="663" y="1000"/>
                    <a:pt x="252" y="1160"/>
                    <a:pt x="252" y="1525"/>
                  </a:cubicBezTo>
                  <a:cubicBezTo>
                    <a:pt x="1" y="2347"/>
                    <a:pt x="46" y="2621"/>
                    <a:pt x="457" y="3054"/>
                  </a:cubicBezTo>
                  <a:cubicBezTo>
                    <a:pt x="911" y="3861"/>
                    <a:pt x="1378" y="4297"/>
                    <a:pt x="1984" y="4297"/>
                  </a:cubicBezTo>
                  <a:cubicBezTo>
                    <a:pt x="2201" y="4297"/>
                    <a:pt x="2436" y="4241"/>
                    <a:pt x="2694" y="4127"/>
                  </a:cubicBezTo>
                  <a:cubicBezTo>
                    <a:pt x="2719" y="4131"/>
                    <a:pt x="2744" y="4132"/>
                    <a:pt x="2768" y="4132"/>
                  </a:cubicBezTo>
                  <a:cubicBezTo>
                    <a:pt x="2895" y="4132"/>
                    <a:pt x="3002" y="4079"/>
                    <a:pt x="3059" y="3944"/>
                  </a:cubicBezTo>
                  <a:lnTo>
                    <a:pt x="3082" y="3944"/>
                  </a:lnTo>
                  <a:lnTo>
                    <a:pt x="3379" y="3853"/>
                  </a:lnTo>
                  <a:cubicBezTo>
                    <a:pt x="3493" y="3625"/>
                    <a:pt x="3767" y="3488"/>
                    <a:pt x="3790" y="3191"/>
                  </a:cubicBezTo>
                  <a:cubicBezTo>
                    <a:pt x="4018" y="2940"/>
                    <a:pt x="3972" y="2621"/>
                    <a:pt x="4018" y="2324"/>
                  </a:cubicBezTo>
                  <a:cubicBezTo>
                    <a:pt x="4269" y="1114"/>
                    <a:pt x="4018" y="703"/>
                    <a:pt x="2854" y="270"/>
                  </a:cubicBezTo>
                  <a:cubicBezTo>
                    <a:pt x="2636" y="62"/>
                    <a:pt x="2407" y="1"/>
                    <a:pt x="2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3321;p55"/>
            <p:cNvSpPr/>
            <p:nvPr/>
          </p:nvSpPr>
          <p:spPr>
            <a:xfrm rot="588520">
              <a:off x="6677745" y="4043666"/>
              <a:ext cx="105498" cy="88231"/>
            </a:xfrm>
            <a:custGeom>
              <a:avLst/>
              <a:gdLst/>
              <a:ahLst/>
              <a:cxnLst/>
              <a:rect l="l" t="t" r="r" b="b"/>
              <a:pathLst>
                <a:path w="3721" h="3112" extrusionOk="0">
                  <a:moveTo>
                    <a:pt x="1841" y="0"/>
                  </a:moveTo>
                  <a:cubicBezTo>
                    <a:pt x="1278" y="0"/>
                    <a:pt x="645" y="215"/>
                    <a:pt x="365" y="560"/>
                  </a:cubicBezTo>
                  <a:cubicBezTo>
                    <a:pt x="0" y="1016"/>
                    <a:pt x="0" y="1747"/>
                    <a:pt x="388" y="2432"/>
                  </a:cubicBezTo>
                  <a:cubicBezTo>
                    <a:pt x="434" y="2500"/>
                    <a:pt x="480" y="2591"/>
                    <a:pt x="525" y="2660"/>
                  </a:cubicBezTo>
                  <a:cubicBezTo>
                    <a:pt x="525" y="2774"/>
                    <a:pt x="525" y="2888"/>
                    <a:pt x="525" y="3025"/>
                  </a:cubicBezTo>
                  <a:lnTo>
                    <a:pt x="890" y="3025"/>
                  </a:lnTo>
                  <a:cubicBezTo>
                    <a:pt x="1038" y="3094"/>
                    <a:pt x="1186" y="3112"/>
                    <a:pt x="1333" y="3112"/>
                  </a:cubicBezTo>
                  <a:cubicBezTo>
                    <a:pt x="1495" y="3112"/>
                    <a:pt x="1656" y="3090"/>
                    <a:pt x="1817" y="3090"/>
                  </a:cubicBezTo>
                  <a:cubicBezTo>
                    <a:pt x="1851" y="3090"/>
                    <a:pt x="1884" y="3091"/>
                    <a:pt x="1918" y="3093"/>
                  </a:cubicBezTo>
                  <a:cubicBezTo>
                    <a:pt x="1963" y="3071"/>
                    <a:pt x="1986" y="3071"/>
                    <a:pt x="2032" y="3048"/>
                  </a:cubicBezTo>
                  <a:cubicBezTo>
                    <a:pt x="2082" y="3078"/>
                    <a:pt x="2127" y="3095"/>
                    <a:pt x="2172" y="3095"/>
                  </a:cubicBezTo>
                  <a:cubicBezTo>
                    <a:pt x="2230" y="3095"/>
                    <a:pt x="2287" y="3066"/>
                    <a:pt x="2351" y="3002"/>
                  </a:cubicBezTo>
                  <a:cubicBezTo>
                    <a:pt x="3538" y="2340"/>
                    <a:pt x="3721" y="1838"/>
                    <a:pt x="3264" y="628"/>
                  </a:cubicBezTo>
                  <a:cubicBezTo>
                    <a:pt x="3059" y="377"/>
                    <a:pt x="2762" y="217"/>
                    <a:pt x="2443" y="103"/>
                  </a:cubicBezTo>
                  <a:cubicBezTo>
                    <a:pt x="2270" y="33"/>
                    <a:pt x="2061" y="0"/>
                    <a:pt x="18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3322;p55"/>
            <p:cNvSpPr/>
            <p:nvPr/>
          </p:nvSpPr>
          <p:spPr>
            <a:xfrm rot="588520">
              <a:off x="7054968" y="3926953"/>
              <a:ext cx="10405" cy="14034"/>
            </a:xfrm>
            <a:custGeom>
              <a:avLst/>
              <a:gdLst/>
              <a:ahLst/>
              <a:cxnLst/>
              <a:rect l="l" t="t" r="r" b="b"/>
              <a:pathLst>
                <a:path w="367" h="495" extrusionOk="0">
                  <a:moveTo>
                    <a:pt x="180" y="1"/>
                  </a:moveTo>
                  <a:cubicBezTo>
                    <a:pt x="81" y="1"/>
                    <a:pt x="43" y="63"/>
                    <a:pt x="24" y="142"/>
                  </a:cubicBezTo>
                  <a:cubicBezTo>
                    <a:pt x="1" y="256"/>
                    <a:pt x="24" y="393"/>
                    <a:pt x="138" y="462"/>
                  </a:cubicBezTo>
                  <a:cubicBezTo>
                    <a:pt x="168" y="484"/>
                    <a:pt x="199" y="495"/>
                    <a:pt x="227" y="495"/>
                  </a:cubicBezTo>
                  <a:cubicBezTo>
                    <a:pt x="282" y="495"/>
                    <a:pt x="328" y="454"/>
                    <a:pt x="343" y="393"/>
                  </a:cubicBezTo>
                  <a:cubicBezTo>
                    <a:pt x="366" y="233"/>
                    <a:pt x="366" y="96"/>
                    <a:pt x="229" y="5"/>
                  </a:cubicBezTo>
                  <a:cubicBezTo>
                    <a:pt x="211" y="2"/>
                    <a:pt x="195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3323;p55"/>
            <p:cNvSpPr/>
            <p:nvPr/>
          </p:nvSpPr>
          <p:spPr>
            <a:xfrm rot="588520">
              <a:off x="6995261" y="3944714"/>
              <a:ext cx="680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lnTo>
                    <a:pt x="2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3324;p55"/>
            <p:cNvSpPr/>
            <p:nvPr/>
          </p:nvSpPr>
          <p:spPr>
            <a:xfrm rot="588520">
              <a:off x="6984762" y="3938880"/>
              <a:ext cx="11029" cy="4905"/>
            </a:xfrm>
            <a:custGeom>
              <a:avLst/>
              <a:gdLst/>
              <a:ahLst/>
              <a:cxnLst/>
              <a:rect l="l" t="t" r="r" b="b"/>
              <a:pathLst>
                <a:path w="389" h="173" extrusionOk="0">
                  <a:moveTo>
                    <a:pt x="123" y="1"/>
                  </a:moveTo>
                  <a:cubicBezTo>
                    <a:pt x="64" y="1"/>
                    <a:pt x="16" y="25"/>
                    <a:pt x="0" y="104"/>
                  </a:cubicBezTo>
                  <a:cubicBezTo>
                    <a:pt x="0" y="104"/>
                    <a:pt x="91" y="150"/>
                    <a:pt x="137" y="150"/>
                  </a:cubicBezTo>
                  <a:cubicBezTo>
                    <a:pt x="228" y="172"/>
                    <a:pt x="297" y="172"/>
                    <a:pt x="388" y="172"/>
                  </a:cubicBezTo>
                  <a:cubicBezTo>
                    <a:pt x="320" y="127"/>
                    <a:pt x="274" y="58"/>
                    <a:pt x="206" y="13"/>
                  </a:cubicBezTo>
                  <a:cubicBezTo>
                    <a:pt x="177" y="6"/>
                    <a:pt x="149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3325;p55"/>
            <p:cNvSpPr/>
            <p:nvPr/>
          </p:nvSpPr>
          <p:spPr>
            <a:xfrm rot="588520">
              <a:off x="6998207" y="3928343"/>
              <a:ext cx="4536" cy="6691"/>
            </a:xfrm>
            <a:custGeom>
              <a:avLst/>
              <a:gdLst/>
              <a:ahLst/>
              <a:cxnLst/>
              <a:rect l="l" t="t" r="r" b="b"/>
              <a:pathLst>
                <a:path w="160" h="236" extrusionOk="0">
                  <a:moveTo>
                    <a:pt x="96" y="1"/>
                  </a:moveTo>
                  <a:cubicBezTo>
                    <a:pt x="93" y="1"/>
                    <a:pt x="91" y="3"/>
                    <a:pt x="91" y="7"/>
                  </a:cubicBezTo>
                  <a:cubicBezTo>
                    <a:pt x="23" y="7"/>
                    <a:pt x="0" y="53"/>
                    <a:pt x="23" y="121"/>
                  </a:cubicBezTo>
                  <a:cubicBezTo>
                    <a:pt x="69" y="167"/>
                    <a:pt x="114" y="190"/>
                    <a:pt x="160" y="235"/>
                  </a:cubicBezTo>
                  <a:cubicBezTo>
                    <a:pt x="137" y="167"/>
                    <a:pt x="137" y="121"/>
                    <a:pt x="137" y="53"/>
                  </a:cubicBezTo>
                  <a:cubicBezTo>
                    <a:pt x="137" y="34"/>
                    <a:pt x="107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3326;p55"/>
            <p:cNvSpPr/>
            <p:nvPr/>
          </p:nvSpPr>
          <p:spPr>
            <a:xfrm rot="588520">
              <a:off x="7010616" y="3874343"/>
              <a:ext cx="6152" cy="5585"/>
            </a:xfrm>
            <a:custGeom>
              <a:avLst/>
              <a:gdLst/>
              <a:ahLst/>
              <a:cxnLst/>
              <a:rect l="l" t="t" r="r" b="b"/>
              <a:pathLst>
                <a:path w="217" h="197" extrusionOk="0">
                  <a:moveTo>
                    <a:pt x="57" y="0"/>
                  </a:moveTo>
                  <a:cubicBezTo>
                    <a:pt x="96" y="39"/>
                    <a:pt x="0" y="196"/>
                    <a:pt x="103" y="196"/>
                  </a:cubicBezTo>
                  <a:cubicBezTo>
                    <a:pt x="120" y="196"/>
                    <a:pt x="142" y="192"/>
                    <a:pt x="171" y="183"/>
                  </a:cubicBezTo>
                  <a:cubicBezTo>
                    <a:pt x="217" y="160"/>
                    <a:pt x="125" y="46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3327;p55"/>
            <p:cNvSpPr/>
            <p:nvPr/>
          </p:nvSpPr>
          <p:spPr>
            <a:xfrm rot="588520">
              <a:off x="7022537" y="3907523"/>
              <a:ext cx="1985" cy="1985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1" y="1"/>
                  </a:moveTo>
                  <a:lnTo>
                    <a:pt x="46" y="69"/>
                  </a:lnTo>
                  <a:lnTo>
                    <a:pt x="69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3328;p55"/>
            <p:cNvSpPr/>
            <p:nvPr/>
          </p:nvSpPr>
          <p:spPr>
            <a:xfrm rot="588520">
              <a:off x="6973081" y="395132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3329;p55"/>
            <p:cNvSpPr/>
            <p:nvPr/>
          </p:nvSpPr>
          <p:spPr>
            <a:xfrm rot="588520">
              <a:off x="6971373" y="3948767"/>
              <a:ext cx="1956" cy="2438"/>
            </a:xfrm>
            <a:custGeom>
              <a:avLst/>
              <a:gdLst/>
              <a:ahLst/>
              <a:cxnLst/>
              <a:rect l="l" t="t" r="r" b="b"/>
              <a:pathLst>
                <a:path w="69" h="86" extrusionOk="0">
                  <a:moveTo>
                    <a:pt x="11" y="0"/>
                  </a:moveTo>
                  <a:cubicBezTo>
                    <a:pt x="4" y="0"/>
                    <a:pt x="0" y="13"/>
                    <a:pt x="0" y="40"/>
                  </a:cubicBezTo>
                  <a:cubicBezTo>
                    <a:pt x="0" y="40"/>
                    <a:pt x="46" y="63"/>
                    <a:pt x="69" y="86"/>
                  </a:cubicBezTo>
                  <a:cubicBezTo>
                    <a:pt x="41" y="30"/>
                    <a:pt x="2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3330;p55"/>
            <p:cNvSpPr/>
            <p:nvPr/>
          </p:nvSpPr>
          <p:spPr>
            <a:xfrm rot="588520">
              <a:off x="6545535" y="3980747"/>
              <a:ext cx="2608" cy="2608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0" y="0"/>
                  </a:moveTo>
                  <a:lnTo>
                    <a:pt x="91" y="92"/>
                  </a:lnTo>
                  <a:cubicBezTo>
                    <a:pt x="69" y="69"/>
                    <a:pt x="46" y="2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3331;p55"/>
            <p:cNvSpPr/>
            <p:nvPr/>
          </p:nvSpPr>
          <p:spPr>
            <a:xfrm rot="588520">
              <a:off x="6502143" y="4030327"/>
              <a:ext cx="1956" cy="2608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3332;p55"/>
            <p:cNvSpPr/>
            <p:nvPr/>
          </p:nvSpPr>
          <p:spPr>
            <a:xfrm rot="588520">
              <a:off x="6551927" y="3647716"/>
              <a:ext cx="7003" cy="4168"/>
            </a:xfrm>
            <a:custGeom>
              <a:avLst/>
              <a:gdLst/>
              <a:ahLst/>
              <a:cxnLst/>
              <a:rect l="l" t="t" r="r" b="b"/>
              <a:pathLst>
                <a:path w="247" h="147" extrusionOk="0">
                  <a:moveTo>
                    <a:pt x="45" y="1"/>
                  </a:moveTo>
                  <a:cubicBezTo>
                    <a:pt x="0" y="1"/>
                    <a:pt x="13" y="26"/>
                    <a:pt x="64" y="78"/>
                  </a:cubicBezTo>
                  <a:cubicBezTo>
                    <a:pt x="110" y="100"/>
                    <a:pt x="156" y="123"/>
                    <a:pt x="201" y="146"/>
                  </a:cubicBezTo>
                  <a:cubicBezTo>
                    <a:pt x="224" y="146"/>
                    <a:pt x="247" y="100"/>
                    <a:pt x="247" y="78"/>
                  </a:cubicBezTo>
                  <a:cubicBezTo>
                    <a:pt x="201" y="55"/>
                    <a:pt x="156" y="32"/>
                    <a:pt x="110" y="9"/>
                  </a:cubicBezTo>
                  <a:cubicBezTo>
                    <a:pt x="81" y="3"/>
                    <a:pt x="60" y="1"/>
                    <a:pt x="45" y="1"/>
                  </a:cubicBezTo>
                  <a:close/>
                </a:path>
              </a:pathLst>
            </a:custGeom>
            <a:solidFill>
              <a:srgbClr val="40454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3333;p55"/>
            <p:cNvSpPr/>
            <p:nvPr/>
          </p:nvSpPr>
          <p:spPr>
            <a:xfrm rot="588520">
              <a:off x="6867470" y="3142792"/>
              <a:ext cx="6521" cy="6039"/>
            </a:xfrm>
            <a:custGeom>
              <a:avLst/>
              <a:gdLst/>
              <a:ahLst/>
              <a:cxnLst/>
              <a:rect l="l" t="t" r="r" b="b"/>
              <a:pathLst>
                <a:path w="230" h="213" extrusionOk="0">
                  <a:moveTo>
                    <a:pt x="134" y="1"/>
                  </a:moveTo>
                  <a:cubicBezTo>
                    <a:pt x="97" y="1"/>
                    <a:pt x="56" y="34"/>
                    <a:pt x="1" y="53"/>
                  </a:cubicBezTo>
                  <a:cubicBezTo>
                    <a:pt x="24" y="98"/>
                    <a:pt x="47" y="190"/>
                    <a:pt x="69" y="212"/>
                  </a:cubicBezTo>
                  <a:cubicBezTo>
                    <a:pt x="115" y="212"/>
                    <a:pt x="184" y="167"/>
                    <a:pt x="229" y="144"/>
                  </a:cubicBezTo>
                  <a:cubicBezTo>
                    <a:pt x="206" y="98"/>
                    <a:pt x="206" y="30"/>
                    <a:pt x="161" y="7"/>
                  </a:cubicBezTo>
                  <a:cubicBezTo>
                    <a:pt x="152" y="3"/>
                    <a:pt x="143" y="1"/>
                    <a:pt x="1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3334;p55"/>
            <p:cNvSpPr/>
            <p:nvPr/>
          </p:nvSpPr>
          <p:spPr>
            <a:xfrm rot="588520">
              <a:off x="6885553" y="3157553"/>
              <a:ext cx="2608" cy="2637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69" y="1"/>
                  </a:moveTo>
                  <a:cubicBezTo>
                    <a:pt x="46" y="1"/>
                    <a:pt x="23" y="24"/>
                    <a:pt x="1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23" y="92"/>
                    <a:pt x="69" y="92"/>
                    <a:pt x="92" y="69"/>
                  </a:cubicBezTo>
                  <a:cubicBezTo>
                    <a:pt x="69" y="47"/>
                    <a:pt x="69" y="24"/>
                    <a:pt x="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3335;p55"/>
            <p:cNvSpPr/>
            <p:nvPr/>
          </p:nvSpPr>
          <p:spPr>
            <a:xfrm rot="588520">
              <a:off x="7080615" y="3289340"/>
              <a:ext cx="25914" cy="22029"/>
            </a:xfrm>
            <a:custGeom>
              <a:avLst/>
              <a:gdLst/>
              <a:ahLst/>
              <a:cxnLst/>
              <a:rect l="l" t="t" r="r" b="b"/>
              <a:pathLst>
                <a:path w="914" h="777" extrusionOk="0">
                  <a:moveTo>
                    <a:pt x="548" y="0"/>
                  </a:moveTo>
                  <a:cubicBezTo>
                    <a:pt x="365" y="251"/>
                    <a:pt x="183" y="480"/>
                    <a:pt x="0" y="731"/>
                  </a:cubicBezTo>
                  <a:lnTo>
                    <a:pt x="365" y="731"/>
                  </a:lnTo>
                  <a:cubicBezTo>
                    <a:pt x="571" y="708"/>
                    <a:pt x="822" y="776"/>
                    <a:pt x="868" y="480"/>
                  </a:cubicBezTo>
                  <a:cubicBezTo>
                    <a:pt x="913" y="229"/>
                    <a:pt x="753" y="92"/>
                    <a:pt x="5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" name="Google Shape;3336;p55"/>
            <p:cNvSpPr/>
            <p:nvPr/>
          </p:nvSpPr>
          <p:spPr>
            <a:xfrm rot="588520">
              <a:off x="7181684" y="2968844"/>
              <a:ext cx="124919" cy="110261"/>
            </a:xfrm>
            <a:custGeom>
              <a:avLst/>
              <a:gdLst/>
              <a:ahLst/>
              <a:cxnLst/>
              <a:rect l="l" t="t" r="r" b="b"/>
              <a:pathLst>
                <a:path w="4406" h="3889" extrusionOk="0">
                  <a:moveTo>
                    <a:pt x="2520" y="1"/>
                  </a:moveTo>
                  <a:cubicBezTo>
                    <a:pt x="1891" y="1"/>
                    <a:pt x="1371" y="296"/>
                    <a:pt x="913" y="906"/>
                  </a:cubicBezTo>
                  <a:cubicBezTo>
                    <a:pt x="799" y="1043"/>
                    <a:pt x="662" y="1180"/>
                    <a:pt x="548" y="1317"/>
                  </a:cubicBezTo>
                  <a:cubicBezTo>
                    <a:pt x="0" y="2230"/>
                    <a:pt x="594" y="2823"/>
                    <a:pt x="1164" y="3417"/>
                  </a:cubicBezTo>
                  <a:cubicBezTo>
                    <a:pt x="1520" y="3722"/>
                    <a:pt x="1914" y="3889"/>
                    <a:pt x="2346" y="3889"/>
                  </a:cubicBezTo>
                  <a:cubicBezTo>
                    <a:pt x="2495" y="3889"/>
                    <a:pt x="2649" y="3869"/>
                    <a:pt x="2808" y="3827"/>
                  </a:cubicBezTo>
                  <a:cubicBezTo>
                    <a:pt x="3082" y="3736"/>
                    <a:pt x="3333" y="3622"/>
                    <a:pt x="3470" y="3348"/>
                  </a:cubicBezTo>
                  <a:cubicBezTo>
                    <a:pt x="3881" y="3051"/>
                    <a:pt x="4269" y="2732"/>
                    <a:pt x="4405" y="2207"/>
                  </a:cubicBezTo>
                  <a:cubicBezTo>
                    <a:pt x="4383" y="2116"/>
                    <a:pt x="4383" y="2024"/>
                    <a:pt x="4383" y="1933"/>
                  </a:cubicBezTo>
                  <a:cubicBezTo>
                    <a:pt x="4314" y="837"/>
                    <a:pt x="4017" y="335"/>
                    <a:pt x="3219" y="107"/>
                  </a:cubicBezTo>
                  <a:cubicBezTo>
                    <a:pt x="2971" y="36"/>
                    <a:pt x="2739" y="1"/>
                    <a:pt x="25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" name="Google Shape;3337;p55"/>
            <p:cNvSpPr/>
            <p:nvPr/>
          </p:nvSpPr>
          <p:spPr>
            <a:xfrm rot="588520">
              <a:off x="6904581" y="3067357"/>
              <a:ext cx="28" cy="68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3338;p55"/>
            <p:cNvSpPr/>
            <p:nvPr/>
          </p:nvSpPr>
          <p:spPr>
            <a:xfrm rot="588520">
              <a:off x="6881699" y="2934377"/>
              <a:ext cx="175413" cy="189334"/>
            </a:xfrm>
            <a:custGeom>
              <a:avLst/>
              <a:gdLst/>
              <a:ahLst/>
              <a:cxnLst/>
              <a:rect l="l" t="t" r="r" b="b"/>
              <a:pathLst>
                <a:path w="6187" h="6678" extrusionOk="0">
                  <a:moveTo>
                    <a:pt x="542" y="1"/>
                  </a:moveTo>
                  <a:cubicBezTo>
                    <a:pt x="495" y="1"/>
                    <a:pt x="444" y="6"/>
                    <a:pt x="389" y="16"/>
                  </a:cubicBezTo>
                  <a:cubicBezTo>
                    <a:pt x="229" y="85"/>
                    <a:pt x="275" y="199"/>
                    <a:pt x="320" y="313"/>
                  </a:cubicBezTo>
                  <a:cubicBezTo>
                    <a:pt x="320" y="382"/>
                    <a:pt x="320" y="427"/>
                    <a:pt x="320" y="496"/>
                  </a:cubicBezTo>
                  <a:cubicBezTo>
                    <a:pt x="229" y="633"/>
                    <a:pt x="229" y="747"/>
                    <a:pt x="298" y="884"/>
                  </a:cubicBezTo>
                  <a:cubicBezTo>
                    <a:pt x="298" y="1295"/>
                    <a:pt x="298" y="1705"/>
                    <a:pt x="298" y="2116"/>
                  </a:cubicBezTo>
                  <a:cubicBezTo>
                    <a:pt x="1" y="2664"/>
                    <a:pt x="320" y="3166"/>
                    <a:pt x="366" y="3691"/>
                  </a:cubicBezTo>
                  <a:cubicBezTo>
                    <a:pt x="526" y="4171"/>
                    <a:pt x="503" y="4696"/>
                    <a:pt x="937" y="5061"/>
                  </a:cubicBezTo>
                  <a:cubicBezTo>
                    <a:pt x="982" y="5038"/>
                    <a:pt x="1051" y="5015"/>
                    <a:pt x="1096" y="4992"/>
                  </a:cubicBezTo>
                  <a:lnTo>
                    <a:pt x="1096" y="4992"/>
                  </a:lnTo>
                  <a:cubicBezTo>
                    <a:pt x="1096" y="5015"/>
                    <a:pt x="1096" y="5061"/>
                    <a:pt x="1074" y="5061"/>
                  </a:cubicBezTo>
                  <a:cubicBezTo>
                    <a:pt x="1211" y="5152"/>
                    <a:pt x="1165" y="5335"/>
                    <a:pt x="1279" y="5426"/>
                  </a:cubicBezTo>
                  <a:cubicBezTo>
                    <a:pt x="1348" y="5494"/>
                    <a:pt x="1393" y="5563"/>
                    <a:pt x="1439" y="5631"/>
                  </a:cubicBezTo>
                  <a:cubicBezTo>
                    <a:pt x="1857" y="6487"/>
                    <a:pt x="2561" y="6678"/>
                    <a:pt x="3352" y="6678"/>
                  </a:cubicBezTo>
                  <a:cubicBezTo>
                    <a:pt x="3510" y="6678"/>
                    <a:pt x="3672" y="6670"/>
                    <a:pt x="3836" y="6658"/>
                  </a:cubicBezTo>
                  <a:cubicBezTo>
                    <a:pt x="3876" y="6665"/>
                    <a:pt x="3916" y="6668"/>
                    <a:pt x="3953" y="6668"/>
                  </a:cubicBezTo>
                  <a:cubicBezTo>
                    <a:pt x="4296" y="6668"/>
                    <a:pt x="4522" y="6405"/>
                    <a:pt x="4749" y="6179"/>
                  </a:cubicBezTo>
                  <a:cubicBezTo>
                    <a:pt x="5319" y="5563"/>
                    <a:pt x="5616" y="4810"/>
                    <a:pt x="5753" y="3988"/>
                  </a:cubicBezTo>
                  <a:cubicBezTo>
                    <a:pt x="5821" y="3874"/>
                    <a:pt x="5867" y="3760"/>
                    <a:pt x="5913" y="3646"/>
                  </a:cubicBezTo>
                  <a:cubicBezTo>
                    <a:pt x="5935" y="3554"/>
                    <a:pt x="5913" y="3486"/>
                    <a:pt x="5844" y="3417"/>
                  </a:cubicBezTo>
                  <a:cubicBezTo>
                    <a:pt x="5958" y="2504"/>
                    <a:pt x="6072" y="1591"/>
                    <a:pt x="6187" y="678"/>
                  </a:cubicBezTo>
                  <a:cubicBezTo>
                    <a:pt x="6004" y="427"/>
                    <a:pt x="5776" y="199"/>
                    <a:pt x="5456" y="62"/>
                  </a:cubicBezTo>
                  <a:cubicBezTo>
                    <a:pt x="5420" y="57"/>
                    <a:pt x="5386" y="54"/>
                    <a:pt x="5355" y="54"/>
                  </a:cubicBezTo>
                  <a:cubicBezTo>
                    <a:pt x="5112" y="54"/>
                    <a:pt x="5022" y="210"/>
                    <a:pt x="5022" y="473"/>
                  </a:cubicBezTo>
                  <a:cubicBezTo>
                    <a:pt x="5022" y="724"/>
                    <a:pt x="5091" y="998"/>
                    <a:pt x="4954" y="1272"/>
                  </a:cubicBezTo>
                  <a:cubicBezTo>
                    <a:pt x="5000" y="1614"/>
                    <a:pt x="5022" y="1979"/>
                    <a:pt x="4908" y="2322"/>
                  </a:cubicBezTo>
                  <a:cubicBezTo>
                    <a:pt x="4452" y="3006"/>
                    <a:pt x="4338" y="3851"/>
                    <a:pt x="4018" y="4581"/>
                  </a:cubicBezTo>
                  <a:cubicBezTo>
                    <a:pt x="3734" y="5220"/>
                    <a:pt x="3477" y="5514"/>
                    <a:pt x="3093" y="5514"/>
                  </a:cubicBezTo>
                  <a:cubicBezTo>
                    <a:pt x="2859" y="5514"/>
                    <a:pt x="2578" y="5405"/>
                    <a:pt x="2215" y="5198"/>
                  </a:cubicBezTo>
                  <a:cubicBezTo>
                    <a:pt x="2197" y="5192"/>
                    <a:pt x="2178" y="5189"/>
                    <a:pt x="2160" y="5189"/>
                  </a:cubicBezTo>
                  <a:cubicBezTo>
                    <a:pt x="2110" y="5189"/>
                    <a:pt x="2060" y="5210"/>
                    <a:pt x="2009" y="5243"/>
                  </a:cubicBezTo>
                  <a:cubicBezTo>
                    <a:pt x="2009" y="5220"/>
                    <a:pt x="2032" y="5198"/>
                    <a:pt x="2055" y="5175"/>
                  </a:cubicBezTo>
                  <a:cubicBezTo>
                    <a:pt x="2032" y="5152"/>
                    <a:pt x="2009" y="5106"/>
                    <a:pt x="1987" y="5084"/>
                  </a:cubicBezTo>
                  <a:cubicBezTo>
                    <a:pt x="1439" y="3988"/>
                    <a:pt x="1074" y="2847"/>
                    <a:pt x="1096" y="1591"/>
                  </a:cubicBezTo>
                  <a:cubicBezTo>
                    <a:pt x="1119" y="1591"/>
                    <a:pt x="1119" y="1568"/>
                    <a:pt x="1142" y="1523"/>
                  </a:cubicBezTo>
                  <a:cubicBezTo>
                    <a:pt x="1142" y="1477"/>
                    <a:pt x="1119" y="1454"/>
                    <a:pt x="1074" y="1409"/>
                  </a:cubicBezTo>
                  <a:lnTo>
                    <a:pt x="1074" y="1432"/>
                  </a:lnTo>
                  <a:cubicBezTo>
                    <a:pt x="868" y="1135"/>
                    <a:pt x="960" y="815"/>
                    <a:pt x="960" y="496"/>
                  </a:cubicBezTo>
                  <a:cubicBezTo>
                    <a:pt x="960" y="166"/>
                    <a:pt x="811" y="1"/>
                    <a:pt x="5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3339;p55"/>
            <p:cNvSpPr/>
            <p:nvPr/>
          </p:nvSpPr>
          <p:spPr>
            <a:xfrm rot="588520">
              <a:off x="6928850" y="3072759"/>
              <a:ext cx="5869" cy="5841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24" y="1"/>
                  </a:moveTo>
                  <a:cubicBezTo>
                    <a:pt x="1" y="46"/>
                    <a:pt x="1" y="115"/>
                    <a:pt x="24" y="160"/>
                  </a:cubicBezTo>
                  <a:cubicBezTo>
                    <a:pt x="92" y="183"/>
                    <a:pt x="161" y="183"/>
                    <a:pt x="206" y="206"/>
                  </a:cubicBezTo>
                  <a:cubicBezTo>
                    <a:pt x="183" y="92"/>
                    <a:pt x="115" y="2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3340;p55"/>
            <p:cNvSpPr/>
            <p:nvPr/>
          </p:nvSpPr>
          <p:spPr>
            <a:xfrm rot="588520">
              <a:off x="6903712" y="3067784"/>
              <a:ext cx="5869" cy="10377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60"/>
                    <a:pt x="23" y="297"/>
                    <a:pt x="206" y="366"/>
                  </a:cubicBezTo>
                  <a:cubicBezTo>
                    <a:pt x="206" y="206"/>
                    <a:pt x="160" y="69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3341;p55"/>
            <p:cNvSpPr/>
            <p:nvPr/>
          </p:nvSpPr>
          <p:spPr>
            <a:xfrm rot="588520">
              <a:off x="6908097" y="3078895"/>
              <a:ext cx="4536" cy="5869"/>
            </a:xfrm>
            <a:custGeom>
              <a:avLst/>
              <a:gdLst/>
              <a:ahLst/>
              <a:cxnLst/>
              <a:rect l="l" t="t" r="r" b="b"/>
              <a:pathLst>
                <a:path w="160" h="207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115"/>
                    <a:pt x="69" y="161"/>
                    <a:pt x="160" y="206"/>
                  </a:cubicBezTo>
                  <a:cubicBezTo>
                    <a:pt x="160" y="115"/>
                    <a:pt x="91" y="4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3342;p55"/>
            <p:cNvSpPr/>
            <p:nvPr/>
          </p:nvSpPr>
          <p:spPr>
            <a:xfrm rot="588520">
              <a:off x="6605983" y="2980779"/>
              <a:ext cx="5755" cy="6011"/>
            </a:xfrm>
            <a:custGeom>
              <a:avLst/>
              <a:gdLst/>
              <a:ahLst/>
              <a:cxnLst/>
              <a:rect l="l" t="t" r="r" b="b"/>
              <a:pathLst>
                <a:path w="203" h="212" extrusionOk="0">
                  <a:moveTo>
                    <a:pt x="130" y="0"/>
                  </a:moveTo>
                  <a:cubicBezTo>
                    <a:pt x="111" y="0"/>
                    <a:pt x="90" y="8"/>
                    <a:pt x="65" y="24"/>
                  </a:cubicBezTo>
                  <a:cubicBezTo>
                    <a:pt x="43" y="47"/>
                    <a:pt x="20" y="70"/>
                    <a:pt x="20" y="92"/>
                  </a:cubicBezTo>
                  <a:cubicBezTo>
                    <a:pt x="0" y="152"/>
                    <a:pt x="32" y="211"/>
                    <a:pt x="70" y="211"/>
                  </a:cubicBezTo>
                  <a:cubicBezTo>
                    <a:pt x="76" y="211"/>
                    <a:pt x="82" y="210"/>
                    <a:pt x="88" y="207"/>
                  </a:cubicBezTo>
                  <a:cubicBezTo>
                    <a:pt x="134" y="184"/>
                    <a:pt x="180" y="115"/>
                    <a:pt x="202" y="70"/>
                  </a:cubicBezTo>
                  <a:cubicBezTo>
                    <a:pt x="188" y="25"/>
                    <a:pt x="163" y="0"/>
                    <a:pt x="1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3343;p55"/>
            <p:cNvSpPr/>
            <p:nvPr/>
          </p:nvSpPr>
          <p:spPr>
            <a:xfrm rot="588520">
              <a:off x="6500137" y="3001987"/>
              <a:ext cx="255026" cy="212923"/>
            </a:xfrm>
            <a:custGeom>
              <a:avLst/>
              <a:gdLst/>
              <a:ahLst/>
              <a:cxnLst/>
              <a:rect l="l" t="t" r="r" b="b"/>
              <a:pathLst>
                <a:path w="8995" h="7510" extrusionOk="0">
                  <a:moveTo>
                    <a:pt x="5456" y="1211"/>
                  </a:moveTo>
                  <a:cubicBezTo>
                    <a:pt x="5456" y="1233"/>
                    <a:pt x="5456" y="1256"/>
                    <a:pt x="5456" y="1279"/>
                  </a:cubicBezTo>
                  <a:cubicBezTo>
                    <a:pt x="5502" y="1347"/>
                    <a:pt x="5570" y="1416"/>
                    <a:pt x="5616" y="1462"/>
                  </a:cubicBezTo>
                  <a:cubicBezTo>
                    <a:pt x="5639" y="1462"/>
                    <a:pt x="5662" y="1462"/>
                    <a:pt x="5684" y="1484"/>
                  </a:cubicBezTo>
                  <a:cubicBezTo>
                    <a:pt x="5641" y="1743"/>
                    <a:pt x="5497" y="1920"/>
                    <a:pt x="5193" y="1920"/>
                  </a:cubicBezTo>
                  <a:cubicBezTo>
                    <a:pt x="5175" y="1920"/>
                    <a:pt x="5156" y="1919"/>
                    <a:pt x="5137" y="1918"/>
                  </a:cubicBezTo>
                  <a:lnTo>
                    <a:pt x="5137" y="1918"/>
                  </a:lnTo>
                  <a:cubicBezTo>
                    <a:pt x="5137" y="1918"/>
                    <a:pt x="5137" y="1918"/>
                    <a:pt x="5137" y="1918"/>
                  </a:cubicBezTo>
                  <a:cubicBezTo>
                    <a:pt x="5091" y="1827"/>
                    <a:pt x="5045" y="1736"/>
                    <a:pt x="5000" y="1644"/>
                  </a:cubicBezTo>
                  <a:cubicBezTo>
                    <a:pt x="5159" y="1553"/>
                    <a:pt x="5296" y="1416"/>
                    <a:pt x="5319" y="1211"/>
                  </a:cubicBezTo>
                  <a:close/>
                  <a:moveTo>
                    <a:pt x="7054" y="2831"/>
                  </a:moveTo>
                  <a:lnTo>
                    <a:pt x="7054" y="2831"/>
                  </a:lnTo>
                  <a:cubicBezTo>
                    <a:pt x="7122" y="2922"/>
                    <a:pt x="7168" y="3014"/>
                    <a:pt x="7214" y="3105"/>
                  </a:cubicBezTo>
                  <a:cubicBezTo>
                    <a:pt x="7168" y="3059"/>
                    <a:pt x="7122" y="3014"/>
                    <a:pt x="7077" y="2968"/>
                  </a:cubicBezTo>
                  <a:cubicBezTo>
                    <a:pt x="7077" y="2922"/>
                    <a:pt x="7077" y="2877"/>
                    <a:pt x="7054" y="2831"/>
                  </a:cubicBezTo>
                  <a:close/>
                  <a:moveTo>
                    <a:pt x="7259" y="5547"/>
                  </a:moveTo>
                  <a:cubicBezTo>
                    <a:pt x="7259" y="5616"/>
                    <a:pt x="7259" y="5661"/>
                    <a:pt x="7282" y="5707"/>
                  </a:cubicBezTo>
                  <a:lnTo>
                    <a:pt x="7168" y="5707"/>
                  </a:lnTo>
                  <a:cubicBezTo>
                    <a:pt x="7145" y="5730"/>
                    <a:pt x="7145" y="5730"/>
                    <a:pt x="7122" y="5753"/>
                  </a:cubicBezTo>
                  <a:cubicBezTo>
                    <a:pt x="7122" y="5639"/>
                    <a:pt x="7145" y="5547"/>
                    <a:pt x="7259" y="5547"/>
                  </a:cubicBezTo>
                  <a:close/>
                  <a:moveTo>
                    <a:pt x="4198" y="72"/>
                  </a:moveTo>
                  <a:cubicBezTo>
                    <a:pt x="3836" y="72"/>
                    <a:pt x="3404" y="153"/>
                    <a:pt x="3128" y="480"/>
                  </a:cubicBezTo>
                  <a:cubicBezTo>
                    <a:pt x="2763" y="549"/>
                    <a:pt x="2603" y="1005"/>
                    <a:pt x="2215" y="1028"/>
                  </a:cubicBezTo>
                  <a:cubicBezTo>
                    <a:pt x="2215" y="1142"/>
                    <a:pt x="2215" y="1279"/>
                    <a:pt x="2215" y="1393"/>
                  </a:cubicBezTo>
                  <a:cubicBezTo>
                    <a:pt x="2178" y="1393"/>
                    <a:pt x="2140" y="1392"/>
                    <a:pt x="2103" y="1392"/>
                  </a:cubicBezTo>
                  <a:cubicBezTo>
                    <a:pt x="1937" y="1392"/>
                    <a:pt x="1779" y="1408"/>
                    <a:pt x="1667" y="1576"/>
                  </a:cubicBezTo>
                  <a:cubicBezTo>
                    <a:pt x="1644" y="1713"/>
                    <a:pt x="1462" y="1850"/>
                    <a:pt x="1690" y="1964"/>
                  </a:cubicBezTo>
                  <a:cubicBezTo>
                    <a:pt x="1782" y="1989"/>
                    <a:pt x="1871" y="1999"/>
                    <a:pt x="1958" y="1999"/>
                  </a:cubicBezTo>
                  <a:cubicBezTo>
                    <a:pt x="2106" y="1999"/>
                    <a:pt x="2245" y="1970"/>
                    <a:pt x="2375" y="1941"/>
                  </a:cubicBezTo>
                  <a:lnTo>
                    <a:pt x="2375" y="1941"/>
                  </a:lnTo>
                  <a:cubicBezTo>
                    <a:pt x="2352" y="2078"/>
                    <a:pt x="2283" y="2192"/>
                    <a:pt x="2215" y="2306"/>
                  </a:cubicBezTo>
                  <a:lnTo>
                    <a:pt x="1964" y="2306"/>
                  </a:lnTo>
                  <a:cubicBezTo>
                    <a:pt x="1918" y="2169"/>
                    <a:pt x="1827" y="2101"/>
                    <a:pt x="1690" y="2101"/>
                  </a:cubicBezTo>
                  <a:cubicBezTo>
                    <a:pt x="1576" y="2352"/>
                    <a:pt x="1325" y="2512"/>
                    <a:pt x="1165" y="2717"/>
                  </a:cubicBezTo>
                  <a:cubicBezTo>
                    <a:pt x="731" y="3219"/>
                    <a:pt x="1" y="3653"/>
                    <a:pt x="640" y="4475"/>
                  </a:cubicBezTo>
                  <a:cubicBezTo>
                    <a:pt x="777" y="4657"/>
                    <a:pt x="686" y="4817"/>
                    <a:pt x="572" y="4977"/>
                  </a:cubicBezTo>
                  <a:cubicBezTo>
                    <a:pt x="478" y="5089"/>
                    <a:pt x="523" y="5171"/>
                    <a:pt x="618" y="5171"/>
                  </a:cubicBezTo>
                  <a:cubicBezTo>
                    <a:pt x="639" y="5171"/>
                    <a:pt x="661" y="5167"/>
                    <a:pt x="686" y="5159"/>
                  </a:cubicBezTo>
                  <a:cubicBezTo>
                    <a:pt x="726" y="5151"/>
                    <a:pt x="761" y="5147"/>
                    <a:pt x="792" y="5147"/>
                  </a:cubicBezTo>
                  <a:cubicBezTo>
                    <a:pt x="1013" y="5147"/>
                    <a:pt x="1045" y="5339"/>
                    <a:pt x="1165" y="5479"/>
                  </a:cubicBezTo>
                  <a:cubicBezTo>
                    <a:pt x="1370" y="5730"/>
                    <a:pt x="1439" y="6118"/>
                    <a:pt x="1850" y="6164"/>
                  </a:cubicBezTo>
                  <a:cubicBezTo>
                    <a:pt x="1941" y="6186"/>
                    <a:pt x="2009" y="6209"/>
                    <a:pt x="2101" y="6232"/>
                  </a:cubicBezTo>
                  <a:cubicBezTo>
                    <a:pt x="1918" y="6711"/>
                    <a:pt x="2261" y="6826"/>
                    <a:pt x="2603" y="6826"/>
                  </a:cubicBezTo>
                  <a:cubicBezTo>
                    <a:pt x="3721" y="6894"/>
                    <a:pt x="4771" y="7236"/>
                    <a:pt x="5867" y="7419"/>
                  </a:cubicBezTo>
                  <a:cubicBezTo>
                    <a:pt x="5943" y="7484"/>
                    <a:pt x="6008" y="7509"/>
                    <a:pt x="6067" y="7509"/>
                  </a:cubicBezTo>
                  <a:cubicBezTo>
                    <a:pt x="6258" y="7509"/>
                    <a:pt x="6383" y="7248"/>
                    <a:pt x="6575" y="7214"/>
                  </a:cubicBezTo>
                  <a:cubicBezTo>
                    <a:pt x="6712" y="7145"/>
                    <a:pt x="6848" y="7054"/>
                    <a:pt x="6985" y="6985"/>
                  </a:cubicBezTo>
                  <a:cubicBezTo>
                    <a:pt x="7100" y="6940"/>
                    <a:pt x="7191" y="6871"/>
                    <a:pt x="7282" y="6780"/>
                  </a:cubicBezTo>
                  <a:cubicBezTo>
                    <a:pt x="7328" y="6757"/>
                    <a:pt x="7351" y="6711"/>
                    <a:pt x="7351" y="6666"/>
                  </a:cubicBezTo>
                  <a:lnTo>
                    <a:pt x="7510" y="6506"/>
                  </a:lnTo>
                  <a:cubicBezTo>
                    <a:pt x="7465" y="6186"/>
                    <a:pt x="7898" y="6095"/>
                    <a:pt x="7876" y="5776"/>
                  </a:cubicBezTo>
                  <a:cubicBezTo>
                    <a:pt x="7967" y="5593"/>
                    <a:pt x="8127" y="5410"/>
                    <a:pt x="8172" y="5228"/>
                  </a:cubicBezTo>
                  <a:cubicBezTo>
                    <a:pt x="8264" y="4703"/>
                    <a:pt x="8834" y="4360"/>
                    <a:pt x="8789" y="3767"/>
                  </a:cubicBezTo>
                  <a:cubicBezTo>
                    <a:pt x="8720" y="3584"/>
                    <a:pt x="8674" y="3402"/>
                    <a:pt x="8606" y="3219"/>
                  </a:cubicBezTo>
                  <a:cubicBezTo>
                    <a:pt x="8994" y="2717"/>
                    <a:pt x="8994" y="2671"/>
                    <a:pt x="8423" y="2489"/>
                  </a:cubicBezTo>
                  <a:cubicBezTo>
                    <a:pt x="8492" y="2306"/>
                    <a:pt x="8560" y="2124"/>
                    <a:pt x="8606" y="1941"/>
                  </a:cubicBezTo>
                  <a:cubicBezTo>
                    <a:pt x="8583" y="1850"/>
                    <a:pt x="8538" y="1804"/>
                    <a:pt x="8469" y="1781"/>
                  </a:cubicBezTo>
                  <a:cubicBezTo>
                    <a:pt x="8743" y="1165"/>
                    <a:pt x="8286" y="914"/>
                    <a:pt x="7876" y="663"/>
                  </a:cubicBezTo>
                  <a:lnTo>
                    <a:pt x="7693" y="663"/>
                  </a:lnTo>
                  <a:cubicBezTo>
                    <a:pt x="7659" y="651"/>
                    <a:pt x="7625" y="651"/>
                    <a:pt x="7593" y="651"/>
                  </a:cubicBezTo>
                  <a:cubicBezTo>
                    <a:pt x="7562" y="651"/>
                    <a:pt x="7533" y="651"/>
                    <a:pt x="7510" y="640"/>
                  </a:cubicBezTo>
                  <a:cubicBezTo>
                    <a:pt x="6597" y="1"/>
                    <a:pt x="5525" y="206"/>
                    <a:pt x="4520" y="92"/>
                  </a:cubicBezTo>
                  <a:cubicBezTo>
                    <a:pt x="4425" y="81"/>
                    <a:pt x="4315" y="72"/>
                    <a:pt x="4198" y="7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3344;p55"/>
            <p:cNvSpPr/>
            <p:nvPr/>
          </p:nvSpPr>
          <p:spPr>
            <a:xfrm rot="588520">
              <a:off x="6729801" y="323150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3345;p55"/>
            <p:cNvSpPr/>
            <p:nvPr/>
          </p:nvSpPr>
          <p:spPr>
            <a:xfrm rot="588520">
              <a:off x="6726426" y="3231219"/>
              <a:ext cx="3260" cy="1985"/>
            </a:xfrm>
            <a:custGeom>
              <a:avLst/>
              <a:gdLst/>
              <a:ahLst/>
              <a:cxnLst/>
              <a:rect l="l" t="t" r="r" b="b"/>
              <a:pathLst>
                <a:path w="115" h="70" extrusionOk="0">
                  <a:moveTo>
                    <a:pt x="115" y="1"/>
                  </a:moveTo>
                  <a:cubicBezTo>
                    <a:pt x="23" y="24"/>
                    <a:pt x="0" y="69"/>
                    <a:pt x="69" y="69"/>
                  </a:cubicBezTo>
                  <a:cubicBezTo>
                    <a:pt x="69" y="69"/>
                    <a:pt x="92" y="24"/>
                    <a:pt x="1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3346;p55"/>
            <p:cNvSpPr/>
            <p:nvPr/>
          </p:nvSpPr>
          <p:spPr>
            <a:xfrm rot="588520">
              <a:off x="7631823" y="2729430"/>
              <a:ext cx="6493" cy="5841"/>
            </a:xfrm>
            <a:custGeom>
              <a:avLst/>
              <a:gdLst/>
              <a:ahLst/>
              <a:cxnLst/>
              <a:rect l="l" t="t" r="r" b="b"/>
              <a:pathLst>
                <a:path w="229" h="206" extrusionOk="0">
                  <a:moveTo>
                    <a:pt x="46" y="0"/>
                  </a:moveTo>
                  <a:cubicBezTo>
                    <a:pt x="23" y="46"/>
                    <a:pt x="1" y="114"/>
                    <a:pt x="1" y="137"/>
                  </a:cubicBezTo>
                  <a:cubicBezTo>
                    <a:pt x="23" y="183"/>
                    <a:pt x="92" y="206"/>
                    <a:pt x="138" y="206"/>
                  </a:cubicBezTo>
                  <a:cubicBezTo>
                    <a:pt x="206" y="206"/>
                    <a:pt x="229" y="137"/>
                    <a:pt x="183" y="69"/>
                  </a:cubicBezTo>
                  <a:cubicBezTo>
                    <a:pt x="138" y="46"/>
                    <a:pt x="92" y="23"/>
                    <a:pt x="46" y="0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3347;p55"/>
            <p:cNvSpPr/>
            <p:nvPr/>
          </p:nvSpPr>
          <p:spPr>
            <a:xfrm rot="588520">
              <a:off x="7458739" y="2717266"/>
              <a:ext cx="7145" cy="4196"/>
            </a:xfrm>
            <a:custGeom>
              <a:avLst/>
              <a:gdLst/>
              <a:ahLst/>
              <a:cxnLst/>
              <a:rect l="l" t="t" r="r" b="b"/>
              <a:pathLst>
                <a:path w="252" h="148" extrusionOk="0">
                  <a:moveTo>
                    <a:pt x="0" y="1"/>
                  </a:moveTo>
                  <a:lnTo>
                    <a:pt x="0" y="1"/>
                  </a:lnTo>
                  <a:cubicBezTo>
                    <a:pt x="47" y="47"/>
                    <a:pt x="83" y="148"/>
                    <a:pt x="146" y="148"/>
                  </a:cubicBezTo>
                  <a:cubicBezTo>
                    <a:pt x="174" y="148"/>
                    <a:pt x="208" y="127"/>
                    <a:pt x="251" y="69"/>
                  </a:cubicBezTo>
                  <a:cubicBezTo>
                    <a:pt x="160" y="46"/>
                    <a:pt x="92" y="23"/>
                    <a:pt x="0" y="1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3348;p55"/>
            <p:cNvSpPr/>
            <p:nvPr/>
          </p:nvSpPr>
          <p:spPr>
            <a:xfrm rot="588520">
              <a:off x="6251202" y="981146"/>
              <a:ext cx="1560293" cy="3334983"/>
            </a:xfrm>
            <a:custGeom>
              <a:avLst/>
              <a:gdLst/>
              <a:ahLst/>
              <a:cxnLst/>
              <a:rect l="l" t="t" r="r" b="b"/>
              <a:pathLst>
                <a:path w="55033" h="117628" extrusionOk="0">
                  <a:moveTo>
                    <a:pt x="26752" y="702"/>
                  </a:moveTo>
                  <a:lnTo>
                    <a:pt x="26752" y="725"/>
                  </a:lnTo>
                  <a:lnTo>
                    <a:pt x="26706" y="725"/>
                  </a:lnTo>
                  <a:cubicBezTo>
                    <a:pt x="26729" y="725"/>
                    <a:pt x="26729" y="725"/>
                    <a:pt x="26752" y="702"/>
                  </a:cubicBezTo>
                  <a:close/>
                  <a:moveTo>
                    <a:pt x="26583" y="1430"/>
                  </a:moveTo>
                  <a:cubicBezTo>
                    <a:pt x="26593" y="1430"/>
                    <a:pt x="26603" y="1431"/>
                    <a:pt x="26615" y="1432"/>
                  </a:cubicBezTo>
                  <a:cubicBezTo>
                    <a:pt x="26615" y="1524"/>
                    <a:pt x="26638" y="1615"/>
                    <a:pt x="26661" y="1706"/>
                  </a:cubicBezTo>
                  <a:cubicBezTo>
                    <a:pt x="26684" y="1752"/>
                    <a:pt x="26706" y="1775"/>
                    <a:pt x="26729" y="1797"/>
                  </a:cubicBezTo>
                  <a:cubicBezTo>
                    <a:pt x="26433" y="2003"/>
                    <a:pt x="26296" y="2300"/>
                    <a:pt x="26136" y="2596"/>
                  </a:cubicBezTo>
                  <a:cubicBezTo>
                    <a:pt x="25930" y="3007"/>
                    <a:pt x="25930" y="3487"/>
                    <a:pt x="25656" y="3852"/>
                  </a:cubicBezTo>
                  <a:cubicBezTo>
                    <a:pt x="25520" y="4034"/>
                    <a:pt x="25405" y="4217"/>
                    <a:pt x="25291" y="4400"/>
                  </a:cubicBezTo>
                  <a:cubicBezTo>
                    <a:pt x="25223" y="4445"/>
                    <a:pt x="25177" y="4514"/>
                    <a:pt x="25109" y="4582"/>
                  </a:cubicBezTo>
                  <a:lnTo>
                    <a:pt x="24743" y="4582"/>
                  </a:lnTo>
                  <a:cubicBezTo>
                    <a:pt x="24766" y="4331"/>
                    <a:pt x="24766" y="4103"/>
                    <a:pt x="24766" y="3875"/>
                  </a:cubicBezTo>
                  <a:cubicBezTo>
                    <a:pt x="24903" y="3623"/>
                    <a:pt x="25040" y="3372"/>
                    <a:pt x="25177" y="3121"/>
                  </a:cubicBezTo>
                  <a:cubicBezTo>
                    <a:pt x="25268" y="2962"/>
                    <a:pt x="25291" y="2802"/>
                    <a:pt x="25177" y="2665"/>
                  </a:cubicBezTo>
                  <a:cubicBezTo>
                    <a:pt x="25656" y="2345"/>
                    <a:pt x="26067" y="1912"/>
                    <a:pt x="26524" y="1592"/>
                  </a:cubicBezTo>
                  <a:cubicBezTo>
                    <a:pt x="26609" y="1571"/>
                    <a:pt x="26456" y="1430"/>
                    <a:pt x="26583" y="1430"/>
                  </a:cubicBezTo>
                  <a:close/>
                  <a:moveTo>
                    <a:pt x="27140" y="2208"/>
                  </a:moveTo>
                  <a:cubicBezTo>
                    <a:pt x="27140" y="2277"/>
                    <a:pt x="27117" y="2322"/>
                    <a:pt x="27094" y="2391"/>
                  </a:cubicBezTo>
                  <a:cubicBezTo>
                    <a:pt x="27094" y="2596"/>
                    <a:pt x="27117" y="2802"/>
                    <a:pt x="27277" y="2962"/>
                  </a:cubicBezTo>
                  <a:cubicBezTo>
                    <a:pt x="27003" y="3281"/>
                    <a:pt x="27049" y="3760"/>
                    <a:pt x="26821" y="4103"/>
                  </a:cubicBezTo>
                  <a:cubicBezTo>
                    <a:pt x="26798" y="4194"/>
                    <a:pt x="26798" y="4263"/>
                    <a:pt x="26798" y="4331"/>
                  </a:cubicBezTo>
                  <a:cubicBezTo>
                    <a:pt x="26638" y="4514"/>
                    <a:pt x="26524" y="4742"/>
                    <a:pt x="26410" y="4947"/>
                  </a:cubicBezTo>
                  <a:lnTo>
                    <a:pt x="26341" y="4947"/>
                  </a:lnTo>
                  <a:cubicBezTo>
                    <a:pt x="26318" y="5039"/>
                    <a:pt x="26250" y="5084"/>
                    <a:pt x="26204" y="5176"/>
                  </a:cubicBezTo>
                  <a:cubicBezTo>
                    <a:pt x="26227" y="5221"/>
                    <a:pt x="26227" y="5267"/>
                    <a:pt x="26204" y="5313"/>
                  </a:cubicBezTo>
                  <a:cubicBezTo>
                    <a:pt x="26295" y="5371"/>
                    <a:pt x="26378" y="5399"/>
                    <a:pt x="26451" y="5399"/>
                  </a:cubicBezTo>
                  <a:cubicBezTo>
                    <a:pt x="26579" y="5399"/>
                    <a:pt x="26679" y="5313"/>
                    <a:pt x="26752" y="5153"/>
                  </a:cubicBezTo>
                  <a:cubicBezTo>
                    <a:pt x="26798" y="5130"/>
                    <a:pt x="26866" y="5130"/>
                    <a:pt x="26912" y="5107"/>
                  </a:cubicBezTo>
                  <a:cubicBezTo>
                    <a:pt x="26958" y="5016"/>
                    <a:pt x="27003" y="4902"/>
                    <a:pt x="27072" y="4856"/>
                  </a:cubicBezTo>
                  <a:cubicBezTo>
                    <a:pt x="27094" y="4902"/>
                    <a:pt x="27117" y="4947"/>
                    <a:pt x="27140" y="4993"/>
                  </a:cubicBezTo>
                  <a:cubicBezTo>
                    <a:pt x="27163" y="5084"/>
                    <a:pt x="27186" y="5153"/>
                    <a:pt x="27209" y="5244"/>
                  </a:cubicBezTo>
                  <a:cubicBezTo>
                    <a:pt x="27231" y="5381"/>
                    <a:pt x="27254" y="5541"/>
                    <a:pt x="27323" y="5678"/>
                  </a:cubicBezTo>
                  <a:cubicBezTo>
                    <a:pt x="27323" y="5792"/>
                    <a:pt x="27323" y="5883"/>
                    <a:pt x="27323" y="5997"/>
                  </a:cubicBezTo>
                  <a:cubicBezTo>
                    <a:pt x="27186" y="6066"/>
                    <a:pt x="27117" y="6203"/>
                    <a:pt x="27026" y="6317"/>
                  </a:cubicBezTo>
                  <a:cubicBezTo>
                    <a:pt x="27003" y="6385"/>
                    <a:pt x="26958" y="6477"/>
                    <a:pt x="26935" y="6545"/>
                  </a:cubicBezTo>
                  <a:cubicBezTo>
                    <a:pt x="26912" y="6614"/>
                    <a:pt x="26866" y="6682"/>
                    <a:pt x="26866" y="6773"/>
                  </a:cubicBezTo>
                  <a:cubicBezTo>
                    <a:pt x="26866" y="6773"/>
                    <a:pt x="26866" y="6796"/>
                    <a:pt x="26866" y="6796"/>
                  </a:cubicBezTo>
                  <a:cubicBezTo>
                    <a:pt x="26569" y="6910"/>
                    <a:pt x="26455" y="7184"/>
                    <a:pt x="26273" y="7390"/>
                  </a:cubicBezTo>
                  <a:cubicBezTo>
                    <a:pt x="26136" y="6705"/>
                    <a:pt x="26478" y="5974"/>
                    <a:pt x="26067" y="5313"/>
                  </a:cubicBezTo>
                  <a:cubicBezTo>
                    <a:pt x="25999" y="5198"/>
                    <a:pt x="25908" y="5107"/>
                    <a:pt x="25816" y="5039"/>
                  </a:cubicBezTo>
                  <a:cubicBezTo>
                    <a:pt x="25771" y="5016"/>
                    <a:pt x="25725" y="4993"/>
                    <a:pt x="25679" y="4970"/>
                  </a:cubicBezTo>
                  <a:cubicBezTo>
                    <a:pt x="25702" y="4719"/>
                    <a:pt x="25816" y="4491"/>
                    <a:pt x="25839" y="4240"/>
                  </a:cubicBezTo>
                  <a:lnTo>
                    <a:pt x="26250" y="3669"/>
                  </a:lnTo>
                  <a:cubicBezTo>
                    <a:pt x="26296" y="3623"/>
                    <a:pt x="26341" y="3555"/>
                    <a:pt x="26387" y="3487"/>
                  </a:cubicBezTo>
                  <a:cubicBezTo>
                    <a:pt x="26569" y="3076"/>
                    <a:pt x="26638" y="2596"/>
                    <a:pt x="26958" y="2208"/>
                  </a:cubicBezTo>
                  <a:close/>
                  <a:moveTo>
                    <a:pt x="24652" y="2916"/>
                  </a:moveTo>
                  <a:lnTo>
                    <a:pt x="24652" y="2916"/>
                  </a:lnTo>
                  <a:cubicBezTo>
                    <a:pt x="24743" y="3167"/>
                    <a:pt x="24447" y="3395"/>
                    <a:pt x="24538" y="3669"/>
                  </a:cubicBezTo>
                  <a:cubicBezTo>
                    <a:pt x="24241" y="3966"/>
                    <a:pt x="24150" y="4354"/>
                    <a:pt x="24196" y="4765"/>
                  </a:cubicBezTo>
                  <a:cubicBezTo>
                    <a:pt x="24173" y="4810"/>
                    <a:pt x="24150" y="4856"/>
                    <a:pt x="24173" y="4925"/>
                  </a:cubicBezTo>
                  <a:cubicBezTo>
                    <a:pt x="24082" y="4947"/>
                    <a:pt x="24013" y="4993"/>
                    <a:pt x="23990" y="5084"/>
                  </a:cubicBezTo>
                  <a:cubicBezTo>
                    <a:pt x="23967" y="5084"/>
                    <a:pt x="23945" y="5061"/>
                    <a:pt x="23899" y="5061"/>
                  </a:cubicBezTo>
                  <a:cubicBezTo>
                    <a:pt x="23579" y="5130"/>
                    <a:pt x="23237" y="5198"/>
                    <a:pt x="23283" y="5632"/>
                  </a:cubicBezTo>
                  <a:cubicBezTo>
                    <a:pt x="23237" y="5586"/>
                    <a:pt x="23169" y="5564"/>
                    <a:pt x="23123" y="5541"/>
                  </a:cubicBezTo>
                  <a:cubicBezTo>
                    <a:pt x="23092" y="5536"/>
                    <a:pt x="23063" y="5534"/>
                    <a:pt x="23034" y="5534"/>
                  </a:cubicBezTo>
                  <a:cubicBezTo>
                    <a:pt x="22768" y="5534"/>
                    <a:pt x="22599" y="5716"/>
                    <a:pt x="22392" y="5860"/>
                  </a:cubicBezTo>
                  <a:cubicBezTo>
                    <a:pt x="21685" y="6408"/>
                    <a:pt x="20795" y="6728"/>
                    <a:pt x="20247" y="7481"/>
                  </a:cubicBezTo>
                  <a:cubicBezTo>
                    <a:pt x="20247" y="7504"/>
                    <a:pt x="20247" y="7527"/>
                    <a:pt x="20247" y="7527"/>
                  </a:cubicBezTo>
                  <a:cubicBezTo>
                    <a:pt x="19585" y="7618"/>
                    <a:pt x="19060" y="7915"/>
                    <a:pt x="18786" y="8577"/>
                  </a:cubicBezTo>
                  <a:cubicBezTo>
                    <a:pt x="18215" y="8645"/>
                    <a:pt x="17759" y="8919"/>
                    <a:pt x="17417" y="9398"/>
                  </a:cubicBezTo>
                  <a:cubicBezTo>
                    <a:pt x="17394" y="9444"/>
                    <a:pt x="17371" y="9512"/>
                    <a:pt x="17371" y="9558"/>
                  </a:cubicBezTo>
                  <a:cubicBezTo>
                    <a:pt x="17280" y="9581"/>
                    <a:pt x="17211" y="9627"/>
                    <a:pt x="17143" y="9695"/>
                  </a:cubicBezTo>
                  <a:cubicBezTo>
                    <a:pt x="17097" y="9672"/>
                    <a:pt x="17051" y="9649"/>
                    <a:pt x="17006" y="9627"/>
                  </a:cubicBezTo>
                  <a:cubicBezTo>
                    <a:pt x="16800" y="9672"/>
                    <a:pt x="16686" y="9763"/>
                    <a:pt x="16686" y="9969"/>
                  </a:cubicBezTo>
                  <a:cubicBezTo>
                    <a:pt x="16412" y="9969"/>
                    <a:pt x="16184" y="10037"/>
                    <a:pt x="16138" y="10380"/>
                  </a:cubicBezTo>
                  <a:cubicBezTo>
                    <a:pt x="16102" y="10375"/>
                    <a:pt x="16067" y="10373"/>
                    <a:pt x="16034" y="10373"/>
                  </a:cubicBezTo>
                  <a:cubicBezTo>
                    <a:pt x="15575" y="10373"/>
                    <a:pt x="15313" y="10782"/>
                    <a:pt x="14951" y="10973"/>
                  </a:cubicBezTo>
                  <a:cubicBezTo>
                    <a:pt x="14837" y="11065"/>
                    <a:pt x="14746" y="11133"/>
                    <a:pt x="14678" y="11247"/>
                  </a:cubicBezTo>
                  <a:cubicBezTo>
                    <a:pt x="14678" y="11270"/>
                    <a:pt x="14655" y="11293"/>
                    <a:pt x="14655" y="11338"/>
                  </a:cubicBezTo>
                  <a:lnTo>
                    <a:pt x="14358" y="11338"/>
                  </a:lnTo>
                  <a:cubicBezTo>
                    <a:pt x="14312" y="11338"/>
                    <a:pt x="14267" y="11338"/>
                    <a:pt x="14221" y="11316"/>
                  </a:cubicBezTo>
                  <a:cubicBezTo>
                    <a:pt x="14175" y="11316"/>
                    <a:pt x="14153" y="11293"/>
                    <a:pt x="14130" y="11270"/>
                  </a:cubicBezTo>
                  <a:cubicBezTo>
                    <a:pt x="14061" y="11247"/>
                    <a:pt x="14016" y="11201"/>
                    <a:pt x="13970" y="11156"/>
                  </a:cubicBezTo>
                  <a:cubicBezTo>
                    <a:pt x="13924" y="11110"/>
                    <a:pt x="13879" y="11065"/>
                    <a:pt x="13833" y="11019"/>
                  </a:cubicBezTo>
                  <a:cubicBezTo>
                    <a:pt x="13787" y="10950"/>
                    <a:pt x="13742" y="10859"/>
                    <a:pt x="13719" y="10768"/>
                  </a:cubicBezTo>
                  <a:cubicBezTo>
                    <a:pt x="13696" y="10699"/>
                    <a:pt x="13673" y="10654"/>
                    <a:pt x="13650" y="10585"/>
                  </a:cubicBezTo>
                  <a:cubicBezTo>
                    <a:pt x="13673" y="10494"/>
                    <a:pt x="13719" y="10380"/>
                    <a:pt x="13742" y="10288"/>
                  </a:cubicBezTo>
                  <a:cubicBezTo>
                    <a:pt x="13787" y="10288"/>
                    <a:pt x="13833" y="10266"/>
                    <a:pt x="13856" y="10243"/>
                  </a:cubicBezTo>
                  <a:cubicBezTo>
                    <a:pt x="13970" y="10152"/>
                    <a:pt x="14061" y="10060"/>
                    <a:pt x="14175" y="9992"/>
                  </a:cubicBezTo>
                  <a:cubicBezTo>
                    <a:pt x="14221" y="9946"/>
                    <a:pt x="14289" y="9923"/>
                    <a:pt x="14335" y="9878"/>
                  </a:cubicBezTo>
                  <a:cubicBezTo>
                    <a:pt x="14358" y="9855"/>
                    <a:pt x="14381" y="9832"/>
                    <a:pt x="14404" y="9809"/>
                  </a:cubicBezTo>
                  <a:cubicBezTo>
                    <a:pt x="14472" y="9786"/>
                    <a:pt x="14518" y="9763"/>
                    <a:pt x="14563" y="9718"/>
                  </a:cubicBezTo>
                  <a:cubicBezTo>
                    <a:pt x="14586" y="9695"/>
                    <a:pt x="14632" y="9672"/>
                    <a:pt x="14655" y="9649"/>
                  </a:cubicBezTo>
                  <a:cubicBezTo>
                    <a:pt x="14723" y="9604"/>
                    <a:pt x="14769" y="9558"/>
                    <a:pt x="14814" y="9490"/>
                  </a:cubicBezTo>
                  <a:cubicBezTo>
                    <a:pt x="14929" y="9490"/>
                    <a:pt x="14997" y="9421"/>
                    <a:pt x="15066" y="9307"/>
                  </a:cubicBezTo>
                  <a:cubicBezTo>
                    <a:pt x="15088" y="9261"/>
                    <a:pt x="15134" y="9193"/>
                    <a:pt x="15157" y="9147"/>
                  </a:cubicBezTo>
                  <a:cubicBezTo>
                    <a:pt x="15202" y="9124"/>
                    <a:pt x="15225" y="9102"/>
                    <a:pt x="15271" y="9079"/>
                  </a:cubicBezTo>
                  <a:cubicBezTo>
                    <a:pt x="15294" y="9056"/>
                    <a:pt x="15317" y="9033"/>
                    <a:pt x="15339" y="9010"/>
                  </a:cubicBezTo>
                  <a:lnTo>
                    <a:pt x="15431" y="9010"/>
                  </a:lnTo>
                  <a:cubicBezTo>
                    <a:pt x="15522" y="8919"/>
                    <a:pt x="15659" y="8850"/>
                    <a:pt x="15750" y="8736"/>
                  </a:cubicBezTo>
                  <a:cubicBezTo>
                    <a:pt x="15819" y="8714"/>
                    <a:pt x="15887" y="8691"/>
                    <a:pt x="15956" y="8668"/>
                  </a:cubicBezTo>
                  <a:cubicBezTo>
                    <a:pt x="16047" y="8645"/>
                    <a:pt x="16116" y="8622"/>
                    <a:pt x="16184" y="8577"/>
                  </a:cubicBezTo>
                  <a:cubicBezTo>
                    <a:pt x="16640" y="8394"/>
                    <a:pt x="17120" y="8234"/>
                    <a:pt x="17302" y="7709"/>
                  </a:cubicBezTo>
                  <a:cubicBezTo>
                    <a:pt x="17302" y="7709"/>
                    <a:pt x="17302" y="7686"/>
                    <a:pt x="17302" y="7686"/>
                  </a:cubicBezTo>
                  <a:lnTo>
                    <a:pt x="17622" y="7481"/>
                  </a:lnTo>
                  <a:cubicBezTo>
                    <a:pt x="17713" y="7481"/>
                    <a:pt x="17759" y="7412"/>
                    <a:pt x="17782" y="7344"/>
                  </a:cubicBezTo>
                  <a:cubicBezTo>
                    <a:pt x="17805" y="7344"/>
                    <a:pt x="17827" y="7367"/>
                    <a:pt x="17850" y="7367"/>
                  </a:cubicBezTo>
                  <a:cubicBezTo>
                    <a:pt x="18215" y="7367"/>
                    <a:pt x="18489" y="7230"/>
                    <a:pt x="18603" y="6842"/>
                  </a:cubicBezTo>
                  <a:cubicBezTo>
                    <a:pt x="18603" y="6819"/>
                    <a:pt x="18603" y="6796"/>
                    <a:pt x="18603" y="6773"/>
                  </a:cubicBezTo>
                  <a:cubicBezTo>
                    <a:pt x="18626" y="6751"/>
                    <a:pt x="18672" y="6705"/>
                    <a:pt x="18695" y="6659"/>
                  </a:cubicBezTo>
                  <a:cubicBezTo>
                    <a:pt x="18718" y="6682"/>
                    <a:pt x="18740" y="6682"/>
                    <a:pt x="18763" y="6682"/>
                  </a:cubicBezTo>
                  <a:cubicBezTo>
                    <a:pt x="18785" y="6683"/>
                    <a:pt x="18807" y="6684"/>
                    <a:pt x="18828" y="6684"/>
                  </a:cubicBezTo>
                  <a:cubicBezTo>
                    <a:pt x="19229" y="6684"/>
                    <a:pt x="19526" y="6480"/>
                    <a:pt x="19699" y="6111"/>
                  </a:cubicBezTo>
                  <a:cubicBezTo>
                    <a:pt x="19699" y="6089"/>
                    <a:pt x="19699" y="6066"/>
                    <a:pt x="19676" y="6066"/>
                  </a:cubicBezTo>
                  <a:cubicBezTo>
                    <a:pt x="19722" y="6043"/>
                    <a:pt x="19768" y="6020"/>
                    <a:pt x="19813" y="5997"/>
                  </a:cubicBezTo>
                  <a:cubicBezTo>
                    <a:pt x="19905" y="5997"/>
                    <a:pt x="19950" y="5952"/>
                    <a:pt x="19996" y="5860"/>
                  </a:cubicBezTo>
                  <a:lnTo>
                    <a:pt x="20361" y="5701"/>
                  </a:lnTo>
                  <a:cubicBezTo>
                    <a:pt x="20544" y="5564"/>
                    <a:pt x="20726" y="5427"/>
                    <a:pt x="20863" y="5267"/>
                  </a:cubicBezTo>
                  <a:cubicBezTo>
                    <a:pt x="20875" y="5278"/>
                    <a:pt x="20886" y="5284"/>
                    <a:pt x="20897" y="5284"/>
                  </a:cubicBezTo>
                  <a:cubicBezTo>
                    <a:pt x="20909" y="5284"/>
                    <a:pt x="20920" y="5278"/>
                    <a:pt x="20932" y="5267"/>
                  </a:cubicBezTo>
                  <a:cubicBezTo>
                    <a:pt x="21114" y="5267"/>
                    <a:pt x="21274" y="5198"/>
                    <a:pt x="21365" y="5061"/>
                  </a:cubicBezTo>
                  <a:cubicBezTo>
                    <a:pt x="21388" y="5016"/>
                    <a:pt x="21411" y="4970"/>
                    <a:pt x="21434" y="4902"/>
                  </a:cubicBezTo>
                  <a:cubicBezTo>
                    <a:pt x="21662" y="4833"/>
                    <a:pt x="21845" y="4651"/>
                    <a:pt x="21982" y="4445"/>
                  </a:cubicBezTo>
                  <a:cubicBezTo>
                    <a:pt x="22027" y="4468"/>
                    <a:pt x="22050" y="4468"/>
                    <a:pt x="22073" y="4491"/>
                  </a:cubicBezTo>
                  <a:cubicBezTo>
                    <a:pt x="22119" y="4497"/>
                    <a:pt x="22166" y="4502"/>
                    <a:pt x="22210" y="4502"/>
                  </a:cubicBezTo>
                  <a:cubicBezTo>
                    <a:pt x="22320" y="4502"/>
                    <a:pt x="22419" y="4474"/>
                    <a:pt x="22484" y="4377"/>
                  </a:cubicBezTo>
                  <a:cubicBezTo>
                    <a:pt x="22540" y="4270"/>
                    <a:pt x="22579" y="4232"/>
                    <a:pt x="22609" y="4232"/>
                  </a:cubicBezTo>
                  <a:cubicBezTo>
                    <a:pt x="22680" y="4232"/>
                    <a:pt x="22695" y="4451"/>
                    <a:pt x="22761" y="4451"/>
                  </a:cubicBezTo>
                  <a:cubicBezTo>
                    <a:pt x="22767" y="4451"/>
                    <a:pt x="22773" y="4449"/>
                    <a:pt x="22780" y="4445"/>
                  </a:cubicBezTo>
                  <a:cubicBezTo>
                    <a:pt x="22917" y="4422"/>
                    <a:pt x="22986" y="4354"/>
                    <a:pt x="23032" y="4217"/>
                  </a:cubicBezTo>
                  <a:cubicBezTo>
                    <a:pt x="23048" y="4223"/>
                    <a:pt x="23063" y="4225"/>
                    <a:pt x="23077" y="4225"/>
                  </a:cubicBezTo>
                  <a:cubicBezTo>
                    <a:pt x="23175" y="4225"/>
                    <a:pt x="23202" y="4094"/>
                    <a:pt x="23283" y="4034"/>
                  </a:cubicBezTo>
                  <a:cubicBezTo>
                    <a:pt x="23283" y="3920"/>
                    <a:pt x="23305" y="3829"/>
                    <a:pt x="23305" y="3715"/>
                  </a:cubicBezTo>
                  <a:cubicBezTo>
                    <a:pt x="23305" y="3715"/>
                    <a:pt x="23305" y="3692"/>
                    <a:pt x="23305" y="3692"/>
                  </a:cubicBezTo>
                  <a:cubicBezTo>
                    <a:pt x="23876" y="3692"/>
                    <a:pt x="24173" y="3167"/>
                    <a:pt x="24629" y="2939"/>
                  </a:cubicBezTo>
                  <a:cubicBezTo>
                    <a:pt x="24629" y="2916"/>
                    <a:pt x="24652" y="2916"/>
                    <a:pt x="24652" y="2916"/>
                  </a:cubicBezTo>
                  <a:close/>
                  <a:moveTo>
                    <a:pt x="27003" y="7207"/>
                  </a:moveTo>
                  <a:cubicBezTo>
                    <a:pt x="27003" y="7207"/>
                    <a:pt x="27003" y="7207"/>
                    <a:pt x="27003" y="7230"/>
                  </a:cubicBezTo>
                  <a:cubicBezTo>
                    <a:pt x="27117" y="7527"/>
                    <a:pt x="27140" y="7869"/>
                    <a:pt x="27117" y="8189"/>
                  </a:cubicBezTo>
                  <a:cubicBezTo>
                    <a:pt x="27117" y="8919"/>
                    <a:pt x="27049" y="9649"/>
                    <a:pt x="27346" y="10334"/>
                  </a:cubicBezTo>
                  <a:cubicBezTo>
                    <a:pt x="27368" y="10357"/>
                    <a:pt x="27368" y="10357"/>
                    <a:pt x="27368" y="10380"/>
                  </a:cubicBezTo>
                  <a:cubicBezTo>
                    <a:pt x="27072" y="10813"/>
                    <a:pt x="26935" y="11270"/>
                    <a:pt x="27414" y="11726"/>
                  </a:cubicBezTo>
                  <a:cubicBezTo>
                    <a:pt x="27399" y="11742"/>
                    <a:pt x="27384" y="11757"/>
                    <a:pt x="27368" y="11772"/>
                  </a:cubicBezTo>
                  <a:cubicBezTo>
                    <a:pt x="27072" y="12366"/>
                    <a:pt x="26889" y="12959"/>
                    <a:pt x="27300" y="13530"/>
                  </a:cubicBezTo>
                  <a:cubicBezTo>
                    <a:pt x="27277" y="13621"/>
                    <a:pt x="27254" y="13712"/>
                    <a:pt x="27231" y="13804"/>
                  </a:cubicBezTo>
                  <a:cubicBezTo>
                    <a:pt x="27049" y="15059"/>
                    <a:pt x="27231" y="16337"/>
                    <a:pt x="27300" y="17593"/>
                  </a:cubicBezTo>
                  <a:cubicBezTo>
                    <a:pt x="27323" y="17684"/>
                    <a:pt x="27368" y="17752"/>
                    <a:pt x="27391" y="17821"/>
                  </a:cubicBezTo>
                  <a:cubicBezTo>
                    <a:pt x="27231" y="18026"/>
                    <a:pt x="27209" y="18300"/>
                    <a:pt x="27209" y="18551"/>
                  </a:cubicBezTo>
                  <a:cubicBezTo>
                    <a:pt x="27209" y="19852"/>
                    <a:pt x="27140" y="21153"/>
                    <a:pt x="27254" y="22432"/>
                  </a:cubicBezTo>
                  <a:cubicBezTo>
                    <a:pt x="27323" y="22591"/>
                    <a:pt x="27323" y="22820"/>
                    <a:pt x="27505" y="22842"/>
                  </a:cubicBezTo>
                  <a:cubicBezTo>
                    <a:pt x="27163" y="23299"/>
                    <a:pt x="27049" y="23710"/>
                    <a:pt x="27597" y="24075"/>
                  </a:cubicBezTo>
                  <a:cubicBezTo>
                    <a:pt x="27551" y="24143"/>
                    <a:pt x="27528" y="24189"/>
                    <a:pt x="27505" y="24235"/>
                  </a:cubicBezTo>
                  <a:cubicBezTo>
                    <a:pt x="27163" y="26198"/>
                    <a:pt x="27460" y="28161"/>
                    <a:pt x="27460" y="30124"/>
                  </a:cubicBezTo>
                  <a:cubicBezTo>
                    <a:pt x="27460" y="30261"/>
                    <a:pt x="27551" y="30352"/>
                    <a:pt x="27619" y="30466"/>
                  </a:cubicBezTo>
                  <a:cubicBezTo>
                    <a:pt x="27665" y="30477"/>
                    <a:pt x="27705" y="30483"/>
                    <a:pt x="27739" y="30483"/>
                  </a:cubicBezTo>
                  <a:cubicBezTo>
                    <a:pt x="27774" y="30483"/>
                    <a:pt x="27802" y="30477"/>
                    <a:pt x="27825" y="30466"/>
                  </a:cubicBezTo>
                  <a:cubicBezTo>
                    <a:pt x="27825" y="30489"/>
                    <a:pt x="27825" y="30512"/>
                    <a:pt x="27825" y="30512"/>
                  </a:cubicBezTo>
                  <a:cubicBezTo>
                    <a:pt x="27711" y="30694"/>
                    <a:pt x="27688" y="30900"/>
                    <a:pt x="27665" y="31082"/>
                  </a:cubicBezTo>
                  <a:cubicBezTo>
                    <a:pt x="27597" y="31196"/>
                    <a:pt x="27528" y="31288"/>
                    <a:pt x="27368" y="31333"/>
                  </a:cubicBezTo>
                  <a:cubicBezTo>
                    <a:pt x="27140" y="31402"/>
                    <a:pt x="26866" y="31402"/>
                    <a:pt x="26684" y="31607"/>
                  </a:cubicBezTo>
                  <a:cubicBezTo>
                    <a:pt x="26592" y="31607"/>
                    <a:pt x="26524" y="31584"/>
                    <a:pt x="26433" y="31584"/>
                  </a:cubicBezTo>
                  <a:lnTo>
                    <a:pt x="26433" y="31539"/>
                  </a:lnTo>
                  <a:cubicBezTo>
                    <a:pt x="26410" y="31470"/>
                    <a:pt x="26410" y="31402"/>
                    <a:pt x="26387" y="31311"/>
                  </a:cubicBezTo>
                  <a:cubicBezTo>
                    <a:pt x="26364" y="31219"/>
                    <a:pt x="26364" y="31128"/>
                    <a:pt x="26364" y="31037"/>
                  </a:cubicBezTo>
                  <a:cubicBezTo>
                    <a:pt x="26364" y="30945"/>
                    <a:pt x="26364" y="30854"/>
                    <a:pt x="26341" y="30763"/>
                  </a:cubicBezTo>
                  <a:cubicBezTo>
                    <a:pt x="26341" y="30717"/>
                    <a:pt x="26318" y="30671"/>
                    <a:pt x="26318" y="30649"/>
                  </a:cubicBezTo>
                  <a:cubicBezTo>
                    <a:pt x="26318" y="30557"/>
                    <a:pt x="26296" y="30489"/>
                    <a:pt x="26250" y="30420"/>
                  </a:cubicBezTo>
                  <a:cubicBezTo>
                    <a:pt x="26250" y="30420"/>
                    <a:pt x="26250" y="30420"/>
                    <a:pt x="26227" y="30398"/>
                  </a:cubicBezTo>
                  <a:cubicBezTo>
                    <a:pt x="26227" y="30375"/>
                    <a:pt x="26227" y="30352"/>
                    <a:pt x="26227" y="30329"/>
                  </a:cubicBezTo>
                  <a:cubicBezTo>
                    <a:pt x="26250" y="30261"/>
                    <a:pt x="26341" y="30238"/>
                    <a:pt x="26341" y="30169"/>
                  </a:cubicBezTo>
                  <a:cubicBezTo>
                    <a:pt x="26387" y="30032"/>
                    <a:pt x="26410" y="29918"/>
                    <a:pt x="26387" y="29781"/>
                  </a:cubicBezTo>
                  <a:cubicBezTo>
                    <a:pt x="26364" y="29713"/>
                    <a:pt x="26341" y="29644"/>
                    <a:pt x="26318" y="29576"/>
                  </a:cubicBezTo>
                  <a:cubicBezTo>
                    <a:pt x="26433" y="29051"/>
                    <a:pt x="26387" y="28526"/>
                    <a:pt x="26273" y="28024"/>
                  </a:cubicBezTo>
                  <a:cubicBezTo>
                    <a:pt x="26296" y="27932"/>
                    <a:pt x="26318" y="27864"/>
                    <a:pt x="26341" y="27773"/>
                  </a:cubicBezTo>
                  <a:cubicBezTo>
                    <a:pt x="26364" y="27613"/>
                    <a:pt x="26364" y="27453"/>
                    <a:pt x="26296" y="27293"/>
                  </a:cubicBezTo>
                  <a:cubicBezTo>
                    <a:pt x="26250" y="27248"/>
                    <a:pt x="26204" y="27225"/>
                    <a:pt x="26181" y="27179"/>
                  </a:cubicBezTo>
                  <a:cubicBezTo>
                    <a:pt x="26227" y="26745"/>
                    <a:pt x="26273" y="26312"/>
                    <a:pt x="26181" y="25878"/>
                  </a:cubicBezTo>
                  <a:cubicBezTo>
                    <a:pt x="26204" y="25832"/>
                    <a:pt x="26227" y="25787"/>
                    <a:pt x="26250" y="25741"/>
                  </a:cubicBezTo>
                  <a:cubicBezTo>
                    <a:pt x="26250" y="25673"/>
                    <a:pt x="26227" y="25627"/>
                    <a:pt x="26181" y="25604"/>
                  </a:cubicBezTo>
                  <a:cubicBezTo>
                    <a:pt x="26227" y="25581"/>
                    <a:pt x="26250" y="25559"/>
                    <a:pt x="26296" y="25536"/>
                  </a:cubicBezTo>
                  <a:cubicBezTo>
                    <a:pt x="26455" y="25239"/>
                    <a:pt x="26455" y="24919"/>
                    <a:pt x="26341" y="24600"/>
                  </a:cubicBezTo>
                  <a:cubicBezTo>
                    <a:pt x="26273" y="24531"/>
                    <a:pt x="26204" y="24463"/>
                    <a:pt x="26159" y="24394"/>
                  </a:cubicBezTo>
                  <a:cubicBezTo>
                    <a:pt x="26159" y="24303"/>
                    <a:pt x="26159" y="24212"/>
                    <a:pt x="26159" y="24121"/>
                  </a:cubicBezTo>
                  <a:cubicBezTo>
                    <a:pt x="26204" y="24052"/>
                    <a:pt x="26250" y="24006"/>
                    <a:pt x="26364" y="23938"/>
                  </a:cubicBezTo>
                  <a:cubicBezTo>
                    <a:pt x="26501" y="23413"/>
                    <a:pt x="26455" y="22865"/>
                    <a:pt x="26387" y="22317"/>
                  </a:cubicBezTo>
                  <a:cubicBezTo>
                    <a:pt x="26364" y="22180"/>
                    <a:pt x="26318" y="22043"/>
                    <a:pt x="26250" y="21929"/>
                  </a:cubicBezTo>
                  <a:cubicBezTo>
                    <a:pt x="26615" y="21199"/>
                    <a:pt x="26524" y="20469"/>
                    <a:pt x="26227" y="19715"/>
                  </a:cubicBezTo>
                  <a:cubicBezTo>
                    <a:pt x="26273" y="19670"/>
                    <a:pt x="26296" y="19601"/>
                    <a:pt x="26341" y="19510"/>
                  </a:cubicBezTo>
                  <a:cubicBezTo>
                    <a:pt x="26341" y="18460"/>
                    <a:pt x="26547" y="17410"/>
                    <a:pt x="26227" y="16383"/>
                  </a:cubicBezTo>
                  <a:cubicBezTo>
                    <a:pt x="26159" y="16337"/>
                    <a:pt x="26113" y="16292"/>
                    <a:pt x="26067" y="16223"/>
                  </a:cubicBezTo>
                  <a:cubicBezTo>
                    <a:pt x="26159" y="16132"/>
                    <a:pt x="26181" y="16018"/>
                    <a:pt x="26067" y="15926"/>
                  </a:cubicBezTo>
                  <a:cubicBezTo>
                    <a:pt x="26067" y="15903"/>
                    <a:pt x="26090" y="15881"/>
                    <a:pt x="26113" y="15858"/>
                  </a:cubicBezTo>
                  <a:cubicBezTo>
                    <a:pt x="26159" y="15698"/>
                    <a:pt x="26181" y="15538"/>
                    <a:pt x="26113" y="15401"/>
                  </a:cubicBezTo>
                  <a:cubicBezTo>
                    <a:pt x="26090" y="15379"/>
                    <a:pt x="26067" y="15356"/>
                    <a:pt x="26045" y="15333"/>
                  </a:cubicBezTo>
                  <a:cubicBezTo>
                    <a:pt x="26067" y="15310"/>
                    <a:pt x="26090" y="15310"/>
                    <a:pt x="26090" y="15310"/>
                  </a:cubicBezTo>
                  <a:cubicBezTo>
                    <a:pt x="26067" y="15264"/>
                    <a:pt x="26045" y="15242"/>
                    <a:pt x="26022" y="15196"/>
                  </a:cubicBezTo>
                  <a:cubicBezTo>
                    <a:pt x="26045" y="15150"/>
                    <a:pt x="26067" y="15127"/>
                    <a:pt x="26113" y="15082"/>
                  </a:cubicBezTo>
                  <a:cubicBezTo>
                    <a:pt x="26136" y="14968"/>
                    <a:pt x="26136" y="14831"/>
                    <a:pt x="26067" y="14717"/>
                  </a:cubicBezTo>
                  <a:cubicBezTo>
                    <a:pt x="26067" y="14694"/>
                    <a:pt x="26045" y="14694"/>
                    <a:pt x="26045" y="14671"/>
                  </a:cubicBezTo>
                  <a:lnTo>
                    <a:pt x="25999" y="11749"/>
                  </a:lnTo>
                  <a:cubicBezTo>
                    <a:pt x="26067" y="11681"/>
                    <a:pt x="26136" y="11635"/>
                    <a:pt x="26159" y="11544"/>
                  </a:cubicBezTo>
                  <a:cubicBezTo>
                    <a:pt x="26318" y="10928"/>
                    <a:pt x="26318" y="10288"/>
                    <a:pt x="26159" y="9672"/>
                  </a:cubicBezTo>
                  <a:cubicBezTo>
                    <a:pt x="26113" y="9581"/>
                    <a:pt x="26067" y="9535"/>
                    <a:pt x="26022" y="9490"/>
                  </a:cubicBezTo>
                  <a:cubicBezTo>
                    <a:pt x="26250" y="9307"/>
                    <a:pt x="26227" y="9056"/>
                    <a:pt x="26181" y="8805"/>
                  </a:cubicBezTo>
                  <a:cubicBezTo>
                    <a:pt x="26113" y="8668"/>
                    <a:pt x="26045" y="8531"/>
                    <a:pt x="26113" y="8371"/>
                  </a:cubicBezTo>
                  <a:cubicBezTo>
                    <a:pt x="26136" y="8325"/>
                    <a:pt x="26136" y="8257"/>
                    <a:pt x="26113" y="8189"/>
                  </a:cubicBezTo>
                  <a:cubicBezTo>
                    <a:pt x="26250" y="8166"/>
                    <a:pt x="26364" y="8120"/>
                    <a:pt x="26433" y="7937"/>
                  </a:cubicBezTo>
                  <a:cubicBezTo>
                    <a:pt x="26387" y="7915"/>
                    <a:pt x="26364" y="7892"/>
                    <a:pt x="26341" y="7869"/>
                  </a:cubicBezTo>
                  <a:lnTo>
                    <a:pt x="26364" y="7869"/>
                  </a:lnTo>
                  <a:cubicBezTo>
                    <a:pt x="26661" y="7709"/>
                    <a:pt x="26843" y="7481"/>
                    <a:pt x="27003" y="7207"/>
                  </a:cubicBezTo>
                  <a:close/>
                  <a:moveTo>
                    <a:pt x="27026" y="32338"/>
                  </a:moveTo>
                  <a:cubicBezTo>
                    <a:pt x="27140" y="32383"/>
                    <a:pt x="27231" y="32452"/>
                    <a:pt x="27300" y="32497"/>
                  </a:cubicBezTo>
                  <a:cubicBezTo>
                    <a:pt x="27483" y="32726"/>
                    <a:pt x="27414" y="33022"/>
                    <a:pt x="27505" y="33274"/>
                  </a:cubicBezTo>
                  <a:cubicBezTo>
                    <a:pt x="27551" y="33342"/>
                    <a:pt x="27597" y="33410"/>
                    <a:pt x="27642" y="33456"/>
                  </a:cubicBezTo>
                  <a:cubicBezTo>
                    <a:pt x="27642" y="33479"/>
                    <a:pt x="27665" y="33479"/>
                    <a:pt x="27665" y="33479"/>
                  </a:cubicBezTo>
                  <a:cubicBezTo>
                    <a:pt x="27688" y="34803"/>
                    <a:pt x="27711" y="36127"/>
                    <a:pt x="27734" y="37451"/>
                  </a:cubicBezTo>
                  <a:cubicBezTo>
                    <a:pt x="27734" y="37565"/>
                    <a:pt x="27756" y="37702"/>
                    <a:pt x="27756" y="37816"/>
                  </a:cubicBezTo>
                  <a:cubicBezTo>
                    <a:pt x="27688" y="37953"/>
                    <a:pt x="27688" y="38067"/>
                    <a:pt x="27756" y="38204"/>
                  </a:cubicBezTo>
                  <a:cubicBezTo>
                    <a:pt x="27688" y="38911"/>
                    <a:pt x="27642" y="39619"/>
                    <a:pt x="27802" y="40327"/>
                  </a:cubicBezTo>
                  <a:cubicBezTo>
                    <a:pt x="27848" y="40600"/>
                    <a:pt x="27871" y="40874"/>
                    <a:pt x="27642" y="41080"/>
                  </a:cubicBezTo>
                  <a:cubicBezTo>
                    <a:pt x="27574" y="41080"/>
                    <a:pt x="27528" y="41080"/>
                    <a:pt x="27460" y="41103"/>
                  </a:cubicBezTo>
                  <a:cubicBezTo>
                    <a:pt x="27414" y="41125"/>
                    <a:pt x="27346" y="41125"/>
                    <a:pt x="27300" y="41148"/>
                  </a:cubicBezTo>
                  <a:cubicBezTo>
                    <a:pt x="27231" y="41125"/>
                    <a:pt x="27186" y="41103"/>
                    <a:pt x="27140" y="41103"/>
                  </a:cubicBezTo>
                  <a:cubicBezTo>
                    <a:pt x="26965" y="41216"/>
                    <a:pt x="26800" y="41306"/>
                    <a:pt x="26677" y="41306"/>
                  </a:cubicBezTo>
                  <a:cubicBezTo>
                    <a:pt x="26527" y="41306"/>
                    <a:pt x="26441" y="41172"/>
                    <a:pt x="26478" y="40783"/>
                  </a:cubicBezTo>
                  <a:cubicBezTo>
                    <a:pt x="26478" y="40646"/>
                    <a:pt x="26501" y="40486"/>
                    <a:pt x="26410" y="40372"/>
                  </a:cubicBezTo>
                  <a:lnTo>
                    <a:pt x="26364" y="39642"/>
                  </a:lnTo>
                  <a:cubicBezTo>
                    <a:pt x="26341" y="39162"/>
                    <a:pt x="26478" y="38660"/>
                    <a:pt x="26341" y="38181"/>
                  </a:cubicBezTo>
                  <a:cubicBezTo>
                    <a:pt x="26341" y="38112"/>
                    <a:pt x="26341" y="38044"/>
                    <a:pt x="26341" y="37976"/>
                  </a:cubicBezTo>
                  <a:cubicBezTo>
                    <a:pt x="26341" y="37610"/>
                    <a:pt x="26341" y="37245"/>
                    <a:pt x="26341" y="36880"/>
                  </a:cubicBezTo>
                  <a:cubicBezTo>
                    <a:pt x="26341" y="36013"/>
                    <a:pt x="26341" y="35145"/>
                    <a:pt x="26364" y="34278"/>
                  </a:cubicBezTo>
                  <a:cubicBezTo>
                    <a:pt x="26364" y="33935"/>
                    <a:pt x="26273" y="33639"/>
                    <a:pt x="26045" y="33365"/>
                  </a:cubicBezTo>
                  <a:cubicBezTo>
                    <a:pt x="26067" y="33068"/>
                    <a:pt x="25999" y="32749"/>
                    <a:pt x="26136" y="32452"/>
                  </a:cubicBezTo>
                  <a:cubicBezTo>
                    <a:pt x="26204" y="32429"/>
                    <a:pt x="26273" y="32383"/>
                    <a:pt x="26318" y="32338"/>
                  </a:cubicBezTo>
                  <a:close/>
                  <a:moveTo>
                    <a:pt x="27346" y="41650"/>
                  </a:moveTo>
                  <a:cubicBezTo>
                    <a:pt x="27406" y="41711"/>
                    <a:pt x="27477" y="41742"/>
                    <a:pt x="27559" y="41742"/>
                  </a:cubicBezTo>
                  <a:cubicBezTo>
                    <a:pt x="27599" y="41742"/>
                    <a:pt x="27642" y="41734"/>
                    <a:pt x="27688" y="41719"/>
                  </a:cubicBezTo>
                  <a:cubicBezTo>
                    <a:pt x="27688" y="41765"/>
                    <a:pt x="27711" y="41787"/>
                    <a:pt x="27734" y="41810"/>
                  </a:cubicBezTo>
                  <a:cubicBezTo>
                    <a:pt x="27619" y="42153"/>
                    <a:pt x="27483" y="42472"/>
                    <a:pt x="27231" y="42746"/>
                  </a:cubicBezTo>
                  <a:cubicBezTo>
                    <a:pt x="27108" y="42746"/>
                    <a:pt x="26980" y="42766"/>
                    <a:pt x="26855" y="42766"/>
                  </a:cubicBezTo>
                  <a:cubicBezTo>
                    <a:pt x="26680" y="42766"/>
                    <a:pt x="26511" y="42727"/>
                    <a:pt x="26364" y="42541"/>
                  </a:cubicBezTo>
                  <a:cubicBezTo>
                    <a:pt x="26364" y="42449"/>
                    <a:pt x="26364" y="42335"/>
                    <a:pt x="26364" y="42221"/>
                  </a:cubicBezTo>
                  <a:cubicBezTo>
                    <a:pt x="26410" y="42221"/>
                    <a:pt x="26455" y="42198"/>
                    <a:pt x="26478" y="42153"/>
                  </a:cubicBezTo>
                  <a:cubicBezTo>
                    <a:pt x="26706" y="41856"/>
                    <a:pt x="27094" y="41879"/>
                    <a:pt x="27346" y="41650"/>
                  </a:cubicBezTo>
                  <a:close/>
                  <a:moveTo>
                    <a:pt x="25793" y="43613"/>
                  </a:moveTo>
                  <a:lnTo>
                    <a:pt x="25793" y="43613"/>
                  </a:lnTo>
                  <a:cubicBezTo>
                    <a:pt x="25839" y="43636"/>
                    <a:pt x="25862" y="43659"/>
                    <a:pt x="25908" y="43659"/>
                  </a:cubicBezTo>
                  <a:cubicBezTo>
                    <a:pt x="25885" y="43682"/>
                    <a:pt x="25885" y="43682"/>
                    <a:pt x="25885" y="43682"/>
                  </a:cubicBezTo>
                  <a:cubicBezTo>
                    <a:pt x="25862" y="43659"/>
                    <a:pt x="25816" y="43636"/>
                    <a:pt x="25793" y="43613"/>
                  </a:cubicBezTo>
                  <a:close/>
                  <a:moveTo>
                    <a:pt x="27277" y="43134"/>
                  </a:moveTo>
                  <a:cubicBezTo>
                    <a:pt x="27372" y="43213"/>
                    <a:pt x="27466" y="43237"/>
                    <a:pt x="27569" y="43237"/>
                  </a:cubicBezTo>
                  <a:cubicBezTo>
                    <a:pt x="27614" y="43237"/>
                    <a:pt x="27661" y="43232"/>
                    <a:pt x="27711" y="43225"/>
                  </a:cubicBezTo>
                  <a:cubicBezTo>
                    <a:pt x="27734" y="43225"/>
                    <a:pt x="27734" y="43225"/>
                    <a:pt x="27756" y="43202"/>
                  </a:cubicBezTo>
                  <a:lnTo>
                    <a:pt x="27756" y="43202"/>
                  </a:lnTo>
                  <a:cubicBezTo>
                    <a:pt x="27574" y="43522"/>
                    <a:pt x="27574" y="43842"/>
                    <a:pt x="27802" y="44138"/>
                  </a:cubicBezTo>
                  <a:cubicBezTo>
                    <a:pt x="27690" y="44127"/>
                    <a:pt x="27578" y="44121"/>
                    <a:pt x="27466" y="44121"/>
                  </a:cubicBezTo>
                  <a:cubicBezTo>
                    <a:pt x="27144" y="44121"/>
                    <a:pt x="26823" y="44168"/>
                    <a:pt x="26501" y="44252"/>
                  </a:cubicBezTo>
                  <a:cubicBezTo>
                    <a:pt x="26478" y="44252"/>
                    <a:pt x="26478" y="44275"/>
                    <a:pt x="26455" y="44275"/>
                  </a:cubicBezTo>
                  <a:cubicBezTo>
                    <a:pt x="26592" y="44093"/>
                    <a:pt x="26592" y="43864"/>
                    <a:pt x="26524" y="43636"/>
                  </a:cubicBezTo>
                  <a:cubicBezTo>
                    <a:pt x="26478" y="43522"/>
                    <a:pt x="26433" y="43476"/>
                    <a:pt x="26387" y="43454"/>
                  </a:cubicBezTo>
                  <a:cubicBezTo>
                    <a:pt x="26455" y="43385"/>
                    <a:pt x="26501" y="43317"/>
                    <a:pt x="26547" y="43248"/>
                  </a:cubicBezTo>
                  <a:cubicBezTo>
                    <a:pt x="26672" y="43248"/>
                    <a:pt x="26803" y="43277"/>
                    <a:pt x="26929" y="43277"/>
                  </a:cubicBezTo>
                  <a:cubicBezTo>
                    <a:pt x="27055" y="43277"/>
                    <a:pt x="27174" y="43248"/>
                    <a:pt x="27277" y="43134"/>
                  </a:cubicBezTo>
                  <a:close/>
                  <a:moveTo>
                    <a:pt x="28761" y="46558"/>
                  </a:moveTo>
                  <a:lnTo>
                    <a:pt x="28738" y="46626"/>
                  </a:lnTo>
                  <a:cubicBezTo>
                    <a:pt x="28715" y="46626"/>
                    <a:pt x="28715" y="46626"/>
                    <a:pt x="28692" y="46603"/>
                  </a:cubicBezTo>
                  <a:cubicBezTo>
                    <a:pt x="28715" y="46581"/>
                    <a:pt x="28738" y="46581"/>
                    <a:pt x="28761" y="46558"/>
                  </a:cubicBezTo>
                  <a:close/>
                  <a:moveTo>
                    <a:pt x="33463" y="32338"/>
                  </a:moveTo>
                  <a:cubicBezTo>
                    <a:pt x="33463" y="32360"/>
                    <a:pt x="33463" y="32360"/>
                    <a:pt x="33463" y="32360"/>
                  </a:cubicBezTo>
                  <a:cubicBezTo>
                    <a:pt x="33508" y="32406"/>
                    <a:pt x="33554" y="32429"/>
                    <a:pt x="33600" y="32452"/>
                  </a:cubicBezTo>
                  <a:cubicBezTo>
                    <a:pt x="33691" y="32520"/>
                    <a:pt x="33782" y="32520"/>
                    <a:pt x="33874" y="32520"/>
                  </a:cubicBezTo>
                  <a:lnTo>
                    <a:pt x="34079" y="32520"/>
                  </a:lnTo>
                  <a:cubicBezTo>
                    <a:pt x="34056" y="32566"/>
                    <a:pt x="34056" y="32612"/>
                    <a:pt x="34056" y="32703"/>
                  </a:cubicBezTo>
                  <a:cubicBezTo>
                    <a:pt x="34401" y="32962"/>
                    <a:pt x="34760" y="33155"/>
                    <a:pt x="35151" y="33155"/>
                  </a:cubicBezTo>
                  <a:cubicBezTo>
                    <a:pt x="35277" y="33155"/>
                    <a:pt x="35406" y="33135"/>
                    <a:pt x="35540" y="33091"/>
                  </a:cubicBezTo>
                  <a:cubicBezTo>
                    <a:pt x="35563" y="33114"/>
                    <a:pt x="35563" y="33114"/>
                    <a:pt x="35585" y="33137"/>
                  </a:cubicBezTo>
                  <a:cubicBezTo>
                    <a:pt x="36193" y="33472"/>
                    <a:pt x="36781" y="33807"/>
                    <a:pt x="37491" y="33807"/>
                  </a:cubicBezTo>
                  <a:cubicBezTo>
                    <a:pt x="37555" y="33807"/>
                    <a:pt x="37620" y="33804"/>
                    <a:pt x="37685" y="33798"/>
                  </a:cubicBezTo>
                  <a:lnTo>
                    <a:pt x="37685" y="33798"/>
                  </a:lnTo>
                  <a:cubicBezTo>
                    <a:pt x="37663" y="33867"/>
                    <a:pt x="37663" y="33935"/>
                    <a:pt x="37708" y="34004"/>
                  </a:cubicBezTo>
                  <a:cubicBezTo>
                    <a:pt x="38941" y="34689"/>
                    <a:pt x="40173" y="35419"/>
                    <a:pt x="41429" y="36058"/>
                  </a:cubicBezTo>
                  <a:cubicBezTo>
                    <a:pt x="41497" y="36035"/>
                    <a:pt x="41566" y="36013"/>
                    <a:pt x="41611" y="35990"/>
                  </a:cubicBezTo>
                  <a:cubicBezTo>
                    <a:pt x="41634" y="35990"/>
                    <a:pt x="41634" y="36013"/>
                    <a:pt x="41680" y="36013"/>
                  </a:cubicBezTo>
                  <a:cubicBezTo>
                    <a:pt x="41657" y="36013"/>
                    <a:pt x="41657" y="36013"/>
                    <a:pt x="41657" y="36035"/>
                  </a:cubicBezTo>
                  <a:cubicBezTo>
                    <a:pt x="41726" y="36332"/>
                    <a:pt x="41999" y="36469"/>
                    <a:pt x="42205" y="36652"/>
                  </a:cubicBezTo>
                  <a:cubicBezTo>
                    <a:pt x="42517" y="36860"/>
                    <a:pt x="42772" y="37163"/>
                    <a:pt x="43178" y="37163"/>
                  </a:cubicBezTo>
                  <a:cubicBezTo>
                    <a:pt x="43217" y="37163"/>
                    <a:pt x="43258" y="37160"/>
                    <a:pt x="43300" y="37154"/>
                  </a:cubicBezTo>
                  <a:cubicBezTo>
                    <a:pt x="43300" y="37131"/>
                    <a:pt x="43323" y="37131"/>
                    <a:pt x="43346" y="37108"/>
                  </a:cubicBezTo>
                  <a:cubicBezTo>
                    <a:pt x="43460" y="37724"/>
                    <a:pt x="43825" y="38090"/>
                    <a:pt x="44442" y="38204"/>
                  </a:cubicBezTo>
                  <a:cubicBezTo>
                    <a:pt x="44442" y="38318"/>
                    <a:pt x="44474" y="38369"/>
                    <a:pt x="44551" y="38369"/>
                  </a:cubicBezTo>
                  <a:cubicBezTo>
                    <a:pt x="44566" y="38369"/>
                    <a:pt x="44583" y="38367"/>
                    <a:pt x="44601" y="38364"/>
                  </a:cubicBezTo>
                  <a:cubicBezTo>
                    <a:pt x="45081" y="39345"/>
                    <a:pt x="45811" y="40053"/>
                    <a:pt x="46724" y="40600"/>
                  </a:cubicBezTo>
                  <a:lnTo>
                    <a:pt x="46816" y="40600"/>
                  </a:lnTo>
                  <a:cubicBezTo>
                    <a:pt x="46884" y="40760"/>
                    <a:pt x="46952" y="40874"/>
                    <a:pt x="47135" y="40943"/>
                  </a:cubicBezTo>
                  <a:cubicBezTo>
                    <a:pt x="47204" y="41011"/>
                    <a:pt x="47272" y="41103"/>
                    <a:pt x="47341" y="41171"/>
                  </a:cubicBezTo>
                  <a:cubicBezTo>
                    <a:pt x="47318" y="41262"/>
                    <a:pt x="47295" y="41331"/>
                    <a:pt x="47318" y="41422"/>
                  </a:cubicBezTo>
                  <a:cubicBezTo>
                    <a:pt x="47455" y="41673"/>
                    <a:pt x="47500" y="41993"/>
                    <a:pt x="47843" y="42016"/>
                  </a:cubicBezTo>
                  <a:cubicBezTo>
                    <a:pt x="47957" y="42518"/>
                    <a:pt x="48162" y="42974"/>
                    <a:pt x="48664" y="43248"/>
                  </a:cubicBezTo>
                  <a:cubicBezTo>
                    <a:pt x="48710" y="43271"/>
                    <a:pt x="48779" y="43271"/>
                    <a:pt x="48847" y="43294"/>
                  </a:cubicBezTo>
                  <a:cubicBezTo>
                    <a:pt x="48870" y="43339"/>
                    <a:pt x="48893" y="43385"/>
                    <a:pt x="48915" y="43431"/>
                  </a:cubicBezTo>
                  <a:cubicBezTo>
                    <a:pt x="48915" y="43499"/>
                    <a:pt x="48915" y="43545"/>
                    <a:pt x="48915" y="43613"/>
                  </a:cubicBezTo>
                  <a:cubicBezTo>
                    <a:pt x="48938" y="43682"/>
                    <a:pt x="48984" y="43750"/>
                    <a:pt x="49030" y="43796"/>
                  </a:cubicBezTo>
                  <a:cubicBezTo>
                    <a:pt x="49052" y="43842"/>
                    <a:pt x="49052" y="43864"/>
                    <a:pt x="49075" y="43887"/>
                  </a:cubicBezTo>
                  <a:cubicBezTo>
                    <a:pt x="49121" y="43956"/>
                    <a:pt x="49167" y="44001"/>
                    <a:pt x="49212" y="44070"/>
                  </a:cubicBezTo>
                  <a:cubicBezTo>
                    <a:pt x="49235" y="44138"/>
                    <a:pt x="49258" y="44184"/>
                    <a:pt x="49304" y="44252"/>
                  </a:cubicBezTo>
                  <a:cubicBezTo>
                    <a:pt x="49349" y="44344"/>
                    <a:pt x="49395" y="44435"/>
                    <a:pt x="49440" y="44526"/>
                  </a:cubicBezTo>
                  <a:cubicBezTo>
                    <a:pt x="49509" y="44663"/>
                    <a:pt x="49555" y="44777"/>
                    <a:pt x="49623" y="44914"/>
                  </a:cubicBezTo>
                  <a:cubicBezTo>
                    <a:pt x="49692" y="45006"/>
                    <a:pt x="49760" y="45097"/>
                    <a:pt x="49828" y="45188"/>
                  </a:cubicBezTo>
                  <a:cubicBezTo>
                    <a:pt x="49897" y="45280"/>
                    <a:pt x="49965" y="45371"/>
                    <a:pt x="50034" y="45462"/>
                  </a:cubicBezTo>
                  <a:cubicBezTo>
                    <a:pt x="50057" y="45485"/>
                    <a:pt x="50102" y="45508"/>
                    <a:pt x="50125" y="45508"/>
                  </a:cubicBezTo>
                  <a:cubicBezTo>
                    <a:pt x="50148" y="45576"/>
                    <a:pt x="50171" y="45645"/>
                    <a:pt x="50239" y="45668"/>
                  </a:cubicBezTo>
                  <a:cubicBezTo>
                    <a:pt x="50239" y="45668"/>
                    <a:pt x="50239" y="45690"/>
                    <a:pt x="50217" y="45713"/>
                  </a:cubicBezTo>
                  <a:cubicBezTo>
                    <a:pt x="50125" y="45987"/>
                    <a:pt x="50262" y="46215"/>
                    <a:pt x="50353" y="46444"/>
                  </a:cubicBezTo>
                  <a:cubicBezTo>
                    <a:pt x="50536" y="46718"/>
                    <a:pt x="50627" y="47083"/>
                    <a:pt x="50970" y="47197"/>
                  </a:cubicBezTo>
                  <a:cubicBezTo>
                    <a:pt x="50833" y="47608"/>
                    <a:pt x="50970" y="47973"/>
                    <a:pt x="51130" y="48361"/>
                  </a:cubicBezTo>
                  <a:cubicBezTo>
                    <a:pt x="51152" y="48384"/>
                    <a:pt x="51175" y="48384"/>
                    <a:pt x="51198" y="48407"/>
                  </a:cubicBezTo>
                  <a:cubicBezTo>
                    <a:pt x="51152" y="48452"/>
                    <a:pt x="51084" y="48521"/>
                    <a:pt x="51015" y="48566"/>
                  </a:cubicBezTo>
                  <a:cubicBezTo>
                    <a:pt x="50536" y="48795"/>
                    <a:pt x="49965" y="48886"/>
                    <a:pt x="49532" y="49274"/>
                  </a:cubicBezTo>
                  <a:cubicBezTo>
                    <a:pt x="49052" y="49320"/>
                    <a:pt x="48642" y="49525"/>
                    <a:pt x="48276" y="49845"/>
                  </a:cubicBezTo>
                  <a:cubicBezTo>
                    <a:pt x="48048" y="49867"/>
                    <a:pt x="47820" y="49890"/>
                    <a:pt x="47569" y="49913"/>
                  </a:cubicBezTo>
                  <a:cubicBezTo>
                    <a:pt x="47432" y="50004"/>
                    <a:pt x="47295" y="50096"/>
                    <a:pt x="47158" y="50210"/>
                  </a:cubicBezTo>
                  <a:cubicBezTo>
                    <a:pt x="47112" y="50207"/>
                    <a:pt x="47067" y="50205"/>
                    <a:pt x="47022" y="50205"/>
                  </a:cubicBezTo>
                  <a:cubicBezTo>
                    <a:pt x="46417" y="50205"/>
                    <a:pt x="45886" y="50481"/>
                    <a:pt x="45355" y="50758"/>
                  </a:cubicBezTo>
                  <a:cubicBezTo>
                    <a:pt x="44990" y="50895"/>
                    <a:pt x="44556" y="50803"/>
                    <a:pt x="44259" y="51100"/>
                  </a:cubicBezTo>
                  <a:cubicBezTo>
                    <a:pt x="44207" y="51096"/>
                    <a:pt x="44155" y="51094"/>
                    <a:pt x="44104" y="51094"/>
                  </a:cubicBezTo>
                  <a:cubicBezTo>
                    <a:pt x="43569" y="51094"/>
                    <a:pt x="43070" y="51299"/>
                    <a:pt x="42570" y="51465"/>
                  </a:cubicBezTo>
                  <a:cubicBezTo>
                    <a:pt x="41657" y="51671"/>
                    <a:pt x="40744" y="51716"/>
                    <a:pt x="39854" y="52036"/>
                  </a:cubicBezTo>
                  <a:cubicBezTo>
                    <a:pt x="39734" y="52025"/>
                    <a:pt x="39615" y="52020"/>
                    <a:pt x="39497" y="52020"/>
                  </a:cubicBezTo>
                  <a:cubicBezTo>
                    <a:pt x="38644" y="52020"/>
                    <a:pt x="37820" y="52281"/>
                    <a:pt x="36978" y="52401"/>
                  </a:cubicBezTo>
                  <a:cubicBezTo>
                    <a:pt x="36870" y="52394"/>
                    <a:pt x="36764" y="52387"/>
                    <a:pt x="36661" y="52387"/>
                  </a:cubicBezTo>
                  <a:cubicBezTo>
                    <a:pt x="36438" y="52387"/>
                    <a:pt x="36229" y="52420"/>
                    <a:pt x="36042" y="52561"/>
                  </a:cubicBezTo>
                  <a:cubicBezTo>
                    <a:pt x="35967" y="52552"/>
                    <a:pt x="35893" y="52542"/>
                    <a:pt x="35820" y="52542"/>
                  </a:cubicBezTo>
                  <a:cubicBezTo>
                    <a:pt x="35714" y="52542"/>
                    <a:pt x="35612" y="52562"/>
                    <a:pt x="35517" y="52629"/>
                  </a:cubicBezTo>
                  <a:cubicBezTo>
                    <a:pt x="34399" y="52629"/>
                    <a:pt x="33303" y="52858"/>
                    <a:pt x="32207" y="52926"/>
                  </a:cubicBezTo>
                  <a:cubicBezTo>
                    <a:pt x="31340" y="52972"/>
                    <a:pt x="30473" y="52903"/>
                    <a:pt x="29628" y="53109"/>
                  </a:cubicBezTo>
                  <a:cubicBezTo>
                    <a:pt x="29575" y="53111"/>
                    <a:pt x="29524" y="53113"/>
                    <a:pt x="29473" y="53113"/>
                  </a:cubicBezTo>
                  <a:cubicBezTo>
                    <a:pt x="29089" y="53113"/>
                    <a:pt x="28797" y="53012"/>
                    <a:pt x="28898" y="52447"/>
                  </a:cubicBezTo>
                  <a:cubicBezTo>
                    <a:pt x="28898" y="52378"/>
                    <a:pt x="28829" y="52287"/>
                    <a:pt x="28784" y="52218"/>
                  </a:cubicBezTo>
                  <a:cubicBezTo>
                    <a:pt x="28989" y="51009"/>
                    <a:pt x="28784" y="49799"/>
                    <a:pt x="28784" y="48589"/>
                  </a:cubicBezTo>
                  <a:lnTo>
                    <a:pt x="28761" y="46763"/>
                  </a:lnTo>
                  <a:cubicBezTo>
                    <a:pt x="28784" y="46740"/>
                    <a:pt x="28829" y="46718"/>
                    <a:pt x="28829" y="46695"/>
                  </a:cubicBezTo>
                  <a:cubicBezTo>
                    <a:pt x="28806" y="46649"/>
                    <a:pt x="28784" y="46603"/>
                    <a:pt x="28761" y="46558"/>
                  </a:cubicBezTo>
                  <a:cubicBezTo>
                    <a:pt x="28761" y="45896"/>
                    <a:pt x="28761" y="45234"/>
                    <a:pt x="28761" y="44549"/>
                  </a:cubicBezTo>
                  <a:cubicBezTo>
                    <a:pt x="28738" y="44504"/>
                    <a:pt x="28738" y="44435"/>
                    <a:pt x="28738" y="44389"/>
                  </a:cubicBezTo>
                  <a:cubicBezTo>
                    <a:pt x="28692" y="43773"/>
                    <a:pt x="28943" y="43134"/>
                    <a:pt x="28624" y="42541"/>
                  </a:cubicBezTo>
                  <a:cubicBezTo>
                    <a:pt x="28624" y="42495"/>
                    <a:pt x="28624" y="42426"/>
                    <a:pt x="28601" y="42381"/>
                  </a:cubicBezTo>
                  <a:cubicBezTo>
                    <a:pt x="28806" y="42038"/>
                    <a:pt x="28715" y="41673"/>
                    <a:pt x="28715" y="41331"/>
                  </a:cubicBezTo>
                  <a:cubicBezTo>
                    <a:pt x="28715" y="40509"/>
                    <a:pt x="28669" y="39665"/>
                    <a:pt x="28647" y="38843"/>
                  </a:cubicBezTo>
                  <a:cubicBezTo>
                    <a:pt x="28624" y="37428"/>
                    <a:pt x="28578" y="36035"/>
                    <a:pt x="28555" y="34620"/>
                  </a:cubicBezTo>
                  <a:cubicBezTo>
                    <a:pt x="28601" y="34552"/>
                    <a:pt x="28647" y="34460"/>
                    <a:pt x="28669" y="34392"/>
                  </a:cubicBezTo>
                  <a:cubicBezTo>
                    <a:pt x="28692" y="34278"/>
                    <a:pt x="28715" y="34141"/>
                    <a:pt x="28669" y="34027"/>
                  </a:cubicBezTo>
                  <a:cubicBezTo>
                    <a:pt x="28669" y="34004"/>
                    <a:pt x="28647" y="33958"/>
                    <a:pt x="28624" y="33935"/>
                  </a:cubicBezTo>
                  <a:cubicBezTo>
                    <a:pt x="28715" y="33844"/>
                    <a:pt x="28784" y="33707"/>
                    <a:pt x="28784" y="33593"/>
                  </a:cubicBezTo>
                  <a:cubicBezTo>
                    <a:pt x="28784" y="32726"/>
                    <a:pt x="29263" y="32589"/>
                    <a:pt x="30016" y="32589"/>
                  </a:cubicBezTo>
                  <a:cubicBezTo>
                    <a:pt x="30540" y="32589"/>
                    <a:pt x="31070" y="32626"/>
                    <a:pt x="31600" y="32626"/>
                  </a:cubicBezTo>
                  <a:cubicBezTo>
                    <a:pt x="32086" y="32626"/>
                    <a:pt x="32572" y="32595"/>
                    <a:pt x="33052" y="32475"/>
                  </a:cubicBezTo>
                  <a:cubicBezTo>
                    <a:pt x="33098" y="32452"/>
                    <a:pt x="33166" y="32406"/>
                    <a:pt x="33212" y="32360"/>
                  </a:cubicBezTo>
                  <a:cubicBezTo>
                    <a:pt x="33242" y="32381"/>
                    <a:pt x="33278" y="32392"/>
                    <a:pt x="33316" y="32392"/>
                  </a:cubicBezTo>
                  <a:cubicBezTo>
                    <a:pt x="33362" y="32392"/>
                    <a:pt x="33412" y="32375"/>
                    <a:pt x="33463" y="32338"/>
                  </a:cubicBezTo>
                  <a:close/>
                  <a:moveTo>
                    <a:pt x="25816" y="53109"/>
                  </a:moveTo>
                  <a:lnTo>
                    <a:pt x="25816" y="53109"/>
                  </a:lnTo>
                  <a:cubicBezTo>
                    <a:pt x="25839" y="53131"/>
                    <a:pt x="25862" y="53131"/>
                    <a:pt x="25885" y="53154"/>
                  </a:cubicBezTo>
                  <a:cubicBezTo>
                    <a:pt x="25862" y="53154"/>
                    <a:pt x="25862" y="53154"/>
                    <a:pt x="25839" y="53177"/>
                  </a:cubicBezTo>
                  <a:cubicBezTo>
                    <a:pt x="25839" y="53177"/>
                    <a:pt x="25816" y="53109"/>
                    <a:pt x="25816" y="53109"/>
                  </a:cubicBezTo>
                  <a:close/>
                  <a:moveTo>
                    <a:pt x="27734" y="44983"/>
                  </a:moveTo>
                  <a:cubicBezTo>
                    <a:pt x="27734" y="45006"/>
                    <a:pt x="27711" y="45006"/>
                    <a:pt x="27711" y="45029"/>
                  </a:cubicBezTo>
                  <a:cubicBezTo>
                    <a:pt x="27619" y="45280"/>
                    <a:pt x="27642" y="45531"/>
                    <a:pt x="27734" y="45782"/>
                  </a:cubicBezTo>
                  <a:cubicBezTo>
                    <a:pt x="27756" y="45850"/>
                    <a:pt x="27825" y="45919"/>
                    <a:pt x="27871" y="45964"/>
                  </a:cubicBezTo>
                  <a:cubicBezTo>
                    <a:pt x="27802" y="46421"/>
                    <a:pt x="27802" y="46877"/>
                    <a:pt x="27985" y="47311"/>
                  </a:cubicBezTo>
                  <a:cubicBezTo>
                    <a:pt x="27985" y="47334"/>
                    <a:pt x="27985" y="47380"/>
                    <a:pt x="27985" y="47402"/>
                  </a:cubicBezTo>
                  <a:cubicBezTo>
                    <a:pt x="27962" y="47402"/>
                    <a:pt x="27916" y="47402"/>
                    <a:pt x="27893" y="47425"/>
                  </a:cubicBezTo>
                  <a:cubicBezTo>
                    <a:pt x="27734" y="47539"/>
                    <a:pt x="27642" y="47699"/>
                    <a:pt x="27642" y="47882"/>
                  </a:cubicBezTo>
                  <a:cubicBezTo>
                    <a:pt x="27711" y="49183"/>
                    <a:pt x="27505" y="50484"/>
                    <a:pt x="27893" y="51762"/>
                  </a:cubicBezTo>
                  <a:cubicBezTo>
                    <a:pt x="27939" y="51785"/>
                    <a:pt x="27985" y="51808"/>
                    <a:pt x="28053" y="51830"/>
                  </a:cubicBezTo>
                  <a:cubicBezTo>
                    <a:pt x="28030" y="51853"/>
                    <a:pt x="28030" y="51853"/>
                    <a:pt x="28030" y="51853"/>
                  </a:cubicBezTo>
                  <a:cubicBezTo>
                    <a:pt x="27962" y="52104"/>
                    <a:pt x="27985" y="52355"/>
                    <a:pt x="28030" y="52584"/>
                  </a:cubicBezTo>
                  <a:cubicBezTo>
                    <a:pt x="28007" y="52652"/>
                    <a:pt x="27985" y="52698"/>
                    <a:pt x="28007" y="52743"/>
                  </a:cubicBezTo>
                  <a:cubicBezTo>
                    <a:pt x="27779" y="52789"/>
                    <a:pt x="27665" y="52926"/>
                    <a:pt x="27642" y="53131"/>
                  </a:cubicBezTo>
                  <a:lnTo>
                    <a:pt x="27277" y="53177"/>
                  </a:lnTo>
                  <a:cubicBezTo>
                    <a:pt x="26524" y="53086"/>
                    <a:pt x="26524" y="53086"/>
                    <a:pt x="26547" y="52355"/>
                  </a:cubicBezTo>
                  <a:cubicBezTo>
                    <a:pt x="26547" y="51922"/>
                    <a:pt x="26524" y="51465"/>
                    <a:pt x="26501" y="51009"/>
                  </a:cubicBezTo>
                  <a:cubicBezTo>
                    <a:pt x="26569" y="50917"/>
                    <a:pt x="26638" y="50849"/>
                    <a:pt x="26729" y="50758"/>
                  </a:cubicBezTo>
                  <a:cubicBezTo>
                    <a:pt x="26798" y="50141"/>
                    <a:pt x="27026" y="49502"/>
                    <a:pt x="26455" y="48977"/>
                  </a:cubicBezTo>
                  <a:cubicBezTo>
                    <a:pt x="26524" y="48954"/>
                    <a:pt x="26592" y="48909"/>
                    <a:pt x="26661" y="48863"/>
                  </a:cubicBezTo>
                  <a:cubicBezTo>
                    <a:pt x="26935" y="48178"/>
                    <a:pt x="26843" y="47471"/>
                    <a:pt x="26775" y="46786"/>
                  </a:cubicBezTo>
                  <a:cubicBezTo>
                    <a:pt x="26706" y="45919"/>
                    <a:pt x="26866" y="45280"/>
                    <a:pt x="27734" y="44983"/>
                  </a:cubicBezTo>
                  <a:close/>
                  <a:moveTo>
                    <a:pt x="24561" y="32338"/>
                  </a:moveTo>
                  <a:cubicBezTo>
                    <a:pt x="24732" y="32484"/>
                    <a:pt x="24910" y="32553"/>
                    <a:pt x="25091" y="32553"/>
                  </a:cubicBezTo>
                  <a:cubicBezTo>
                    <a:pt x="25247" y="32553"/>
                    <a:pt x="25406" y="32501"/>
                    <a:pt x="25565" y="32406"/>
                  </a:cubicBezTo>
                  <a:lnTo>
                    <a:pt x="25611" y="32406"/>
                  </a:lnTo>
                  <a:cubicBezTo>
                    <a:pt x="25679" y="33045"/>
                    <a:pt x="25451" y="33707"/>
                    <a:pt x="25679" y="34323"/>
                  </a:cubicBezTo>
                  <a:cubicBezTo>
                    <a:pt x="25656" y="34460"/>
                    <a:pt x="25656" y="34575"/>
                    <a:pt x="25656" y="34689"/>
                  </a:cubicBezTo>
                  <a:cubicBezTo>
                    <a:pt x="25679" y="34689"/>
                    <a:pt x="25679" y="34711"/>
                    <a:pt x="25702" y="34757"/>
                  </a:cubicBezTo>
                  <a:cubicBezTo>
                    <a:pt x="25702" y="34780"/>
                    <a:pt x="25702" y="34780"/>
                    <a:pt x="25702" y="34780"/>
                  </a:cubicBezTo>
                  <a:cubicBezTo>
                    <a:pt x="25679" y="34757"/>
                    <a:pt x="25679" y="34734"/>
                    <a:pt x="25656" y="34689"/>
                  </a:cubicBezTo>
                  <a:cubicBezTo>
                    <a:pt x="25656" y="34757"/>
                    <a:pt x="25656" y="34826"/>
                    <a:pt x="25656" y="34894"/>
                  </a:cubicBezTo>
                  <a:cubicBezTo>
                    <a:pt x="25565" y="35488"/>
                    <a:pt x="25702" y="36104"/>
                    <a:pt x="25656" y="36697"/>
                  </a:cubicBezTo>
                  <a:cubicBezTo>
                    <a:pt x="25656" y="36766"/>
                    <a:pt x="25656" y="36834"/>
                    <a:pt x="25656" y="36880"/>
                  </a:cubicBezTo>
                  <a:cubicBezTo>
                    <a:pt x="25656" y="37291"/>
                    <a:pt x="25634" y="37679"/>
                    <a:pt x="25656" y="38067"/>
                  </a:cubicBezTo>
                  <a:cubicBezTo>
                    <a:pt x="25679" y="38843"/>
                    <a:pt x="25542" y="39642"/>
                    <a:pt x="25816" y="40395"/>
                  </a:cubicBezTo>
                  <a:cubicBezTo>
                    <a:pt x="25771" y="40441"/>
                    <a:pt x="25771" y="40486"/>
                    <a:pt x="25816" y="40532"/>
                  </a:cubicBezTo>
                  <a:cubicBezTo>
                    <a:pt x="25611" y="41559"/>
                    <a:pt x="25588" y="42586"/>
                    <a:pt x="25793" y="43613"/>
                  </a:cubicBezTo>
                  <a:cubicBezTo>
                    <a:pt x="25588" y="43933"/>
                    <a:pt x="25748" y="44252"/>
                    <a:pt x="25816" y="44549"/>
                  </a:cubicBezTo>
                  <a:cubicBezTo>
                    <a:pt x="25611" y="44937"/>
                    <a:pt x="25702" y="45302"/>
                    <a:pt x="25816" y="45668"/>
                  </a:cubicBezTo>
                  <a:cubicBezTo>
                    <a:pt x="25725" y="45896"/>
                    <a:pt x="25839" y="46124"/>
                    <a:pt x="25839" y="46375"/>
                  </a:cubicBezTo>
                  <a:cubicBezTo>
                    <a:pt x="25771" y="46489"/>
                    <a:pt x="25771" y="46603"/>
                    <a:pt x="25816" y="46740"/>
                  </a:cubicBezTo>
                  <a:cubicBezTo>
                    <a:pt x="25679" y="46877"/>
                    <a:pt x="25748" y="46991"/>
                    <a:pt x="25816" y="47106"/>
                  </a:cubicBezTo>
                  <a:cubicBezTo>
                    <a:pt x="25816" y="47425"/>
                    <a:pt x="25816" y="47722"/>
                    <a:pt x="25816" y="48019"/>
                  </a:cubicBezTo>
                  <a:cubicBezTo>
                    <a:pt x="25725" y="48338"/>
                    <a:pt x="25793" y="48635"/>
                    <a:pt x="25862" y="48932"/>
                  </a:cubicBezTo>
                  <a:cubicBezTo>
                    <a:pt x="25839" y="50324"/>
                    <a:pt x="25839" y="51716"/>
                    <a:pt x="25816" y="53109"/>
                  </a:cubicBezTo>
                  <a:cubicBezTo>
                    <a:pt x="25748" y="53109"/>
                    <a:pt x="25702" y="53131"/>
                    <a:pt x="25656" y="53177"/>
                  </a:cubicBezTo>
                  <a:cubicBezTo>
                    <a:pt x="25393" y="53208"/>
                    <a:pt x="25131" y="53219"/>
                    <a:pt x="24870" y="53219"/>
                  </a:cubicBezTo>
                  <a:cubicBezTo>
                    <a:pt x="24202" y="53219"/>
                    <a:pt x="23537" y="53146"/>
                    <a:pt x="22868" y="53146"/>
                  </a:cubicBezTo>
                  <a:cubicBezTo>
                    <a:pt x="22642" y="53146"/>
                    <a:pt x="22415" y="53155"/>
                    <a:pt x="22187" y="53177"/>
                  </a:cubicBezTo>
                  <a:cubicBezTo>
                    <a:pt x="22068" y="53133"/>
                    <a:pt x="21949" y="53098"/>
                    <a:pt x="21830" y="53098"/>
                  </a:cubicBezTo>
                  <a:cubicBezTo>
                    <a:pt x="21767" y="53098"/>
                    <a:pt x="21703" y="53108"/>
                    <a:pt x="21639" y="53131"/>
                  </a:cubicBezTo>
                  <a:cubicBezTo>
                    <a:pt x="21388" y="53131"/>
                    <a:pt x="21137" y="53154"/>
                    <a:pt x="20909" y="53154"/>
                  </a:cubicBezTo>
                  <a:cubicBezTo>
                    <a:pt x="20836" y="53111"/>
                    <a:pt x="20773" y="53095"/>
                    <a:pt x="20708" y="53095"/>
                  </a:cubicBezTo>
                  <a:cubicBezTo>
                    <a:pt x="20670" y="53095"/>
                    <a:pt x="20631" y="53100"/>
                    <a:pt x="20589" y="53109"/>
                  </a:cubicBezTo>
                  <a:cubicBezTo>
                    <a:pt x="20093" y="52961"/>
                    <a:pt x="19590" y="52948"/>
                    <a:pt x="19082" y="52948"/>
                  </a:cubicBezTo>
                  <a:cubicBezTo>
                    <a:pt x="18967" y="52948"/>
                    <a:pt x="18852" y="52948"/>
                    <a:pt x="18737" y="52948"/>
                  </a:cubicBezTo>
                  <a:cubicBezTo>
                    <a:pt x="18495" y="52948"/>
                    <a:pt x="18252" y="52945"/>
                    <a:pt x="18010" y="52926"/>
                  </a:cubicBezTo>
                  <a:cubicBezTo>
                    <a:pt x="18010" y="52880"/>
                    <a:pt x="17987" y="52835"/>
                    <a:pt x="17987" y="52789"/>
                  </a:cubicBezTo>
                  <a:cubicBezTo>
                    <a:pt x="17188" y="52766"/>
                    <a:pt x="16412" y="52766"/>
                    <a:pt x="15636" y="52743"/>
                  </a:cubicBezTo>
                  <a:cubicBezTo>
                    <a:pt x="15268" y="52615"/>
                    <a:pt x="14877" y="52543"/>
                    <a:pt x="14487" y="52543"/>
                  </a:cubicBezTo>
                  <a:cubicBezTo>
                    <a:pt x="14322" y="52543"/>
                    <a:pt x="14156" y="52556"/>
                    <a:pt x="13993" y="52584"/>
                  </a:cubicBezTo>
                  <a:cubicBezTo>
                    <a:pt x="13536" y="52310"/>
                    <a:pt x="13034" y="52264"/>
                    <a:pt x="12509" y="52264"/>
                  </a:cubicBezTo>
                  <a:cubicBezTo>
                    <a:pt x="12395" y="52241"/>
                    <a:pt x="12258" y="52241"/>
                    <a:pt x="12144" y="52241"/>
                  </a:cubicBezTo>
                  <a:cubicBezTo>
                    <a:pt x="11619" y="52036"/>
                    <a:pt x="11071" y="52013"/>
                    <a:pt x="10523" y="51990"/>
                  </a:cubicBezTo>
                  <a:cubicBezTo>
                    <a:pt x="10295" y="51739"/>
                    <a:pt x="9975" y="51808"/>
                    <a:pt x="9702" y="51739"/>
                  </a:cubicBezTo>
                  <a:cubicBezTo>
                    <a:pt x="9154" y="51625"/>
                    <a:pt x="8606" y="51557"/>
                    <a:pt x="8104" y="51328"/>
                  </a:cubicBezTo>
                  <a:lnTo>
                    <a:pt x="7602" y="51305"/>
                  </a:lnTo>
                  <a:cubicBezTo>
                    <a:pt x="7442" y="51169"/>
                    <a:pt x="7236" y="51146"/>
                    <a:pt x="7031" y="51146"/>
                  </a:cubicBezTo>
                  <a:cubicBezTo>
                    <a:pt x="7014" y="51112"/>
                    <a:pt x="6985" y="51091"/>
                    <a:pt x="6944" y="51091"/>
                  </a:cubicBezTo>
                  <a:cubicBezTo>
                    <a:pt x="6929" y="51091"/>
                    <a:pt x="6912" y="51094"/>
                    <a:pt x="6894" y="51100"/>
                  </a:cubicBezTo>
                  <a:cubicBezTo>
                    <a:pt x="6027" y="50872"/>
                    <a:pt x="5159" y="50621"/>
                    <a:pt x="4292" y="50392"/>
                  </a:cubicBezTo>
                  <a:cubicBezTo>
                    <a:pt x="4041" y="50119"/>
                    <a:pt x="3676" y="50073"/>
                    <a:pt x="3333" y="50004"/>
                  </a:cubicBezTo>
                  <a:cubicBezTo>
                    <a:pt x="3151" y="49959"/>
                    <a:pt x="2968" y="49867"/>
                    <a:pt x="2877" y="49731"/>
                  </a:cubicBezTo>
                  <a:cubicBezTo>
                    <a:pt x="2922" y="49594"/>
                    <a:pt x="2968" y="49479"/>
                    <a:pt x="3059" y="49365"/>
                  </a:cubicBezTo>
                  <a:cubicBezTo>
                    <a:pt x="3219" y="49091"/>
                    <a:pt x="3333" y="48818"/>
                    <a:pt x="3379" y="48498"/>
                  </a:cubicBezTo>
                  <a:cubicBezTo>
                    <a:pt x="3767" y="48293"/>
                    <a:pt x="3790" y="47927"/>
                    <a:pt x="3721" y="47516"/>
                  </a:cubicBezTo>
                  <a:cubicBezTo>
                    <a:pt x="3790" y="47494"/>
                    <a:pt x="3835" y="47471"/>
                    <a:pt x="3881" y="47425"/>
                  </a:cubicBezTo>
                  <a:cubicBezTo>
                    <a:pt x="3972" y="47311"/>
                    <a:pt x="4041" y="47220"/>
                    <a:pt x="4109" y="47106"/>
                  </a:cubicBezTo>
                  <a:cubicBezTo>
                    <a:pt x="4520" y="46238"/>
                    <a:pt x="5251" y="45531"/>
                    <a:pt x="5433" y="44526"/>
                  </a:cubicBezTo>
                  <a:cubicBezTo>
                    <a:pt x="5456" y="44504"/>
                    <a:pt x="5502" y="44504"/>
                    <a:pt x="5525" y="44458"/>
                  </a:cubicBezTo>
                  <a:cubicBezTo>
                    <a:pt x="5593" y="44389"/>
                    <a:pt x="5662" y="44321"/>
                    <a:pt x="5730" y="44275"/>
                  </a:cubicBezTo>
                  <a:cubicBezTo>
                    <a:pt x="5844" y="44161"/>
                    <a:pt x="5890" y="44047"/>
                    <a:pt x="5935" y="43933"/>
                  </a:cubicBezTo>
                  <a:cubicBezTo>
                    <a:pt x="5981" y="43819"/>
                    <a:pt x="6004" y="43727"/>
                    <a:pt x="6027" y="43613"/>
                  </a:cubicBezTo>
                  <a:cubicBezTo>
                    <a:pt x="6027" y="43613"/>
                    <a:pt x="6027" y="43591"/>
                    <a:pt x="6027" y="43591"/>
                  </a:cubicBezTo>
                  <a:cubicBezTo>
                    <a:pt x="6027" y="43568"/>
                    <a:pt x="6050" y="43568"/>
                    <a:pt x="6050" y="43545"/>
                  </a:cubicBezTo>
                  <a:cubicBezTo>
                    <a:pt x="6095" y="43545"/>
                    <a:pt x="6164" y="43522"/>
                    <a:pt x="6209" y="43522"/>
                  </a:cubicBezTo>
                  <a:cubicBezTo>
                    <a:pt x="6232" y="43499"/>
                    <a:pt x="6255" y="43476"/>
                    <a:pt x="6301" y="43454"/>
                  </a:cubicBezTo>
                  <a:cubicBezTo>
                    <a:pt x="6369" y="43408"/>
                    <a:pt x="6415" y="43362"/>
                    <a:pt x="6483" y="43294"/>
                  </a:cubicBezTo>
                  <a:cubicBezTo>
                    <a:pt x="6894" y="42814"/>
                    <a:pt x="7442" y="42449"/>
                    <a:pt x="7533" y="41765"/>
                  </a:cubicBezTo>
                  <a:cubicBezTo>
                    <a:pt x="7579" y="41742"/>
                    <a:pt x="7602" y="41719"/>
                    <a:pt x="7647" y="41673"/>
                  </a:cubicBezTo>
                  <a:cubicBezTo>
                    <a:pt x="7716" y="41582"/>
                    <a:pt x="7761" y="41491"/>
                    <a:pt x="7807" y="41399"/>
                  </a:cubicBezTo>
                  <a:cubicBezTo>
                    <a:pt x="7853" y="41331"/>
                    <a:pt x="7898" y="41285"/>
                    <a:pt x="7921" y="41217"/>
                  </a:cubicBezTo>
                  <a:cubicBezTo>
                    <a:pt x="7990" y="41148"/>
                    <a:pt x="8081" y="41080"/>
                    <a:pt x="8127" y="40988"/>
                  </a:cubicBezTo>
                  <a:cubicBezTo>
                    <a:pt x="8172" y="40943"/>
                    <a:pt x="8195" y="40897"/>
                    <a:pt x="8218" y="40851"/>
                  </a:cubicBezTo>
                  <a:cubicBezTo>
                    <a:pt x="8423" y="40715"/>
                    <a:pt x="8583" y="40555"/>
                    <a:pt x="8674" y="40327"/>
                  </a:cubicBezTo>
                  <a:cubicBezTo>
                    <a:pt x="8697" y="40281"/>
                    <a:pt x="8720" y="40258"/>
                    <a:pt x="8743" y="40212"/>
                  </a:cubicBezTo>
                  <a:cubicBezTo>
                    <a:pt x="8743" y="40212"/>
                    <a:pt x="8743" y="40235"/>
                    <a:pt x="8766" y="40235"/>
                  </a:cubicBezTo>
                  <a:cubicBezTo>
                    <a:pt x="9793" y="39893"/>
                    <a:pt x="10341" y="39003"/>
                    <a:pt x="11025" y="38272"/>
                  </a:cubicBezTo>
                  <a:cubicBezTo>
                    <a:pt x="11048" y="38204"/>
                    <a:pt x="11094" y="38135"/>
                    <a:pt x="11140" y="38067"/>
                  </a:cubicBezTo>
                  <a:cubicBezTo>
                    <a:pt x="11177" y="38081"/>
                    <a:pt x="11213" y="38087"/>
                    <a:pt x="11248" y="38087"/>
                  </a:cubicBezTo>
                  <a:cubicBezTo>
                    <a:pt x="11385" y="38087"/>
                    <a:pt x="11505" y="37989"/>
                    <a:pt x="11596" y="37861"/>
                  </a:cubicBezTo>
                  <a:cubicBezTo>
                    <a:pt x="11642" y="37816"/>
                    <a:pt x="11665" y="37747"/>
                    <a:pt x="11665" y="37679"/>
                  </a:cubicBezTo>
                  <a:cubicBezTo>
                    <a:pt x="11665" y="37656"/>
                    <a:pt x="11665" y="37610"/>
                    <a:pt x="11665" y="37565"/>
                  </a:cubicBezTo>
                  <a:lnTo>
                    <a:pt x="11710" y="37496"/>
                  </a:lnTo>
                  <a:cubicBezTo>
                    <a:pt x="11779" y="37519"/>
                    <a:pt x="11847" y="37542"/>
                    <a:pt x="11916" y="37542"/>
                  </a:cubicBezTo>
                  <a:cubicBezTo>
                    <a:pt x="11935" y="37544"/>
                    <a:pt x="11954" y="37545"/>
                    <a:pt x="11972" y="37545"/>
                  </a:cubicBezTo>
                  <a:cubicBezTo>
                    <a:pt x="12132" y="37545"/>
                    <a:pt x="12275" y="37461"/>
                    <a:pt x="12418" y="37359"/>
                  </a:cubicBezTo>
                  <a:cubicBezTo>
                    <a:pt x="12646" y="37085"/>
                    <a:pt x="13034" y="36971"/>
                    <a:pt x="13103" y="36560"/>
                  </a:cubicBezTo>
                  <a:cubicBezTo>
                    <a:pt x="13103" y="36538"/>
                    <a:pt x="13080" y="36538"/>
                    <a:pt x="13080" y="36515"/>
                  </a:cubicBezTo>
                  <a:cubicBezTo>
                    <a:pt x="13171" y="36492"/>
                    <a:pt x="13240" y="36469"/>
                    <a:pt x="13240" y="36378"/>
                  </a:cubicBezTo>
                  <a:cubicBezTo>
                    <a:pt x="13240" y="36332"/>
                    <a:pt x="13240" y="36309"/>
                    <a:pt x="13240" y="36286"/>
                  </a:cubicBezTo>
                  <a:cubicBezTo>
                    <a:pt x="13262" y="36332"/>
                    <a:pt x="13308" y="36355"/>
                    <a:pt x="13308" y="36401"/>
                  </a:cubicBezTo>
                  <a:cubicBezTo>
                    <a:pt x="13947" y="36286"/>
                    <a:pt x="14472" y="35967"/>
                    <a:pt x="14860" y="35442"/>
                  </a:cubicBezTo>
                  <a:cubicBezTo>
                    <a:pt x="14877" y="35443"/>
                    <a:pt x="14894" y="35443"/>
                    <a:pt x="14911" y="35443"/>
                  </a:cubicBezTo>
                  <a:cubicBezTo>
                    <a:pt x="15389" y="35443"/>
                    <a:pt x="15763" y="35134"/>
                    <a:pt x="16116" y="34826"/>
                  </a:cubicBezTo>
                  <a:cubicBezTo>
                    <a:pt x="16161" y="34734"/>
                    <a:pt x="16207" y="34666"/>
                    <a:pt x="16230" y="34575"/>
                  </a:cubicBezTo>
                  <a:cubicBezTo>
                    <a:pt x="16230" y="34575"/>
                    <a:pt x="16230" y="34552"/>
                    <a:pt x="16230" y="34552"/>
                  </a:cubicBezTo>
                  <a:cubicBezTo>
                    <a:pt x="16367" y="34506"/>
                    <a:pt x="16504" y="34483"/>
                    <a:pt x="16640" y="34438"/>
                  </a:cubicBezTo>
                  <a:cubicBezTo>
                    <a:pt x="16846" y="34415"/>
                    <a:pt x="17074" y="34369"/>
                    <a:pt x="17302" y="34346"/>
                  </a:cubicBezTo>
                  <a:cubicBezTo>
                    <a:pt x="17622" y="34301"/>
                    <a:pt x="17919" y="34164"/>
                    <a:pt x="18124" y="33913"/>
                  </a:cubicBezTo>
                  <a:cubicBezTo>
                    <a:pt x="18193" y="33821"/>
                    <a:pt x="18261" y="33753"/>
                    <a:pt x="18307" y="33662"/>
                  </a:cubicBezTo>
                  <a:cubicBezTo>
                    <a:pt x="18786" y="33502"/>
                    <a:pt x="19311" y="33433"/>
                    <a:pt x="19745" y="33137"/>
                  </a:cubicBezTo>
                  <a:lnTo>
                    <a:pt x="19859" y="33137"/>
                  </a:lnTo>
                  <a:cubicBezTo>
                    <a:pt x="19905" y="33114"/>
                    <a:pt x="19950" y="33091"/>
                    <a:pt x="19996" y="33091"/>
                  </a:cubicBezTo>
                  <a:cubicBezTo>
                    <a:pt x="20224" y="32977"/>
                    <a:pt x="20452" y="32908"/>
                    <a:pt x="20681" y="32840"/>
                  </a:cubicBezTo>
                  <a:cubicBezTo>
                    <a:pt x="20818" y="32817"/>
                    <a:pt x="20932" y="32771"/>
                    <a:pt x="21069" y="32749"/>
                  </a:cubicBezTo>
                  <a:cubicBezTo>
                    <a:pt x="21320" y="32680"/>
                    <a:pt x="21594" y="32634"/>
                    <a:pt x="21845" y="32589"/>
                  </a:cubicBezTo>
                  <a:cubicBezTo>
                    <a:pt x="21969" y="32578"/>
                    <a:pt x="22094" y="32575"/>
                    <a:pt x="22221" y="32575"/>
                  </a:cubicBezTo>
                  <a:cubicBezTo>
                    <a:pt x="22395" y="32575"/>
                    <a:pt x="22570" y="32581"/>
                    <a:pt x="22745" y="32581"/>
                  </a:cubicBezTo>
                  <a:cubicBezTo>
                    <a:pt x="22980" y="32581"/>
                    <a:pt x="23213" y="32570"/>
                    <a:pt x="23442" y="32520"/>
                  </a:cubicBezTo>
                  <a:cubicBezTo>
                    <a:pt x="23579" y="32459"/>
                    <a:pt x="23716" y="32388"/>
                    <a:pt x="23860" y="32388"/>
                  </a:cubicBezTo>
                  <a:cubicBezTo>
                    <a:pt x="23932" y="32388"/>
                    <a:pt x="24005" y="32406"/>
                    <a:pt x="24082" y="32452"/>
                  </a:cubicBezTo>
                  <a:cubicBezTo>
                    <a:pt x="24148" y="32471"/>
                    <a:pt x="24210" y="32482"/>
                    <a:pt x="24272" y="32482"/>
                  </a:cubicBezTo>
                  <a:cubicBezTo>
                    <a:pt x="24359" y="32482"/>
                    <a:pt x="24444" y="32460"/>
                    <a:pt x="24538" y="32406"/>
                  </a:cubicBezTo>
                  <a:cubicBezTo>
                    <a:pt x="24538" y="32383"/>
                    <a:pt x="24561" y="32360"/>
                    <a:pt x="24561" y="32338"/>
                  </a:cubicBezTo>
                  <a:close/>
                  <a:moveTo>
                    <a:pt x="49806" y="54022"/>
                  </a:moveTo>
                  <a:cubicBezTo>
                    <a:pt x="49806" y="54044"/>
                    <a:pt x="49806" y="54067"/>
                    <a:pt x="49806" y="54090"/>
                  </a:cubicBezTo>
                  <a:cubicBezTo>
                    <a:pt x="49806" y="54067"/>
                    <a:pt x="49783" y="54044"/>
                    <a:pt x="49783" y="54022"/>
                  </a:cubicBezTo>
                  <a:close/>
                  <a:moveTo>
                    <a:pt x="51244" y="48772"/>
                  </a:moveTo>
                  <a:cubicBezTo>
                    <a:pt x="51312" y="48818"/>
                    <a:pt x="51381" y="48863"/>
                    <a:pt x="51449" y="48886"/>
                  </a:cubicBezTo>
                  <a:cubicBezTo>
                    <a:pt x="51449" y="48932"/>
                    <a:pt x="51472" y="48954"/>
                    <a:pt x="51495" y="49000"/>
                  </a:cubicBezTo>
                  <a:cubicBezTo>
                    <a:pt x="51518" y="49046"/>
                    <a:pt x="51540" y="49069"/>
                    <a:pt x="51586" y="49114"/>
                  </a:cubicBezTo>
                  <a:cubicBezTo>
                    <a:pt x="51609" y="49206"/>
                    <a:pt x="51655" y="49274"/>
                    <a:pt x="51746" y="49320"/>
                  </a:cubicBezTo>
                  <a:cubicBezTo>
                    <a:pt x="51723" y="49342"/>
                    <a:pt x="51700" y="49342"/>
                    <a:pt x="51677" y="49388"/>
                  </a:cubicBezTo>
                  <a:cubicBezTo>
                    <a:pt x="51700" y="50096"/>
                    <a:pt x="51883" y="50758"/>
                    <a:pt x="52385" y="51305"/>
                  </a:cubicBezTo>
                  <a:cubicBezTo>
                    <a:pt x="52408" y="51328"/>
                    <a:pt x="52431" y="51328"/>
                    <a:pt x="52453" y="51328"/>
                  </a:cubicBezTo>
                  <a:cubicBezTo>
                    <a:pt x="52385" y="51945"/>
                    <a:pt x="52522" y="52470"/>
                    <a:pt x="53001" y="52858"/>
                  </a:cubicBezTo>
                  <a:cubicBezTo>
                    <a:pt x="53001" y="52880"/>
                    <a:pt x="53024" y="52903"/>
                    <a:pt x="53024" y="52949"/>
                  </a:cubicBezTo>
                  <a:cubicBezTo>
                    <a:pt x="53389" y="53748"/>
                    <a:pt x="53093" y="54318"/>
                    <a:pt x="52362" y="54729"/>
                  </a:cubicBezTo>
                  <a:cubicBezTo>
                    <a:pt x="52248" y="54821"/>
                    <a:pt x="52157" y="54912"/>
                    <a:pt x="52020" y="54980"/>
                  </a:cubicBezTo>
                  <a:cubicBezTo>
                    <a:pt x="51951" y="55026"/>
                    <a:pt x="51906" y="55049"/>
                    <a:pt x="51837" y="55094"/>
                  </a:cubicBezTo>
                  <a:cubicBezTo>
                    <a:pt x="51791" y="55117"/>
                    <a:pt x="51723" y="55140"/>
                    <a:pt x="51655" y="55186"/>
                  </a:cubicBezTo>
                  <a:cubicBezTo>
                    <a:pt x="51609" y="55209"/>
                    <a:pt x="51540" y="55231"/>
                    <a:pt x="51472" y="55254"/>
                  </a:cubicBezTo>
                  <a:cubicBezTo>
                    <a:pt x="51381" y="55300"/>
                    <a:pt x="51289" y="55323"/>
                    <a:pt x="51198" y="55346"/>
                  </a:cubicBezTo>
                  <a:cubicBezTo>
                    <a:pt x="51130" y="55368"/>
                    <a:pt x="51061" y="55391"/>
                    <a:pt x="50993" y="55414"/>
                  </a:cubicBezTo>
                  <a:cubicBezTo>
                    <a:pt x="50901" y="55460"/>
                    <a:pt x="50810" y="55505"/>
                    <a:pt x="50719" y="55551"/>
                  </a:cubicBezTo>
                  <a:cubicBezTo>
                    <a:pt x="50650" y="55574"/>
                    <a:pt x="50605" y="55597"/>
                    <a:pt x="50559" y="55619"/>
                  </a:cubicBezTo>
                  <a:cubicBezTo>
                    <a:pt x="50468" y="55528"/>
                    <a:pt x="50490" y="55346"/>
                    <a:pt x="50331" y="55300"/>
                  </a:cubicBezTo>
                  <a:cubicBezTo>
                    <a:pt x="50308" y="55140"/>
                    <a:pt x="50285" y="54980"/>
                    <a:pt x="50171" y="54843"/>
                  </a:cubicBezTo>
                  <a:cubicBezTo>
                    <a:pt x="50148" y="54821"/>
                    <a:pt x="50125" y="54798"/>
                    <a:pt x="50102" y="54798"/>
                  </a:cubicBezTo>
                  <a:lnTo>
                    <a:pt x="50102" y="54775"/>
                  </a:lnTo>
                  <a:cubicBezTo>
                    <a:pt x="50125" y="54615"/>
                    <a:pt x="50125" y="54478"/>
                    <a:pt x="49943" y="54364"/>
                  </a:cubicBezTo>
                  <a:cubicBezTo>
                    <a:pt x="49965" y="54318"/>
                    <a:pt x="49943" y="54273"/>
                    <a:pt x="49920" y="54227"/>
                  </a:cubicBezTo>
                  <a:cubicBezTo>
                    <a:pt x="49943" y="54113"/>
                    <a:pt x="49897" y="54044"/>
                    <a:pt x="49806" y="53999"/>
                  </a:cubicBezTo>
                  <a:cubicBezTo>
                    <a:pt x="49783" y="53908"/>
                    <a:pt x="49760" y="53793"/>
                    <a:pt x="49737" y="53679"/>
                  </a:cubicBezTo>
                  <a:cubicBezTo>
                    <a:pt x="49737" y="53497"/>
                    <a:pt x="49783" y="53268"/>
                    <a:pt x="49577" y="53131"/>
                  </a:cubicBezTo>
                  <a:cubicBezTo>
                    <a:pt x="49577" y="52972"/>
                    <a:pt x="49532" y="52835"/>
                    <a:pt x="49395" y="52766"/>
                  </a:cubicBezTo>
                  <a:cubicBezTo>
                    <a:pt x="49372" y="52515"/>
                    <a:pt x="49440" y="52241"/>
                    <a:pt x="49189" y="52059"/>
                  </a:cubicBezTo>
                  <a:lnTo>
                    <a:pt x="49189" y="52036"/>
                  </a:lnTo>
                  <a:cubicBezTo>
                    <a:pt x="49212" y="51830"/>
                    <a:pt x="49212" y="51625"/>
                    <a:pt x="49030" y="51488"/>
                  </a:cubicBezTo>
                  <a:cubicBezTo>
                    <a:pt x="48893" y="51123"/>
                    <a:pt x="48756" y="50758"/>
                    <a:pt x="48619" y="50392"/>
                  </a:cubicBezTo>
                  <a:cubicBezTo>
                    <a:pt x="48619" y="50278"/>
                    <a:pt x="48642" y="50164"/>
                    <a:pt x="48664" y="50027"/>
                  </a:cubicBezTo>
                  <a:cubicBezTo>
                    <a:pt x="49075" y="49959"/>
                    <a:pt x="49486" y="49867"/>
                    <a:pt x="49783" y="49525"/>
                  </a:cubicBezTo>
                  <a:cubicBezTo>
                    <a:pt x="50376" y="49479"/>
                    <a:pt x="50764" y="49046"/>
                    <a:pt x="51244" y="48772"/>
                  </a:cubicBezTo>
                  <a:close/>
                  <a:moveTo>
                    <a:pt x="2557" y="50644"/>
                  </a:moveTo>
                  <a:cubicBezTo>
                    <a:pt x="3059" y="50803"/>
                    <a:pt x="3584" y="50986"/>
                    <a:pt x="4087" y="51146"/>
                  </a:cubicBezTo>
                  <a:cubicBezTo>
                    <a:pt x="4132" y="51169"/>
                    <a:pt x="4155" y="51169"/>
                    <a:pt x="4201" y="51191"/>
                  </a:cubicBezTo>
                  <a:cubicBezTo>
                    <a:pt x="4497" y="51283"/>
                    <a:pt x="4794" y="51397"/>
                    <a:pt x="5091" y="51511"/>
                  </a:cubicBezTo>
                  <a:cubicBezTo>
                    <a:pt x="6186" y="51876"/>
                    <a:pt x="6186" y="51853"/>
                    <a:pt x="5913" y="52949"/>
                  </a:cubicBezTo>
                  <a:cubicBezTo>
                    <a:pt x="5798" y="53040"/>
                    <a:pt x="5730" y="53154"/>
                    <a:pt x="5753" y="53314"/>
                  </a:cubicBezTo>
                  <a:cubicBezTo>
                    <a:pt x="5707" y="53360"/>
                    <a:pt x="5707" y="53405"/>
                    <a:pt x="5707" y="53451"/>
                  </a:cubicBezTo>
                  <a:cubicBezTo>
                    <a:pt x="5570" y="53542"/>
                    <a:pt x="5570" y="53702"/>
                    <a:pt x="5570" y="53862"/>
                  </a:cubicBezTo>
                  <a:cubicBezTo>
                    <a:pt x="5479" y="53908"/>
                    <a:pt x="5433" y="53953"/>
                    <a:pt x="5433" y="54067"/>
                  </a:cubicBezTo>
                  <a:cubicBezTo>
                    <a:pt x="5228" y="54798"/>
                    <a:pt x="4817" y="55482"/>
                    <a:pt x="4657" y="56236"/>
                  </a:cubicBezTo>
                  <a:cubicBezTo>
                    <a:pt x="4634" y="56236"/>
                    <a:pt x="4612" y="56213"/>
                    <a:pt x="4589" y="56213"/>
                  </a:cubicBezTo>
                  <a:cubicBezTo>
                    <a:pt x="3881" y="55962"/>
                    <a:pt x="3265" y="55551"/>
                    <a:pt x="2626" y="55163"/>
                  </a:cubicBezTo>
                  <a:cubicBezTo>
                    <a:pt x="2395" y="55028"/>
                    <a:pt x="2165" y="54845"/>
                    <a:pt x="1893" y="54845"/>
                  </a:cubicBezTo>
                  <a:cubicBezTo>
                    <a:pt x="1842" y="54845"/>
                    <a:pt x="1790" y="54852"/>
                    <a:pt x="1736" y="54866"/>
                  </a:cubicBezTo>
                  <a:cubicBezTo>
                    <a:pt x="1279" y="54273"/>
                    <a:pt x="1256" y="53634"/>
                    <a:pt x="1576" y="52949"/>
                  </a:cubicBezTo>
                  <a:cubicBezTo>
                    <a:pt x="1576" y="52926"/>
                    <a:pt x="1576" y="52880"/>
                    <a:pt x="1599" y="52858"/>
                  </a:cubicBezTo>
                  <a:cubicBezTo>
                    <a:pt x="2101" y="52447"/>
                    <a:pt x="2192" y="51853"/>
                    <a:pt x="2146" y="51214"/>
                  </a:cubicBezTo>
                  <a:cubicBezTo>
                    <a:pt x="2146" y="51191"/>
                    <a:pt x="2169" y="51191"/>
                    <a:pt x="2192" y="51169"/>
                  </a:cubicBezTo>
                  <a:cubicBezTo>
                    <a:pt x="2261" y="51054"/>
                    <a:pt x="2306" y="50963"/>
                    <a:pt x="2375" y="50872"/>
                  </a:cubicBezTo>
                  <a:cubicBezTo>
                    <a:pt x="2397" y="50849"/>
                    <a:pt x="2420" y="50803"/>
                    <a:pt x="2443" y="50780"/>
                  </a:cubicBezTo>
                  <a:cubicBezTo>
                    <a:pt x="2489" y="50735"/>
                    <a:pt x="2512" y="50689"/>
                    <a:pt x="2557" y="50644"/>
                  </a:cubicBezTo>
                  <a:close/>
                  <a:moveTo>
                    <a:pt x="48048" y="50507"/>
                  </a:moveTo>
                  <a:lnTo>
                    <a:pt x="48048" y="50507"/>
                  </a:lnTo>
                  <a:cubicBezTo>
                    <a:pt x="47911" y="50917"/>
                    <a:pt x="48162" y="51260"/>
                    <a:pt x="48322" y="51625"/>
                  </a:cubicBezTo>
                  <a:cubicBezTo>
                    <a:pt x="48390" y="51739"/>
                    <a:pt x="48459" y="51853"/>
                    <a:pt x="48527" y="51945"/>
                  </a:cubicBezTo>
                  <a:cubicBezTo>
                    <a:pt x="48550" y="52082"/>
                    <a:pt x="48573" y="52218"/>
                    <a:pt x="48664" y="52310"/>
                  </a:cubicBezTo>
                  <a:cubicBezTo>
                    <a:pt x="48664" y="52310"/>
                    <a:pt x="48687" y="52310"/>
                    <a:pt x="48687" y="52333"/>
                  </a:cubicBezTo>
                  <a:cubicBezTo>
                    <a:pt x="48710" y="52401"/>
                    <a:pt x="48733" y="52470"/>
                    <a:pt x="48756" y="52538"/>
                  </a:cubicBezTo>
                  <a:cubicBezTo>
                    <a:pt x="48824" y="52743"/>
                    <a:pt x="48824" y="52949"/>
                    <a:pt x="48870" y="53177"/>
                  </a:cubicBezTo>
                  <a:cubicBezTo>
                    <a:pt x="48870" y="53246"/>
                    <a:pt x="48893" y="53314"/>
                    <a:pt x="48938" y="53383"/>
                  </a:cubicBezTo>
                  <a:cubicBezTo>
                    <a:pt x="48961" y="53474"/>
                    <a:pt x="49007" y="53565"/>
                    <a:pt x="49030" y="53656"/>
                  </a:cubicBezTo>
                  <a:cubicBezTo>
                    <a:pt x="49052" y="53793"/>
                    <a:pt x="49098" y="53930"/>
                    <a:pt x="49167" y="54044"/>
                  </a:cubicBezTo>
                  <a:cubicBezTo>
                    <a:pt x="49144" y="54067"/>
                    <a:pt x="49144" y="54067"/>
                    <a:pt x="49121" y="54090"/>
                  </a:cubicBezTo>
                  <a:cubicBezTo>
                    <a:pt x="49121" y="54159"/>
                    <a:pt x="49121" y="54227"/>
                    <a:pt x="49144" y="54296"/>
                  </a:cubicBezTo>
                  <a:cubicBezTo>
                    <a:pt x="49189" y="54387"/>
                    <a:pt x="49235" y="54478"/>
                    <a:pt x="49281" y="54547"/>
                  </a:cubicBezTo>
                  <a:cubicBezTo>
                    <a:pt x="49304" y="54569"/>
                    <a:pt x="49349" y="54592"/>
                    <a:pt x="49372" y="54615"/>
                  </a:cubicBezTo>
                  <a:cubicBezTo>
                    <a:pt x="49372" y="54615"/>
                    <a:pt x="49372" y="54615"/>
                    <a:pt x="49395" y="54638"/>
                  </a:cubicBezTo>
                  <a:cubicBezTo>
                    <a:pt x="49144" y="55140"/>
                    <a:pt x="49532" y="55460"/>
                    <a:pt x="49760" y="55825"/>
                  </a:cubicBezTo>
                  <a:cubicBezTo>
                    <a:pt x="49708" y="55821"/>
                    <a:pt x="49657" y="55819"/>
                    <a:pt x="49607" y="55819"/>
                  </a:cubicBezTo>
                  <a:cubicBezTo>
                    <a:pt x="49354" y="55819"/>
                    <a:pt x="49140" y="55885"/>
                    <a:pt x="49007" y="56190"/>
                  </a:cubicBezTo>
                  <a:cubicBezTo>
                    <a:pt x="49030" y="56213"/>
                    <a:pt x="49030" y="56213"/>
                    <a:pt x="49052" y="56236"/>
                  </a:cubicBezTo>
                  <a:lnTo>
                    <a:pt x="49030" y="56236"/>
                  </a:lnTo>
                  <a:cubicBezTo>
                    <a:pt x="49030" y="56236"/>
                    <a:pt x="49007" y="56259"/>
                    <a:pt x="49007" y="56259"/>
                  </a:cubicBezTo>
                  <a:cubicBezTo>
                    <a:pt x="48957" y="56268"/>
                    <a:pt x="48906" y="56271"/>
                    <a:pt x="48853" y="56271"/>
                  </a:cubicBezTo>
                  <a:cubicBezTo>
                    <a:pt x="48804" y="56271"/>
                    <a:pt x="48754" y="56269"/>
                    <a:pt x="48704" y="56269"/>
                  </a:cubicBezTo>
                  <a:cubicBezTo>
                    <a:pt x="48561" y="56269"/>
                    <a:pt x="48418" y="56286"/>
                    <a:pt x="48299" y="56418"/>
                  </a:cubicBezTo>
                  <a:cubicBezTo>
                    <a:pt x="48071" y="56441"/>
                    <a:pt x="47866" y="56464"/>
                    <a:pt x="47706" y="56578"/>
                  </a:cubicBezTo>
                  <a:cubicBezTo>
                    <a:pt x="47637" y="56578"/>
                    <a:pt x="47592" y="56601"/>
                    <a:pt x="47546" y="56669"/>
                  </a:cubicBezTo>
                  <a:cubicBezTo>
                    <a:pt x="47455" y="56669"/>
                    <a:pt x="47409" y="56692"/>
                    <a:pt x="47363" y="56784"/>
                  </a:cubicBezTo>
                  <a:cubicBezTo>
                    <a:pt x="47112" y="56829"/>
                    <a:pt x="46838" y="56829"/>
                    <a:pt x="46587" y="56920"/>
                  </a:cubicBezTo>
                  <a:cubicBezTo>
                    <a:pt x="46533" y="56937"/>
                    <a:pt x="46485" y="56944"/>
                    <a:pt x="46441" y="56944"/>
                  </a:cubicBezTo>
                  <a:cubicBezTo>
                    <a:pt x="46303" y="56944"/>
                    <a:pt x="46212" y="56870"/>
                    <a:pt x="46108" y="56784"/>
                  </a:cubicBezTo>
                  <a:cubicBezTo>
                    <a:pt x="45788" y="55825"/>
                    <a:pt x="45469" y="54843"/>
                    <a:pt x="45172" y="53862"/>
                  </a:cubicBezTo>
                  <a:cubicBezTo>
                    <a:pt x="45058" y="53246"/>
                    <a:pt x="45012" y="52584"/>
                    <a:pt x="44670" y="52013"/>
                  </a:cubicBezTo>
                  <a:cubicBezTo>
                    <a:pt x="44670" y="51853"/>
                    <a:pt x="44670" y="51671"/>
                    <a:pt x="44647" y="51511"/>
                  </a:cubicBezTo>
                  <a:cubicBezTo>
                    <a:pt x="44830" y="51442"/>
                    <a:pt x="45035" y="51465"/>
                    <a:pt x="45172" y="51305"/>
                  </a:cubicBezTo>
                  <a:lnTo>
                    <a:pt x="45195" y="51305"/>
                  </a:lnTo>
                  <a:cubicBezTo>
                    <a:pt x="45400" y="51305"/>
                    <a:pt x="45606" y="51283"/>
                    <a:pt x="45766" y="51146"/>
                  </a:cubicBezTo>
                  <a:cubicBezTo>
                    <a:pt x="45857" y="51191"/>
                    <a:pt x="45948" y="51237"/>
                    <a:pt x="46062" y="51260"/>
                  </a:cubicBezTo>
                  <a:cubicBezTo>
                    <a:pt x="46610" y="51191"/>
                    <a:pt x="47135" y="51100"/>
                    <a:pt x="47500" y="50666"/>
                  </a:cubicBezTo>
                  <a:cubicBezTo>
                    <a:pt x="47548" y="50682"/>
                    <a:pt x="47595" y="50690"/>
                    <a:pt x="47641" y="50690"/>
                  </a:cubicBezTo>
                  <a:cubicBezTo>
                    <a:pt x="47790" y="50690"/>
                    <a:pt x="47926" y="50612"/>
                    <a:pt x="48048" y="50507"/>
                  </a:cubicBezTo>
                  <a:close/>
                  <a:moveTo>
                    <a:pt x="44099" y="51671"/>
                  </a:moveTo>
                  <a:cubicBezTo>
                    <a:pt x="44145" y="51693"/>
                    <a:pt x="44213" y="51693"/>
                    <a:pt x="44259" y="51693"/>
                  </a:cubicBezTo>
                  <a:cubicBezTo>
                    <a:pt x="44396" y="52515"/>
                    <a:pt x="44328" y="53383"/>
                    <a:pt x="44647" y="54159"/>
                  </a:cubicBezTo>
                  <a:cubicBezTo>
                    <a:pt x="44647" y="54227"/>
                    <a:pt x="44624" y="54273"/>
                    <a:pt x="44601" y="54318"/>
                  </a:cubicBezTo>
                  <a:cubicBezTo>
                    <a:pt x="44601" y="54980"/>
                    <a:pt x="44807" y="55597"/>
                    <a:pt x="45012" y="56190"/>
                  </a:cubicBezTo>
                  <a:cubicBezTo>
                    <a:pt x="45218" y="56761"/>
                    <a:pt x="45035" y="56989"/>
                    <a:pt x="44465" y="57149"/>
                  </a:cubicBezTo>
                  <a:cubicBezTo>
                    <a:pt x="43574" y="57377"/>
                    <a:pt x="42616" y="57468"/>
                    <a:pt x="41748" y="57879"/>
                  </a:cubicBezTo>
                  <a:cubicBezTo>
                    <a:pt x="41611" y="57970"/>
                    <a:pt x="41474" y="58039"/>
                    <a:pt x="41315" y="58062"/>
                  </a:cubicBezTo>
                  <a:cubicBezTo>
                    <a:pt x="40949" y="58039"/>
                    <a:pt x="40927" y="57902"/>
                    <a:pt x="40790" y="57309"/>
                  </a:cubicBezTo>
                  <a:cubicBezTo>
                    <a:pt x="40698" y="56989"/>
                    <a:pt x="40584" y="56692"/>
                    <a:pt x="40470" y="56373"/>
                  </a:cubicBezTo>
                  <a:cubicBezTo>
                    <a:pt x="40493" y="56327"/>
                    <a:pt x="40470" y="56281"/>
                    <a:pt x="40424" y="56236"/>
                  </a:cubicBezTo>
                  <a:cubicBezTo>
                    <a:pt x="40447" y="55985"/>
                    <a:pt x="40424" y="55711"/>
                    <a:pt x="40333" y="55460"/>
                  </a:cubicBezTo>
                  <a:cubicBezTo>
                    <a:pt x="40310" y="55414"/>
                    <a:pt x="40288" y="55368"/>
                    <a:pt x="40265" y="55323"/>
                  </a:cubicBezTo>
                  <a:cubicBezTo>
                    <a:pt x="40219" y="55026"/>
                    <a:pt x="40288" y="54729"/>
                    <a:pt x="40128" y="54455"/>
                  </a:cubicBezTo>
                  <a:cubicBezTo>
                    <a:pt x="40151" y="54433"/>
                    <a:pt x="40173" y="54410"/>
                    <a:pt x="40196" y="54364"/>
                  </a:cubicBezTo>
                  <a:cubicBezTo>
                    <a:pt x="40310" y="53885"/>
                    <a:pt x="40082" y="53451"/>
                    <a:pt x="39968" y="52995"/>
                  </a:cubicBezTo>
                  <a:cubicBezTo>
                    <a:pt x="39968" y="52949"/>
                    <a:pt x="39945" y="52926"/>
                    <a:pt x="39945" y="52903"/>
                  </a:cubicBezTo>
                  <a:cubicBezTo>
                    <a:pt x="40721" y="52766"/>
                    <a:pt x="41452" y="52538"/>
                    <a:pt x="42228" y="52378"/>
                  </a:cubicBezTo>
                  <a:cubicBezTo>
                    <a:pt x="42502" y="52310"/>
                    <a:pt x="42775" y="52218"/>
                    <a:pt x="42890" y="51945"/>
                  </a:cubicBezTo>
                  <a:cubicBezTo>
                    <a:pt x="43035" y="52038"/>
                    <a:pt x="43186" y="52080"/>
                    <a:pt x="43337" y="52080"/>
                  </a:cubicBezTo>
                  <a:cubicBezTo>
                    <a:pt x="43517" y="52080"/>
                    <a:pt x="43697" y="52021"/>
                    <a:pt x="43871" y="51922"/>
                  </a:cubicBezTo>
                  <a:cubicBezTo>
                    <a:pt x="43894" y="51830"/>
                    <a:pt x="43917" y="51762"/>
                    <a:pt x="43962" y="51693"/>
                  </a:cubicBezTo>
                  <a:lnTo>
                    <a:pt x="44031" y="51716"/>
                  </a:lnTo>
                  <a:lnTo>
                    <a:pt x="44099" y="51671"/>
                  </a:lnTo>
                  <a:close/>
                  <a:moveTo>
                    <a:pt x="7054" y="52059"/>
                  </a:moveTo>
                  <a:cubicBezTo>
                    <a:pt x="8013" y="52241"/>
                    <a:pt x="8994" y="52424"/>
                    <a:pt x="9953" y="52629"/>
                  </a:cubicBezTo>
                  <a:cubicBezTo>
                    <a:pt x="10409" y="52858"/>
                    <a:pt x="10934" y="52766"/>
                    <a:pt x="11413" y="52926"/>
                  </a:cubicBezTo>
                  <a:lnTo>
                    <a:pt x="11505" y="52972"/>
                  </a:lnTo>
                  <a:lnTo>
                    <a:pt x="11596" y="52949"/>
                  </a:lnTo>
                  <a:cubicBezTo>
                    <a:pt x="11642" y="52995"/>
                    <a:pt x="11687" y="52995"/>
                    <a:pt x="11733" y="52995"/>
                  </a:cubicBezTo>
                  <a:cubicBezTo>
                    <a:pt x="11756" y="53109"/>
                    <a:pt x="11756" y="53200"/>
                    <a:pt x="11779" y="53314"/>
                  </a:cubicBezTo>
                  <a:cubicBezTo>
                    <a:pt x="11596" y="53520"/>
                    <a:pt x="11619" y="53793"/>
                    <a:pt x="11573" y="54044"/>
                  </a:cubicBezTo>
                  <a:cubicBezTo>
                    <a:pt x="11162" y="55163"/>
                    <a:pt x="10889" y="56327"/>
                    <a:pt x="10660" y="57514"/>
                  </a:cubicBezTo>
                  <a:cubicBezTo>
                    <a:pt x="10615" y="57742"/>
                    <a:pt x="10546" y="57970"/>
                    <a:pt x="10478" y="58222"/>
                  </a:cubicBezTo>
                  <a:cubicBezTo>
                    <a:pt x="10364" y="58222"/>
                    <a:pt x="10249" y="58222"/>
                    <a:pt x="10135" y="58244"/>
                  </a:cubicBezTo>
                  <a:cubicBezTo>
                    <a:pt x="9998" y="58085"/>
                    <a:pt x="9793" y="58085"/>
                    <a:pt x="9587" y="58062"/>
                  </a:cubicBezTo>
                  <a:cubicBezTo>
                    <a:pt x="9423" y="57916"/>
                    <a:pt x="9215" y="57901"/>
                    <a:pt x="9010" y="57901"/>
                  </a:cubicBezTo>
                  <a:cubicBezTo>
                    <a:pt x="8958" y="57901"/>
                    <a:pt x="8907" y="57902"/>
                    <a:pt x="8857" y="57902"/>
                  </a:cubicBezTo>
                  <a:cubicBezTo>
                    <a:pt x="8811" y="57902"/>
                    <a:pt x="8789" y="57879"/>
                    <a:pt x="8743" y="57879"/>
                  </a:cubicBezTo>
                  <a:cubicBezTo>
                    <a:pt x="8743" y="57833"/>
                    <a:pt x="8720" y="57788"/>
                    <a:pt x="8697" y="57719"/>
                  </a:cubicBezTo>
                  <a:cubicBezTo>
                    <a:pt x="8332" y="57377"/>
                    <a:pt x="7807" y="57377"/>
                    <a:pt x="7373" y="57172"/>
                  </a:cubicBezTo>
                  <a:cubicBezTo>
                    <a:pt x="7115" y="57111"/>
                    <a:pt x="6856" y="56979"/>
                    <a:pt x="6591" y="56979"/>
                  </a:cubicBezTo>
                  <a:cubicBezTo>
                    <a:pt x="6458" y="56979"/>
                    <a:pt x="6323" y="57012"/>
                    <a:pt x="6186" y="57103"/>
                  </a:cubicBezTo>
                  <a:cubicBezTo>
                    <a:pt x="6186" y="57080"/>
                    <a:pt x="6164" y="57080"/>
                    <a:pt x="6164" y="57057"/>
                  </a:cubicBezTo>
                  <a:cubicBezTo>
                    <a:pt x="6050" y="56989"/>
                    <a:pt x="5958" y="56920"/>
                    <a:pt x="5867" y="56852"/>
                  </a:cubicBezTo>
                  <a:cubicBezTo>
                    <a:pt x="5844" y="56829"/>
                    <a:pt x="5798" y="56806"/>
                    <a:pt x="5776" y="56784"/>
                  </a:cubicBezTo>
                  <a:cubicBezTo>
                    <a:pt x="5707" y="56738"/>
                    <a:pt x="5662" y="56692"/>
                    <a:pt x="5593" y="56647"/>
                  </a:cubicBezTo>
                  <a:cubicBezTo>
                    <a:pt x="5433" y="56532"/>
                    <a:pt x="5251" y="56441"/>
                    <a:pt x="5068" y="56373"/>
                  </a:cubicBezTo>
                  <a:lnTo>
                    <a:pt x="5045" y="56373"/>
                  </a:lnTo>
                  <a:cubicBezTo>
                    <a:pt x="5068" y="56007"/>
                    <a:pt x="5456" y="55779"/>
                    <a:pt x="5547" y="55437"/>
                  </a:cubicBezTo>
                  <a:cubicBezTo>
                    <a:pt x="5844" y="55254"/>
                    <a:pt x="5890" y="54980"/>
                    <a:pt x="5867" y="54661"/>
                  </a:cubicBezTo>
                  <a:cubicBezTo>
                    <a:pt x="5867" y="54615"/>
                    <a:pt x="5867" y="54592"/>
                    <a:pt x="5844" y="54547"/>
                  </a:cubicBezTo>
                  <a:cubicBezTo>
                    <a:pt x="5913" y="54478"/>
                    <a:pt x="5958" y="54387"/>
                    <a:pt x="5981" y="54296"/>
                  </a:cubicBezTo>
                  <a:cubicBezTo>
                    <a:pt x="5981" y="54296"/>
                    <a:pt x="5981" y="54273"/>
                    <a:pt x="5958" y="54273"/>
                  </a:cubicBezTo>
                  <a:lnTo>
                    <a:pt x="5958" y="54273"/>
                  </a:lnTo>
                  <a:cubicBezTo>
                    <a:pt x="5981" y="54273"/>
                    <a:pt x="6004" y="54296"/>
                    <a:pt x="6027" y="54296"/>
                  </a:cubicBezTo>
                  <a:cubicBezTo>
                    <a:pt x="6323" y="54113"/>
                    <a:pt x="6483" y="53908"/>
                    <a:pt x="6346" y="53611"/>
                  </a:cubicBezTo>
                  <a:cubicBezTo>
                    <a:pt x="6529" y="53451"/>
                    <a:pt x="6620" y="53268"/>
                    <a:pt x="6620" y="53017"/>
                  </a:cubicBezTo>
                  <a:cubicBezTo>
                    <a:pt x="6620" y="52995"/>
                    <a:pt x="6597" y="52972"/>
                    <a:pt x="6597" y="52972"/>
                  </a:cubicBezTo>
                  <a:cubicBezTo>
                    <a:pt x="6643" y="52903"/>
                    <a:pt x="6689" y="52835"/>
                    <a:pt x="6689" y="52766"/>
                  </a:cubicBezTo>
                  <a:cubicBezTo>
                    <a:pt x="6734" y="52743"/>
                    <a:pt x="6757" y="52721"/>
                    <a:pt x="6780" y="52698"/>
                  </a:cubicBezTo>
                  <a:cubicBezTo>
                    <a:pt x="6871" y="52607"/>
                    <a:pt x="6917" y="52492"/>
                    <a:pt x="6871" y="52378"/>
                  </a:cubicBezTo>
                  <a:cubicBezTo>
                    <a:pt x="6894" y="52355"/>
                    <a:pt x="6894" y="52333"/>
                    <a:pt x="6871" y="52310"/>
                  </a:cubicBezTo>
                  <a:cubicBezTo>
                    <a:pt x="6940" y="52218"/>
                    <a:pt x="7008" y="52150"/>
                    <a:pt x="7054" y="52059"/>
                  </a:cubicBezTo>
                  <a:close/>
                  <a:moveTo>
                    <a:pt x="38115" y="53170"/>
                  </a:moveTo>
                  <a:cubicBezTo>
                    <a:pt x="38773" y="53170"/>
                    <a:pt x="39189" y="53517"/>
                    <a:pt x="39306" y="54296"/>
                  </a:cubicBezTo>
                  <a:cubicBezTo>
                    <a:pt x="39374" y="54364"/>
                    <a:pt x="39443" y="54455"/>
                    <a:pt x="39534" y="54501"/>
                  </a:cubicBezTo>
                  <a:cubicBezTo>
                    <a:pt x="39580" y="54729"/>
                    <a:pt x="39671" y="54912"/>
                    <a:pt x="39694" y="55140"/>
                  </a:cubicBezTo>
                  <a:cubicBezTo>
                    <a:pt x="39580" y="55209"/>
                    <a:pt x="39603" y="55277"/>
                    <a:pt x="39694" y="55368"/>
                  </a:cubicBezTo>
                  <a:cubicBezTo>
                    <a:pt x="39671" y="55414"/>
                    <a:pt x="39671" y="55460"/>
                    <a:pt x="39717" y="55505"/>
                  </a:cubicBezTo>
                  <a:cubicBezTo>
                    <a:pt x="39763" y="55985"/>
                    <a:pt x="39854" y="56418"/>
                    <a:pt x="40036" y="56852"/>
                  </a:cubicBezTo>
                  <a:cubicBezTo>
                    <a:pt x="40036" y="56898"/>
                    <a:pt x="40036" y="56943"/>
                    <a:pt x="40082" y="56966"/>
                  </a:cubicBezTo>
                  <a:cubicBezTo>
                    <a:pt x="40105" y="57309"/>
                    <a:pt x="40082" y="57651"/>
                    <a:pt x="40173" y="57948"/>
                  </a:cubicBezTo>
                  <a:cubicBezTo>
                    <a:pt x="40242" y="58244"/>
                    <a:pt x="40036" y="58267"/>
                    <a:pt x="39922" y="58381"/>
                  </a:cubicBezTo>
                  <a:cubicBezTo>
                    <a:pt x="39899" y="58381"/>
                    <a:pt x="39899" y="58381"/>
                    <a:pt x="39877" y="58404"/>
                  </a:cubicBezTo>
                  <a:cubicBezTo>
                    <a:pt x="39009" y="58427"/>
                    <a:pt x="38142" y="58541"/>
                    <a:pt x="37297" y="58769"/>
                  </a:cubicBezTo>
                  <a:cubicBezTo>
                    <a:pt x="37251" y="58766"/>
                    <a:pt x="37206" y="58764"/>
                    <a:pt x="37160" y="58764"/>
                  </a:cubicBezTo>
                  <a:cubicBezTo>
                    <a:pt x="36664" y="58764"/>
                    <a:pt x="36196" y="58957"/>
                    <a:pt x="35700" y="58957"/>
                  </a:cubicBezTo>
                  <a:cubicBezTo>
                    <a:pt x="35654" y="58957"/>
                    <a:pt x="35609" y="58955"/>
                    <a:pt x="35563" y="58952"/>
                  </a:cubicBezTo>
                  <a:cubicBezTo>
                    <a:pt x="35494" y="58153"/>
                    <a:pt x="35403" y="57377"/>
                    <a:pt x="35152" y="56601"/>
                  </a:cubicBezTo>
                  <a:cubicBezTo>
                    <a:pt x="35129" y="55825"/>
                    <a:pt x="34946" y="55072"/>
                    <a:pt x="34787" y="54318"/>
                  </a:cubicBezTo>
                  <a:cubicBezTo>
                    <a:pt x="34741" y="54022"/>
                    <a:pt x="34718" y="53725"/>
                    <a:pt x="34878" y="53542"/>
                  </a:cubicBezTo>
                  <a:cubicBezTo>
                    <a:pt x="34969" y="53565"/>
                    <a:pt x="35061" y="53565"/>
                    <a:pt x="35152" y="53565"/>
                  </a:cubicBezTo>
                  <a:cubicBezTo>
                    <a:pt x="35218" y="53562"/>
                    <a:pt x="35284" y="53561"/>
                    <a:pt x="35350" y="53561"/>
                  </a:cubicBezTo>
                  <a:cubicBezTo>
                    <a:pt x="35457" y="53561"/>
                    <a:pt x="35564" y="53564"/>
                    <a:pt x="35670" y="53564"/>
                  </a:cubicBezTo>
                  <a:cubicBezTo>
                    <a:pt x="35972" y="53564"/>
                    <a:pt x="36267" y="53543"/>
                    <a:pt x="36544" y="53383"/>
                  </a:cubicBezTo>
                  <a:cubicBezTo>
                    <a:pt x="36613" y="53337"/>
                    <a:pt x="36635" y="53268"/>
                    <a:pt x="36635" y="53177"/>
                  </a:cubicBezTo>
                  <a:cubicBezTo>
                    <a:pt x="36635" y="53177"/>
                    <a:pt x="36635" y="53177"/>
                    <a:pt x="36658" y="53200"/>
                  </a:cubicBezTo>
                  <a:cubicBezTo>
                    <a:pt x="36877" y="53303"/>
                    <a:pt x="37097" y="53392"/>
                    <a:pt x="37303" y="53392"/>
                  </a:cubicBezTo>
                  <a:cubicBezTo>
                    <a:pt x="37463" y="53392"/>
                    <a:pt x="37615" y="53339"/>
                    <a:pt x="37754" y="53200"/>
                  </a:cubicBezTo>
                  <a:cubicBezTo>
                    <a:pt x="37881" y="53180"/>
                    <a:pt x="38002" y="53170"/>
                    <a:pt x="38115" y="53170"/>
                  </a:cubicBezTo>
                  <a:close/>
                  <a:moveTo>
                    <a:pt x="13080" y="53154"/>
                  </a:moveTo>
                  <a:cubicBezTo>
                    <a:pt x="13034" y="53223"/>
                    <a:pt x="13057" y="53291"/>
                    <a:pt x="13148" y="53405"/>
                  </a:cubicBezTo>
                  <a:cubicBezTo>
                    <a:pt x="14426" y="53656"/>
                    <a:pt x="15727" y="53839"/>
                    <a:pt x="17051" y="53908"/>
                  </a:cubicBezTo>
                  <a:cubicBezTo>
                    <a:pt x="17120" y="53885"/>
                    <a:pt x="17211" y="53862"/>
                    <a:pt x="17280" y="53839"/>
                  </a:cubicBezTo>
                  <a:lnTo>
                    <a:pt x="17280" y="53839"/>
                  </a:lnTo>
                  <a:cubicBezTo>
                    <a:pt x="17348" y="54181"/>
                    <a:pt x="17188" y="54501"/>
                    <a:pt x="17165" y="54843"/>
                  </a:cubicBezTo>
                  <a:cubicBezTo>
                    <a:pt x="17143" y="55300"/>
                    <a:pt x="16869" y="55756"/>
                    <a:pt x="17074" y="56236"/>
                  </a:cubicBezTo>
                  <a:cubicBezTo>
                    <a:pt x="17006" y="56418"/>
                    <a:pt x="16800" y="56532"/>
                    <a:pt x="16846" y="56784"/>
                  </a:cubicBezTo>
                  <a:cubicBezTo>
                    <a:pt x="16755" y="57331"/>
                    <a:pt x="16663" y="57902"/>
                    <a:pt x="16572" y="58473"/>
                  </a:cubicBezTo>
                  <a:cubicBezTo>
                    <a:pt x="16526" y="58473"/>
                    <a:pt x="16504" y="58495"/>
                    <a:pt x="16458" y="58518"/>
                  </a:cubicBezTo>
                  <a:cubicBezTo>
                    <a:pt x="16298" y="58655"/>
                    <a:pt x="16207" y="58838"/>
                    <a:pt x="16161" y="59066"/>
                  </a:cubicBezTo>
                  <a:cubicBezTo>
                    <a:pt x="16161" y="59089"/>
                    <a:pt x="16161" y="59112"/>
                    <a:pt x="16161" y="59157"/>
                  </a:cubicBezTo>
                  <a:cubicBezTo>
                    <a:pt x="15796" y="59112"/>
                    <a:pt x="15454" y="59066"/>
                    <a:pt x="15111" y="59020"/>
                  </a:cubicBezTo>
                  <a:cubicBezTo>
                    <a:pt x="15066" y="58929"/>
                    <a:pt x="15020" y="58883"/>
                    <a:pt x="14929" y="58838"/>
                  </a:cubicBezTo>
                  <a:cubicBezTo>
                    <a:pt x="14358" y="58610"/>
                    <a:pt x="13764" y="58610"/>
                    <a:pt x="13171" y="58495"/>
                  </a:cubicBezTo>
                  <a:cubicBezTo>
                    <a:pt x="12486" y="58381"/>
                    <a:pt x="11710" y="58427"/>
                    <a:pt x="11185" y="57811"/>
                  </a:cubicBezTo>
                  <a:cubicBezTo>
                    <a:pt x="11185" y="57811"/>
                    <a:pt x="11162" y="57811"/>
                    <a:pt x="11162" y="57788"/>
                  </a:cubicBezTo>
                  <a:cubicBezTo>
                    <a:pt x="11938" y="56898"/>
                    <a:pt x="12030" y="55756"/>
                    <a:pt x="12212" y="54661"/>
                  </a:cubicBezTo>
                  <a:cubicBezTo>
                    <a:pt x="12212" y="54638"/>
                    <a:pt x="12190" y="54592"/>
                    <a:pt x="12190" y="54569"/>
                  </a:cubicBezTo>
                  <a:cubicBezTo>
                    <a:pt x="12532" y="54410"/>
                    <a:pt x="12555" y="54090"/>
                    <a:pt x="12578" y="53771"/>
                  </a:cubicBezTo>
                  <a:cubicBezTo>
                    <a:pt x="12555" y="53725"/>
                    <a:pt x="12532" y="53679"/>
                    <a:pt x="12509" y="53656"/>
                  </a:cubicBezTo>
                  <a:cubicBezTo>
                    <a:pt x="12555" y="53634"/>
                    <a:pt x="12578" y="53588"/>
                    <a:pt x="12600" y="53520"/>
                  </a:cubicBezTo>
                  <a:cubicBezTo>
                    <a:pt x="12600" y="53520"/>
                    <a:pt x="12600" y="53497"/>
                    <a:pt x="12600" y="53474"/>
                  </a:cubicBezTo>
                  <a:cubicBezTo>
                    <a:pt x="12646" y="53405"/>
                    <a:pt x="12669" y="53337"/>
                    <a:pt x="12669" y="53268"/>
                  </a:cubicBezTo>
                  <a:cubicBezTo>
                    <a:pt x="12737" y="53246"/>
                    <a:pt x="12783" y="53223"/>
                    <a:pt x="12851" y="53200"/>
                  </a:cubicBezTo>
                  <a:cubicBezTo>
                    <a:pt x="12851" y="53177"/>
                    <a:pt x="12874" y="53177"/>
                    <a:pt x="12897" y="53154"/>
                  </a:cubicBezTo>
                  <a:close/>
                  <a:moveTo>
                    <a:pt x="34193" y="53725"/>
                  </a:moveTo>
                  <a:cubicBezTo>
                    <a:pt x="34353" y="55437"/>
                    <a:pt x="34627" y="57126"/>
                    <a:pt x="34946" y="58815"/>
                  </a:cubicBezTo>
                  <a:cubicBezTo>
                    <a:pt x="34878" y="59020"/>
                    <a:pt x="34672" y="59020"/>
                    <a:pt x="34490" y="59089"/>
                  </a:cubicBezTo>
                  <a:cubicBezTo>
                    <a:pt x="34444" y="59089"/>
                    <a:pt x="34399" y="59112"/>
                    <a:pt x="34376" y="59135"/>
                  </a:cubicBezTo>
                  <a:cubicBezTo>
                    <a:pt x="34357" y="59125"/>
                    <a:pt x="34338" y="59120"/>
                    <a:pt x="34319" y="59120"/>
                  </a:cubicBezTo>
                  <a:cubicBezTo>
                    <a:pt x="34292" y="59120"/>
                    <a:pt x="34266" y="59131"/>
                    <a:pt x="34239" y="59157"/>
                  </a:cubicBezTo>
                  <a:cubicBezTo>
                    <a:pt x="34139" y="59149"/>
                    <a:pt x="34038" y="59145"/>
                    <a:pt x="33938" y="59145"/>
                  </a:cubicBezTo>
                  <a:cubicBezTo>
                    <a:pt x="33512" y="59145"/>
                    <a:pt x="33084" y="59212"/>
                    <a:pt x="32641" y="59249"/>
                  </a:cubicBezTo>
                  <a:cubicBezTo>
                    <a:pt x="32038" y="59319"/>
                    <a:pt x="31435" y="59380"/>
                    <a:pt x="30833" y="59380"/>
                  </a:cubicBezTo>
                  <a:cubicBezTo>
                    <a:pt x="30454" y="59380"/>
                    <a:pt x="30075" y="59356"/>
                    <a:pt x="29697" y="59294"/>
                  </a:cubicBezTo>
                  <a:cubicBezTo>
                    <a:pt x="29697" y="58838"/>
                    <a:pt x="29674" y="58358"/>
                    <a:pt x="29651" y="57879"/>
                  </a:cubicBezTo>
                  <a:cubicBezTo>
                    <a:pt x="29651" y="57491"/>
                    <a:pt x="29628" y="57103"/>
                    <a:pt x="29651" y="56715"/>
                  </a:cubicBezTo>
                  <a:cubicBezTo>
                    <a:pt x="29719" y="55779"/>
                    <a:pt x="29491" y="54843"/>
                    <a:pt x="29697" y="53930"/>
                  </a:cubicBezTo>
                  <a:lnTo>
                    <a:pt x="29697" y="53930"/>
                  </a:lnTo>
                  <a:cubicBezTo>
                    <a:pt x="29719" y="53953"/>
                    <a:pt x="29765" y="53999"/>
                    <a:pt x="29834" y="54022"/>
                  </a:cubicBezTo>
                  <a:cubicBezTo>
                    <a:pt x="30141" y="54061"/>
                    <a:pt x="30448" y="54077"/>
                    <a:pt x="30755" y="54077"/>
                  </a:cubicBezTo>
                  <a:cubicBezTo>
                    <a:pt x="31862" y="54077"/>
                    <a:pt x="32966" y="53870"/>
                    <a:pt x="34056" y="53816"/>
                  </a:cubicBezTo>
                  <a:cubicBezTo>
                    <a:pt x="34125" y="53771"/>
                    <a:pt x="34170" y="53748"/>
                    <a:pt x="34193" y="53725"/>
                  </a:cubicBezTo>
                  <a:close/>
                  <a:moveTo>
                    <a:pt x="18466" y="53828"/>
                  </a:moveTo>
                  <a:cubicBezTo>
                    <a:pt x="18534" y="53828"/>
                    <a:pt x="18603" y="53833"/>
                    <a:pt x="18672" y="53839"/>
                  </a:cubicBezTo>
                  <a:cubicBezTo>
                    <a:pt x="18900" y="53930"/>
                    <a:pt x="19128" y="53976"/>
                    <a:pt x="19357" y="54044"/>
                  </a:cubicBezTo>
                  <a:cubicBezTo>
                    <a:pt x="19500" y="54075"/>
                    <a:pt x="19643" y="54097"/>
                    <a:pt x="19787" y="54097"/>
                  </a:cubicBezTo>
                  <a:cubicBezTo>
                    <a:pt x="19963" y="54097"/>
                    <a:pt x="20139" y="54064"/>
                    <a:pt x="20315" y="53976"/>
                  </a:cubicBezTo>
                  <a:cubicBezTo>
                    <a:pt x="20338" y="53953"/>
                    <a:pt x="20361" y="53908"/>
                    <a:pt x="20384" y="53885"/>
                  </a:cubicBezTo>
                  <a:cubicBezTo>
                    <a:pt x="20601" y="54090"/>
                    <a:pt x="20812" y="54200"/>
                    <a:pt x="21024" y="54200"/>
                  </a:cubicBezTo>
                  <a:cubicBezTo>
                    <a:pt x="21212" y="54200"/>
                    <a:pt x="21400" y="54113"/>
                    <a:pt x="21594" y="53930"/>
                  </a:cubicBezTo>
                  <a:cubicBezTo>
                    <a:pt x="21594" y="53999"/>
                    <a:pt x="21639" y="54067"/>
                    <a:pt x="21708" y="54136"/>
                  </a:cubicBezTo>
                  <a:cubicBezTo>
                    <a:pt x="22598" y="54159"/>
                    <a:pt x="22689" y="54866"/>
                    <a:pt x="22872" y="55505"/>
                  </a:cubicBezTo>
                  <a:lnTo>
                    <a:pt x="22917" y="55505"/>
                  </a:lnTo>
                  <a:cubicBezTo>
                    <a:pt x="22872" y="56007"/>
                    <a:pt x="22895" y="56532"/>
                    <a:pt x="22803" y="57035"/>
                  </a:cubicBezTo>
                  <a:cubicBezTo>
                    <a:pt x="22735" y="57309"/>
                    <a:pt x="22666" y="57628"/>
                    <a:pt x="22872" y="57902"/>
                  </a:cubicBezTo>
                  <a:cubicBezTo>
                    <a:pt x="22758" y="58381"/>
                    <a:pt x="22689" y="58861"/>
                    <a:pt x="22735" y="59340"/>
                  </a:cubicBezTo>
                  <a:cubicBezTo>
                    <a:pt x="22554" y="59511"/>
                    <a:pt x="22357" y="59552"/>
                    <a:pt x="22155" y="59552"/>
                  </a:cubicBezTo>
                  <a:cubicBezTo>
                    <a:pt x="21968" y="59552"/>
                    <a:pt x="21776" y="59516"/>
                    <a:pt x="21586" y="59516"/>
                  </a:cubicBezTo>
                  <a:cubicBezTo>
                    <a:pt x="21543" y="59516"/>
                    <a:pt x="21499" y="59518"/>
                    <a:pt x="21457" y="59523"/>
                  </a:cubicBezTo>
                  <a:lnTo>
                    <a:pt x="20361" y="59523"/>
                  </a:lnTo>
                  <a:cubicBezTo>
                    <a:pt x="20329" y="59506"/>
                    <a:pt x="20308" y="59490"/>
                    <a:pt x="20282" y="59490"/>
                  </a:cubicBezTo>
                  <a:cubicBezTo>
                    <a:pt x="20272" y="59490"/>
                    <a:pt x="20260" y="59493"/>
                    <a:pt x="20247" y="59500"/>
                  </a:cubicBezTo>
                  <a:cubicBezTo>
                    <a:pt x="20224" y="59477"/>
                    <a:pt x="20224" y="59477"/>
                    <a:pt x="20201" y="59454"/>
                  </a:cubicBezTo>
                  <a:lnTo>
                    <a:pt x="20156" y="59454"/>
                  </a:lnTo>
                  <a:cubicBezTo>
                    <a:pt x="20129" y="59427"/>
                    <a:pt x="20110" y="59416"/>
                    <a:pt x="20090" y="59416"/>
                  </a:cubicBezTo>
                  <a:cubicBezTo>
                    <a:pt x="20075" y="59416"/>
                    <a:pt x="20060" y="59422"/>
                    <a:pt x="20041" y="59431"/>
                  </a:cubicBezTo>
                  <a:lnTo>
                    <a:pt x="19973" y="59431"/>
                  </a:lnTo>
                  <a:cubicBezTo>
                    <a:pt x="19836" y="59431"/>
                    <a:pt x="19676" y="59408"/>
                    <a:pt x="19539" y="59363"/>
                  </a:cubicBezTo>
                  <a:cubicBezTo>
                    <a:pt x="19471" y="59363"/>
                    <a:pt x="19380" y="59340"/>
                    <a:pt x="19311" y="59340"/>
                  </a:cubicBezTo>
                  <a:cubicBezTo>
                    <a:pt x="19265" y="59332"/>
                    <a:pt x="19217" y="59330"/>
                    <a:pt x="19168" y="59330"/>
                  </a:cubicBezTo>
                  <a:cubicBezTo>
                    <a:pt x="19070" y="59330"/>
                    <a:pt x="18969" y="59340"/>
                    <a:pt x="18877" y="59340"/>
                  </a:cubicBezTo>
                  <a:lnTo>
                    <a:pt x="18672" y="59340"/>
                  </a:lnTo>
                  <a:cubicBezTo>
                    <a:pt x="18489" y="59340"/>
                    <a:pt x="18307" y="59317"/>
                    <a:pt x="18147" y="59226"/>
                  </a:cubicBezTo>
                  <a:cubicBezTo>
                    <a:pt x="17827" y="59043"/>
                    <a:pt x="17325" y="59271"/>
                    <a:pt x="17097" y="58838"/>
                  </a:cubicBezTo>
                  <a:cubicBezTo>
                    <a:pt x="17097" y="58792"/>
                    <a:pt x="17074" y="58769"/>
                    <a:pt x="17074" y="58746"/>
                  </a:cubicBezTo>
                  <a:cubicBezTo>
                    <a:pt x="17211" y="58427"/>
                    <a:pt x="17211" y="58085"/>
                    <a:pt x="17280" y="57742"/>
                  </a:cubicBezTo>
                  <a:cubicBezTo>
                    <a:pt x="17508" y="57194"/>
                    <a:pt x="17417" y="56624"/>
                    <a:pt x="17462" y="56053"/>
                  </a:cubicBezTo>
                  <a:cubicBezTo>
                    <a:pt x="17553" y="55756"/>
                    <a:pt x="17599" y="55460"/>
                    <a:pt x="17690" y="55186"/>
                  </a:cubicBezTo>
                  <a:cubicBezTo>
                    <a:pt x="17850" y="54798"/>
                    <a:pt x="17645" y="54273"/>
                    <a:pt x="17964" y="53976"/>
                  </a:cubicBezTo>
                  <a:cubicBezTo>
                    <a:pt x="18113" y="53860"/>
                    <a:pt x="18287" y="53828"/>
                    <a:pt x="18466" y="53828"/>
                  </a:cubicBezTo>
                  <a:close/>
                  <a:moveTo>
                    <a:pt x="28487" y="53862"/>
                  </a:moveTo>
                  <a:cubicBezTo>
                    <a:pt x="28510" y="53885"/>
                    <a:pt x="28532" y="53908"/>
                    <a:pt x="28555" y="53908"/>
                  </a:cubicBezTo>
                  <a:cubicBezTo>
                    <a:pt x="28806" y="54958"/>
                    <a:pt x="28624" y="56053"/>
                    <a:pt x="28875" y="57126"/>
                  </a:cubicBezTo>
                  <a:cubicBezTo>
                    <a:pt x="28943" y="57149"/>
                    <a:pt x="29012" y="57172"/>
                    <a:pt x="29080" y="57217"/>
                  </a:cubicBezTo>
                  <a:cubicBezTo>
                    <a:pt x="28852" y="57811"/>
                    <a:pt x="29035" y="58427"/>
                    <a:pt x="29080" y="59020"/>
                  </a:cubicBezTo>
                  <a:cubicBezTo>
                    <a:pt x="29126" y="59454"/>
                    <a:pt x="28898" y="59523"/>
                    <a:pt x="28578" y="59545"/>
                  </a:cubicBezTo>
                  <a:cubicBezTo>
                    <a:pt x="27836" y="59545"/>
                    <a:pt x="27094" y="59534"/>
                    <a:pt x="26353" y="59534"/>
                  </a:cubicBezTo>
                  <a:cubicBezTo>
                    <a:pt x="25611" y="59534"/>
                    <a:pt x="24869" y="59545"/>
                    <a:pt x="24127" y="59591"/>
                  </a:cubicBezTo>
                  <a:cubicBezTo>
                    <a:pt x="24086" y="59571"/>
                    <a:pt x="24050" y="59559"/>
                    <a:pt x="24016" y="59559"/>
                  </a:cubicBezTo>
                  <a:cubicBezTo>
                    <a:pt x="23974" y="59559"/>
                    <a:pt x="23937" y="59576"/>
                    <a:pt x="23899" y="59614"/>
                  </a:cubicBezTo>
                  <a:cubicBezTo>
                    <a:pt x="23739" y="59568"/>
                    <a:pt x="23602" y="59545"/>
                    <a:pt x="23465" y="59523"/>
                  </a:cubicBezTo>
                  <a:cubicBezTo>
                    <a:pt x="23283" y="59112"/>
                    <a:pt x="23511" y="58678"/>
                    <a:pt x="23420" y="58244"/>
                  </a:cubicBezTo>
                  <a:cubicBezTo>
                    <a:pt x="23420" y="58244"/>
                    <a:pt x="23420" y="58222"/>
                    <a:pt x="23397" y="58176"/>
                  </a:cubicBezTo>
                  <a:lnTo>
                    <a:pt x="23397" y="58176"/>
                  </a:lnTo>
                  <a:cubicBezTo>
                    <a:pt x="23420" y="58199"/>
                    <a:pt x="23420" y="58222"/>
                    <a:pt x="23420" y="58244"/>
                  </a:cubicBezTo>
                  <a:cubicBezTo>
                    <a:pt x="23442" y="58176"/>
                    <a:pt x="23442" y="58130"/>
                    <a:pt x="23442" y="58062"/>
                  </a:cubicBezTo>
                  <a:cubicBezTo>
                    <a:pt x="23442" y="57879"/>
                    <a:pt x="23442" y="57697"/>
                    <a:pt x="23442" y="57514"/>
                  </a:cubicBezTo>
                  <a:cubicBezTo>
                    <a:pt x="23511" y="56532"/>
                    <a:pt x="23602" y="55528"/>
                    <a:pt x="23625" y="54524"/>
                  </a:cubicBezTo>
                  <a:cubicBezTo>
                    <a:pt x="23625" y="54227"/>
                    <a:pt x="23762" y="54090"/>
                    <a:pt x="23945" y="53953"/>
                  </a:cubicBezTo>
                  <a:cubicBezTo>
                    <a:pt x="24013" y="53999"/>
                    <a:pt x="24059" y="54044"/>
                    <a:pt x="24150" y="54090"/>
                  </a:cubicBezTo>
                  <a:cubicBezTo>
                    <a:pt x="24775" y="54267"/>
                    <a:pt x="25400" y="54359"/>
                    <a:pt x="26028" y="54359"/>
                  </a:cubicBezTo>
                  <a:cubicBezTo>
                    <a:pt x="26616" y="54359"/>
                    <a:pt x="27206" y="54278"/>
                    <a:pt x="27802" y="54113"/>
                  </a:cubicBezTo>
                  <a:cubicBezTo>
                    <a:pt x="27871" y="54022"/>
                    <a:pt x="27893" y="53953"/>
                    <a:pt x="27871" y="53885"/>
                  </a:cubicBezTo>
                  <a:lnTo>
                    <a:pt x="27871" y="53885"/>
                  </a:lnTo>
                  <a:cubicBezTo>
                    <a:pt x="27871" y="53885"/>
                    <a:pt x="27893" y="53885"/>
                    <a:pt x="27893" y="53908"/>
                  </a:cubicBezTo>
                  <a:cubicBezTo>
                    <a:pt x="28099" y="53885"/>
                    <a:pt x="28281" y="53885"/>
                    <a:pt x="28487" y="53862"/>
                  </a:cubicBezTo>
                  <a:close/>
                  <a:moveTo>
                    <a:pt x="48801" y="69178"/>
                  </a:moveTo>
                  <a:cubicBezTo>
                    <a:pt x="48801" y="69200"/>
                    <a:pt x="48801" y="69200"/>
                    <a:pt x="48801" y="69223"/>
                  </a:cubicBezTo>
                  <a:cubicBezTo>
                    <a:pt x="48801" y="69200"/>
                    <a:pt x="48801" y="69200"/>
                    <a:pt x="48779" y="69200"/>
                  </a:cubicBezTo>
                  <a:cubicBezTo>
                    <a:pt x="48801" y="69200"/>
                    <a:pt x="48801" y="69178"/>
                    <a:pt x="48801" y="69178"/>
                  </a:cubicBezTo>
                  <a:close/>
                  <a:moveTo>
                    <a:pt x="46930" y="88419"/>
                  </a:moveTo>
                  <a:cubicBezTo>
                    <a:pt x="46952" y="88442"/>
                    <a:pt x="46975" y="88488"/>
                    <a:pt x="46998" y="88511"/>
                  </a:cubicBezTo>
                  <a:cubicBezTo>
                    <a:pt x="46952" y="88533"/>
                    <a:pt x="46930" y="88533"/>
                    <a:pt x="46907" y="88556"/>
                  </a:cubicBezTo>
                  <a:cubicBezTo>
                    <a:pt x="46930" y="88511"/>
                    <a:pt x="46930" y="88465"/>
                    <a:pt x="46930" y="88419"/>
                  </a:cubicBezTo>
                  <a:close/>
                  <a:moveTo>
                    <a:pt x="16937" y="113481"/>
                  </a:moveTo>
                  <a:cubicBezTo>
                    <a:pt x="16937" y="113481"/>
                    <a:pt x="16937" y="113504"/>
                    <a:pt x="16960" y="113504"/>
                  </a:cubicBezTo>
                  <a:cubicBezTo>
                    <a:pt x="16960" y="113504"/>
                    <a:pt x="16937" y="113504"/>
                    <a:pt x="16937" y="113527"/>
                  </a:cubicBezTo>
                  <a:cubicBezTo>
                    <a:pt x="16937" y="113504"/>
                    <a:pt x="16937" y="113504"/>
                    <a:pt x="16937" y="113481"/>
                  </a:cubicBezTo>
                  <a:close/>
                  <a:moveTo>
                    <a:pt x="25314" y="113710"/>
                  </a:moveTo>
                  <a:cubicBezTo>
                    <a:pt x="25314" y="113710"/>
                    <a:pt x="25337" y="113710"/>
                    <a:pt x="25337" y="113733"/>
                  </a:cubicBezTo>
                  <a:cubicBezTo>
                    <a:pt x="25337" y="113733"/>
                    <a:pt x="25314" y="113733"/>
                    <a:pt x="25314" y="113755"/>
                  </a:cubicBezTo>
                  <a:cubicBezTo>
                    <a:pt x="25314" y="113733"/>
                    <a:pt x="25314" y="113710"/>
                    <a:pt x="25314" y="113710"/>
                  </a:cubicBezTo>
                  <a:close/>
                  <a:moveTo>
                    <a:pt x="35517" y="116266"/>
                  </a:moveTo>
                  <a:cubicBezTo>
                    <a:pt x="35517" y="116289"/>
                    <a:pt x="35517" y="116289"/>
                    <a:pt x="35517" y="116289"/>
                  </a:cubicBezTo>
                  <a:lnTo>
                    <a:pt x="35494" y="116289"/>
                  </a:lnTo>
                  <a:cubicBezTo>
                    <a:pt x="35494" y="116289"/>
                    <a:pt x="35494" y="116289"/>
                    <a:pt x="35517" y="116266"/>
                  </a:cubicBezTo>
                  <a:close/>
                  <a:moveTo>
                    <a:pt x="41931" y="112911"/>
                  </a:moveTo>
                  <a:cubicBezTo>
                    <a:pt x="41908" y="112956"/>
                    <a:pt x="41885" y="113002"/>
                    <a:pt x="41862" y="113048"/>
                  </a:cubicBezTo>
                  <a:cubicBezTo>
                    <a:pt x="41566" y="113687"/>
                    <a:pt x="41315" y="114349"/>
                    <a:pt x="41064" y="115011"/>
                  </a:cubicBezTo>
                  <a:cubicBezTo>
                    <a:pt x="40962" y="114980"/>
                    <a:pt x="40863" y="114962"/>
                    <a:pt x="40771" y="114962"/>
                  </a:cubicBezTo>
                  <a:cubicBezTo>
                    <a:pt x="40593" y="114962"/>
                    <a:pt x="40438" y="115028"/>
                    <a:pt x="40333" y="115193"/>
                  </a:cubicBezTo>
                  <a:cubicBezTo>
                    <a:pt x="40242" y="115216"/>
                    <a:pt x="40173" y="115216"/>
                    <a:pt x="40105" y="115239"/>
                  </a:cubicBezTo>
                  <a:cubicBezTo>
                    <a:pt x="39945" y="115285"/>
                    <a:pt x="39808" y="115330"/>
                    <a:pt x="39671" y="115422"/>
                  </a:cubicBezTo>
                  <a:cubicBezTo>
                    <a:pt x="39557" y="115422"/>
                    <a:pt x="39443" y="115467"/>
                    <a:pt x="39352" y="115559"/>
                  </a:cubicBezTo>
                  <a:cubicBezTo>
                    <a:pt x="39306" y="115536"/>
                    <a:pt x="39260" y="115513"/>
                    <a:pt x="39215" y="115513"/>
                  </a:cubicBezTo>
                  <a:cubicBezTo>
                    <a:pt x="39169" y="115536"/>
                    <a:pt x="39123" y="115559"/>
                    <a:pt x="39101" y="115604"/>
                  </a:cubicBezTo>
                  <a:cubicBezTo>
                    <a:pt x="39055" y="115593"/>
                    <a:pt x="39009" y="115587"/>
                    <a:pt x="38964" y="115587"/>
                  </a:cubicBezTo>
                  <a:cubicBezTo>
                    <a:pt x="38918" y="115587"/>
                    <a:pt x="38872" y="115593"/>
                    <a:pt x="38827" y="115604"/>
                  </a:cubicBezTo>
                  <a:cubicBezTo>
                    <a:pt x="38804" y="115581"/>
                    <a:pt x="38781" y="115581"/>
                    <a:pt x="38758" y="115581"/>
                  </a:cubicBezTo>
                  <a:cubicBezTo>
                    <a:pt x="38665" y="115555"/>
                    <a:pt x="38563" y="115544"/>
                    <a:pt x="38463" y="115544"/>
                  </a:cubicBezTo>
                  <a:cubicBezTo>
                    <a:pt x="38392" y="115544"/>
                    <a:pt x="38322" y="115549"/>
                    <a:pt x="38256" y="115559"/>
                  </a:cubicBezTo>
                  <a:cubicBezTo>
                    <a:pt x="37412" y="115764"/>
                    <a:pt x="36499" y="115581"/>
                    <a:pt x="35677" y="115947"/>
                  </a:cubicBezTo>
                  <a:cubicBezTo>
                    <a:pt x="35585" y="115992"/>
                    <a:pt x="35540" y="116038"/>
                    <a:pt x="35471" y="116106"/>
                  </a:cubicBezTo>
                  <a:cubicBezTo>
                    <a:pt x="35471" y="116129"/>
                    <a:pt x="35471" y="116129"/>
                    <a:pt x="35471" y="116129"/>
                  </a:cubicBezTo>
                  <a:cubicBezTo>
                    <a:pt x="35437" y="116141"/>
                    <a:pt x="35403" y="116146"/>
                    <a:pt x="35372" y="116146"/>
                  </a:cubicBezTo>
                  <a:cubicBezTo>
                    <a:pt x="35340" y="116146"/>
                    <a:pt x="35312" y="116141"/>
                    <a:pt x="35289" y="116129"/>
                  </a:cubicBezTo>
                  <a:cubicBezTo>
                    <a:pt x="35266" y="116129"/>
                    <a:pt x="35243" y="116129"/>
                    <a:pt x="35220" y="116106"/>
                  </a:cubicBezTo>
                  <a:cubicBezTo>
                    <a:pt x="35026" y="116072"/>
                    <a:pt x="34827" y="116055"/>
                    <a:pt x="34627" y="116055"/>
                  </a:cubicBezTo>
                  <a:cubicBezTo>
                    <a:pt x="34427" y="116055"/>
                    <a:pt x="34227" y="116072"/>
                    <a:pt x="34033" y="116106"/>
                  </a:cubicBezTo>
                  <a:cubicBezTo>
                    <a:pt x="33896" y="116152"/>
                    <a:pt x="33759" y="116198"/>
                    <a:pt x="33714" y="116312"/>
                  </a:cubicBezTo>
                  <a:cubicBezTo>
                    <a:pt x="33668" y="116289"/>
                    <a:pt x="33623" y="116289"/>
                    <a:pt x="33577" y="116266"/>
                  </a:cubicBezTo>
                  <a:cubicBezTo>
                    <a:pt x="33370" y="116246"/>
                    <a:pt x="33162" y="116238"/>
                    <a:pt x="32956" y="116238"/>
                  </a:cubicBezTo>
                  <a:cubicBezTo>
                    <a:pt x="32457" y="116238"/>
                    <a:pt x="31961" y="116286"/>
                    <a:pt x="31477" y="116335"/>
                  </a:cubicBezTo>
                  <a:cubicBezTo>
                    <a:pt x="31363" y="116357"/>
                    <a:pt x="31272" y="116380"/>
                    <a:pt x="31180" y="116403"/>
                  </a:cubicBezTo>
                  <a:cubicBezTo>
                    <a:pt x="30952" y="116289"/>
                    <a:pt x="30747" y="116106"/>
                    <a:pt x="30450" y="116106"/>
                  </a:cubicBezTo>
                  <a:cubicBezTo>
                    <a:pt x="28555" y="116129"/>
                    <a:pt x="26661" y="116106"/>
                    <a:pt x="24766" y="116152"/>
                  </a:cubicBezTo>
                  <a:cubicBezTo>
                    <a:pt x="24731" y="116153"/>
                    <a:pt x="24696" y="116154"/>
                    <a:pt x="24661" y="116154"/>
                  </a:cubicBezTo>
                  <a:cubicBezTo>
                    <a:pt x="24329" y="116154"/>
                    <a:pt x="23987" y="116104"/>
                    <a:pt x="23650" y="116104"/>
                  </a:cubicBezTo>
                  <a:cubicBezTo>
                    <a:pt x="23369" y="116104"/>
                    <a:pt x="23091" y="116139"/>
                    <a:pt x="22826" y="116266"/>
                  </a:cubicBezTo>
                  <a:cubicBezTo>
                    <a:pt x="22513" y="116138"/>
                    <a:pt x="22197" y="116096"/>
                    <a:pt x="21880" y="116096"/>
                  </a:cubicBezTo>
                  <a:cubicBezTo>
                    <a:pt x="21282" y="116096"/>
                    <a:pt x="20678" y="116246"/>
                    <a:pt x="20074" y="116246"/>
                  </a:cubicBezTo>
                  <a:cubicBezTo>
                    <a:pt x="19858" y="116246"/>
                    <a:pt x="19641" y="116227"/>
                    <a:pt x="19425" y="116175"/>
                  </a:cubicBezTo>
                  <a:cubicBezTo>
                    <a:pt x="19415" y="116172"/>
                    <a:pt x="19405" y="116171"/>
                    <a:pt x="19395" y="116171"/>
                  </a:cubicBezTo>
                  <a:cubicBezTo>
                    <a:pt x="19309" y="116171"/>
                    <a:pt x="19207" y="116248"/>
                    <a:pt x="19106" y="116289"/>
                  </a:cubicBezTo>
                  <a:cubicBezTo>
                    <a:pt x="19083" y="116243"/>
                    <a:pt x="19037" y="116198"/>
                    <a:pt x="18991" y="116175"/>
                  </a:cubicBezTo>
                  <a:cubicBezTo>
                    <a:pt x="18900" y="116129"/>
                    <a:pt x="18832" y="116106"/>
                    <a:pt x="18740" y="116084"/>
                  </a:cubicBezTo>
                  <a:cubicBezTo>
                    <a:pt x="18284" y="116038"/>
                    <a:pt x="17827" y="116106"/>
                    <a:pt x="17394" y="115947"/>
                  </a:cubicBezTo>
                  <a:cubicBezTo>
                    <a:pt x="16846" y="115878"/>
                    <a:pt x="16298" y="115741"/>
                    <a:pt x="15727" y="115718"/>
                  </a:cubicBezTo>
                  <a:cubicBezTo>
                    <a:pt x="15591" y="115741"/>
                    <a:pt x="15476" y="115764"/>
                    <a:pt x="15362" y="115810"/>
                  </a:cubicBezTo>
                  <a:cubicBezTo>
                    <a:pt x="15225" y="115787"/>
                    <a:pt x="15066" y="115787"/>
                    <a:pt x="14929" y="115764"/>
                  </a:cubicBezTo>
                  <a:cubicBezTo>
                    <a:pt x="14906" y="115718"/>
                    <a:pt x="14906" y="115673"/>
                    <a:pt x="14883" y="115650"/>
                  </a:cubicBezTo>
                  <a:cubicBezTo>
                    <a:pt x="14244" y="115193"/>
                    <a:pt x="13262" y="115125"/>
                    <a:pt x="13194" y="114075"/>
                  </a:cubicBezTo>
                  <a:cubicBezTo>
                    <a:pt x="13148" y="114006"/>
                    <a:pt x="13103" y="113938"/>
                    <a:pt x="13057" y="113870"/>
                  </a:cubicBezTo>
                  <a:cubicBezTo>
                    <a:pt x="13011" y="113710"/>
                    <a:pt x="12943" y="113550"/>
                    <a:pt x="12851" y="113390"/>
                  </a:cubicBezTo>
                  <a:cubicBezTo>
                    <a:pt x="12897" y="113276"/>
                    <a:pt x="12966" y="113185"/>
                    <a:pt x="13080" y="113162"/>
                  </a:cubicBezTo>
                  <a:lnTo>
                    <a:pt x="13605" y="113208"/>
                  </a:lnTo>
                  <a:cubicBezTo>
                    <a:pt x="13745" y="113348"/>
                    <a:pt x="13918" y="113382"/>
                    <a:pt x="14093" y="113382"/>
                  </a:cubicBezTo>
                  <a:cubicBezTo>
                    <a:pt x="14174" y="113382"/>
                    <a:pt x="14256" y="113375"/>
                    <a:pt x="14335" y="113367"/>
                  </a:cubicBezTo>
                  <a:cubicBezTo>
                    <a:pt x="14579" y="113367"/>
                    <a:pt x="14822" y="113398"/>
                    <a:pt x="15066" y="113398"/>
                  </a:cubicBezTo>
                  <a:cubicBezTo>
                    <a:pt x="15187" y="113398"/>
                    <a:pt x="15309" y="113390"/>
                    <a:pt x="15431" y="113367"/>
                  </a:cubicBezTo>
                  <a:cubicBezTo>
                    <a:pt x="15545" y="113436"/>
                    <a:pt x="15636" y="113550"/>
                    <a:pt x="15796" y="113550"/>
                  </a:cubicBezTo>
                  <a:lnTo>
                    <a:pt x="15979" y="113550"/>
                  </a:lnTo>
                  <a:cubicBezTo>
                    <a:pt x="16275" y="113573"/>
                    <a:pt x="16572" y="113573"/>
                    <a:pt x="16869" y="113596"/>
                  </a:cubicBezTo>
                  <a:cubicBezTo>
                    <a:pt x="17080" y="113722"/>
                    <a:pt x="17308" y="113753"/>
                    <a:pt x="17543" y="113753"/>
                  </a:cubicBezTo>
                  <a:cubicBezTo>
                    <a:pt x="17689" y="113753"/>
                    <a:pt x="17838" y="113741"/>
                    <a:pt x="17987" y="113733"/>
                  </a:cubicBezTo>
                  <a:lnTo>
                    <a:pt x="18535" y="113710"/>
                  </a:lnTo>
                  <a:cubicBezTo>
                    <a:pt x="18581" y="113733"/>
                    <a:pt x="18649" y="113733"/>
                    <a:pt x="18718" y="113755"/>
                  </a:cubicBezTo>
                  <a:lnTo>
                    <a:pt x="18900" y="113755"/>
                  </a:lnTo>
                  <a:cubicBezTo>
                    <a:pt x="19151" y="113755"/>
                    <a:pt x="19380" y="113733"/>
                    <a:pt x="19631" y="113733"/>
                  </a:cubicBezTo>
                  <a:cubicBezTo>
                    <a:pt x="19676" y="113733"/>
                    <a:pt x="19745" y="113755"/>
                    <a:pt x="19813" y="113755"/>
                  </a:cubicBezTo>
                  <a:cubicBezTo>
                    <a:pt x="19950" y="113858"/>
                    <a:pt x="20104" y="113875"/>
                    <a:pt x="20261" y="113875"/>
                  </a:cubicBezTo>
                  <a:cubicBezTo>
                    <a:pt x="20340" y="113875"/>
                    <a:pt x="20419" y="113871"/>
                    <a:pt x="20497" y="113871"/>
                  </a:cubicBezTo>
                  <a:cubicBezTo>
                    <a:pt x="20575" y="113871"/>
                    <a:pt x="20652" y="113875"/>
                    <a:pt x="20726" y="113892"/>
                  </a:cubicBezTo>
                  <a:cubicBezTo>
                    <a:pt x="21388" y="113915"/>
                    <a:pt x="22050" y="113938"/>
                    <a:pt x="22735" y="113961"/>
                  </a:cubicBezTo>
                  <a:cubicBezTo>
                    <a:pt x="22978" y="114074"/>
                    <a:pt x="23232" y="114119"/>
                    <a:pt x="23498" y="114119"/>
                  </a:cubicBezTo>
                  <a:cubicBezTo>
                    <a:pt x="23607" y="114119"/>
                    <a:pt x="23718" y="114111"/>
                    <a:pt x="23830" y="114098"/>
                  </a:cubicBezTo>
                  <a:cubicBezTo>
                    <a:pt x="24241" y="114121"/>
                    <a:pt x="24675" y="114121"/>
                    <a:pt x="25086" y="114143"/>
                  </a:cubicBezTo>
                  <a:cubicBezTo>
                    <a:pt x="25382" y="114213"/>
                    <a:pt x="25665" y="114243"/>
                    <a:pt x="25945" y="114243"/>
                  </a:cubicBezTo>
                  <a:cubicBezTo>
                    <a:pt x="26032" y="114243"/>
                    <a:pt x="26118" y="114240"/>
                    <a:pt x="26204" y="114235"/>
                  </a:cubicBezTo>
                  <a:cubicBezTo>
                    <a:pt x="26769" y="114263"/>
                    <a:pt x="27333" y="114282"/>
                    <a:pt x="27897" y="114282"/>
                  </a:cubicBezTo>
                  <a:cubicBezTo>
                    <a:pt x="28246" y="114282"/>
                    <a:pt x="28595" y="114275"/>
                    <a:pt x="28943" y="114258"/>
                  </a:cubicBezTo>
                  <a:lnTo>
                    <a:pt x="29468" y="114143"/>
                  </a:lnTo>
                  <a:cubicBezTo>
                    <a:pt x="29509" y="114195"/>
                    <a:pt x="29546" y="114218"/>
                    <a:pt x="29580" y="114218"/>
                  </a:cubicBezTo>
                  <a:cubicBezTo>
                    <a:pt x="29621" y="114218"/>
                    <a:pt x="29659" y="114183"/>
                    <a:pt x="29697" y="114121"/>
                  </a:cubicBezTo>
                  <a:lnTo>
                    <a:pt x="29719" y="114121"/>
                  </a:lnTo>
                  <a:lnTo>
                    <a:pt x="29765" y="114143"/>
                  </a:lnTo>
                  <a:lnTo>
                    <a:pt x="29811" y="114121"/>
                  </a:lnTo>
                  <a:cubicBezTo>
                    <a:pt x="29897" y="114182"/>
                    <a:pt x="29977" y="114224"/>
                    <a:pt x="30054" y="114224"/>
                  </a:cubicBezTo>
                  <a:cubicBezTo>
                    <a:pt x="30119" y="114224"/>
                    <a:pt x="30181" y="114194"/>
                    <a:pt x="30244" y="114121"/>
                  </a:cubicBezTo>
                  <a:cubicBezTo>
                    <a:pt x="30352" y="114118"/>
                    <a:pt x="30459" y="114117"/>
                    <a:pt x="30566" y="114117"/>
                  </a:cubicBezTo>
                  <a:cubicBezTo>
                    <a:pt x="30772" y="114117"/>
                    <a:pt x="30978" y="114120"/>
                    <a:pt x="31184" y="114120"/>
                  </a:cubicBezTo>
                  <a:cubicBezTo>
                    <a:pt x="31670" y="114120"/>
                    <a:pt x="32155" y="114100"/>
                    <a:pt x="32641" y="113961"/>
                  </a:cubicBezTo>
                  <a:cubicBezTo>
                    <a:pt x="32698" y="113972"/>
                    <a:pt x="32749" y="113984"/>
                    <a:pt x="32801" y="113984"/>
                  </a:cubicBezTo>
                  <a:cubicBezTo>
                    <a:pt x="32852" y="113984"/>
                    <a:pt x="32904" y="113972"/>
                    <a:pt x="32961" y="113938"/>
                  </a:cubicBezTo>
                  <a:cubicBezTo>
                    <a:pt x="33043" y="113958"/>
                    <a:pt x="33125" y="113970"/>
                    <a:pt x="33207" y="113970"/>
                  </a:cubicBezTo>
                  <a:cubicBezTo>
                    <a:pt x="33307" y="113970"/>
                    <a:pt x="33408" y="113953"/>
                    <a:pt x="33508" y="113915"/>
                  </a:cubicBezTo>
                  <a:cubicBezTo>
                    <a:pt x="33606" y="113899"/>
                    <a:pt x="33705" y="113894"/>
                    <a:pt x="33804" y="113894"/>
                  </a:cubicBezTo>
                  <a:cubicBezTo>
                    <a:pt x="34049" y="113894"/>
                    <a:pt x="34297" y="113928"/>
                    <a:pt x="34541" y="113928"/>
                  </a:cubicBezTo>
                  <a:cubicBezTo>
                    <a:pt x="34772" y="113928"/>
                    <a:pt x="35000" y="113898"/>
                    <a:pt x="35220" y="113778"/>
                  </a:cubicBezTo>
                  <a:cubicBezTo>
                    <a:pt x="35312" y="113778"/>
                    <a:pt x="35403" y="113755"/>
                    <a:pt x="35517" y="113733"/>
                  </a:cubicBezTo>
                  <a:cubicBezTo>
                    <a:pt x="35623" y="113781"/>
                    <a:pt x="35724" y="113800"/>
                    <a:pt x="35825" y="113800"/>
                  </a:cubicBezTo>
                  <a:cubicBezTo>
                    <a:pt x="35964" y="113800"/>
                    <a:pt x="36102" y="113763"/>
                    <a:pt x="36247" y="113710"/>
                  </a:cubicBezTo>
                  <a:cubicBezTo>
                    <a:pt x="36369" y="113725"/>
                    <a:pt x="36493" y="113735"/>
                    <a:pt x="36618" y="113735"/>
                  </a:cubicBezTo>
                  <a:cubicBezTo>
                    <a:pt x="36866" y="113735"/>
                    <a:pt x="37115" y="113695"/>
                    <a:pt x="37343" y="113573"/>
                  </a:cubicBezTo>
                  <a:cubicBezTo>
                    <a:pt x="37434" y="113345"/>
                    <a:pt x="37891" y="113641"/>
                    <a:pt x="37891" y="113253"/>
                  </a:cubicBezTo>
                  <a:cubicBezTo>
                    <a:pt x="37914" y="113276"/>
                    <a:pt x="37937" y="113299"/>
                    <a:pt x="37982" y="113322"/>
                  </a:cubicBezTo>
                  <a:cubicBezTo>
                    <a:pt x="38034" y="113354"/>
                    <a:pt x="38088" y="113366"/>
                    <a:pt x="38144" y="113366"/>
                  </a:cubicBezTo>
                  <a:cubicBezTo>
                    <a:pt x="38283" y="113366"/>
                    <a:pt x="38431" y="113295"/>
                    <a:pt x="38573" y="113295"/>
                  </a:cubicBezTo>
                  <a:cubicBezTo>
                    <a:pt x="38653" y="113295"/>
                    <a:pt x="38731" y="113318"/>
                    <a:pt x="38804" y="113390"/>
                  </a:cubicBezTo>
                  <a:cubicBezTo>
                    <a:pt x="39352" y="113276"/>
                    <a:pt x="39945" y="113276"/>
                    <a:pt x="40493" y="113048"/>
                  </a:cubicBezTo>
                  <a:lnTo>
                    <a:pt x="40561" y="113071"/>
                  </a:lnTo>
                  <a:lnTo>
                    <a:pt x="40630" y="113025"/>
                  </a:lnTo>
                  <a:cubicBezTo>
                    <a:pt x="40729" y="113068"/>
                    <a:pt x="40827" y="113085"/>
                    <a:pt x="40923" y="113085"/>
                  </a:cubicBezTo>
                  <a:cubicBezTo>
                    <a:pt x="41181" y="113085"/>
                    <a:pt x="41431" y="112967"/>
                    <a:pt x="41680" y="112934"/>
                  </a:cubicBezTo>
                  <a:cubicBezTo>
                    <a:pt x="41771" y="112934"/>
                    <a:pt x="41862" y="112911"/>
                    <a:pt x="41931" y="112911"/>
                  </a:cubicBezTo>
                  <a:close/>
                  <a:moveTo>
                    <a:pt x="27558" y="0"/>
                  </a:moveTo>
                  <a:cubicBezTo>
                    <a:pt x="27412" y="0"/>
                    <a:pt x="27233" y="58"/>
                    <a:pt x="27026" y="177"/>
                  </a:cubicBezTo>
                  <a:cubicBezTo>
                    <a:pt x="26935" y="245"/>
                    <a:pt x="26798" y="245"/>
                    <a:pt x="26752" y="382"/>
                  </a:cubicBezTo>
                  <a:cubicBezTo>
                    <a:pt x="26615" y="474"/>
                    <a:pt x="26478" y="565"/>
                    <a:pt x="26364" y="656"/>
                  </a:cubicBezTo>
                  <a:lnTo>
                    <a:pt x="26296" y="656"/>
                  </a:lnTo>
                  <a:cubicBezTo>
                    <a:pt x="26296" y="656"/>
                    <a:pt x="26250" y="725"/>
                    <a:pt x="26250" y="725"/>
                  </a:cubicBezTo>
                  <a:cubicBezTo>
                    <a:pt x="26136" y="770"/>
                    <a:pt x="26022" y="839"/>
                    <a:pt x="25976" y="976"/>
                  </a:cubicBezTo>
                  <a:cubicBezTo>
                    <a:pt x="25908" y="976"/>
                    <a:pt x="25885" y="999"/>
                    <a:pt x="25862" y="1090"/>
                  </a:cubicBezTo>
                  <a:cubicBezTo>
                    <a:pt x="25793" y="1113"/>
                    <a:pt x="25702" y="1136"/>
                    <a:pt x="25611" y="1181"/>
                  </a:cubicBezTo>
                  <a:cubicBezTo>
                    <a:pt x="25588" y="1166"/>
                    <a:pt x="25568" y="1158"/>
                    <a:pt x="25550" y="1158"/>
                  </a:cubicBezTo>
                  <a:cubicBezTo>
                    <a:pt x="25514" y="1158"/>
                    <a:pt x="25489" y="1189"/>
                    <a:pt x="25474" y="1250"/>
                  </a:cubicBezTo>
                  <a:cubicBezTo>
                    <a:pt x="24926" y="1638"/>
                    <a:pt x="24378" y="2026"/>
                    <a:pt x="23830" y="2437"/>
                  </a:cubicBezTo>
                  <a:cubicBezTo>
                    <a:pt x="23123" y="2984"/>
                    <a:pt x="22256" y="3327"/>
                    <a:pt x="21616" y="4012"/>
                  </a:cubicBezTo>
                  <a:cubicBezTo>
                    <a:pt x="20863" y="4240"/>
                    <a:pt x="20429" y="4879"/>
                    <a:pt x="19790" y="5267"/>
                  </a:cubicBezTo>
                  <a:cubicBezTo>
                    <a:pt x="19631" y="5290"/>
                    <a:pt x="19494" y="5313"/>
                    <a:pt x="19425" y="5472"/>
                  </a:cubicBezTo>
                  <a:cubicBezTo>
                    <a:pt x="19357" y="5541"/>
                    <a:pt x="19311" y="5609"/>
                    <a:pt x="19243" y="5678"/>
                  </a:cubicBezTo>
                  <a:cubicBezTo>
                    <a:pt x="18946" y="5838"/>
                    <a:pt x="18603" y="5952"/>
                    <a:pt x="18352" y="6226"/>
                  </a:cubicBezTo>
                  <a:cubicBezTo>
                    <a:pt x="18033" y="6454"/>
                    <a:pt x="17736" y="6705"/>
                    <a:pt x="17417" y="6933"/>
                  </a:cubicBezTo>
                  <a:cubicBezTo>
                    <a:pt x="17257" y="7070"/>
                    <a:pt x="16983" y="7070"/>
                    <a:pt x="16869" y="7298"/>
                  </a:cubicBezTo>
                  <a:cubicBezTo>
                    <a:pt x="16298" y="7709"/>
                    <a:pt x="15659" y="8029"/>
                    <a:pt x="15202" y="8577"/>
                  </a:cubicBezTo>
                  <a:cubicBezTo>
                    <a:pt x="14700" y="8714"/>
                    <a:pt x="14312" y="9079"/>
                    <a:pt x="13901" y="9375"/>
                  </a:cubicBezTo>
                  <a:lnTo>
                    <a:pt x="13833" y="9375"/>
                  </a:lnTo>
                  <a:cubicBezTo>
                    <a:pt x="13833" y="9375"/>
                    <a:pt x="13833" y="9444"/>
                    <a:pt x="13833" y="9444"/>
                  </a:cubicBezTo>
                  <a:cubicBezTo>
                    <a:pt x="13787" y="9467"/>
                    <a:pt x="13742" y="9512"/>
                    <a:pt x="13696" y="9558"/>
                  </a:cubicBezTo>
                  <a:lnTo>
                    <a:pt x="13650" y="9558"/>
                  </a:lnTo>
                  <a:cubicBezTo>
                    <a:pt x="13650" y="9558"/>
                    <a:pt x="13650" y="9604"/>
                    <a:pt x="13650" y="9604"/>
                  </a:cubicBezTo>
                  <a:cubicBezTo>
                    <a:pt x="13559" y="9649"/>
                    <a:pt x="13468" y="9695"/>
                    <a:pt x="13376" y="9763"/>
                  </a:cubicBezTo>
                  <a:lnTo>
                    <a:pt x="13308" y="9741"/>
                  </a:lnTo>
                  <a:cubicBezTo>
                    <a:pt x="13308" y="9741"/>
                    <a:pt x="13285" y="9786"/>
                    <a:pt x="13285" y="9786"/>
                  </a:cubicBezTo>
                  <a:cubicBezTo>
                    <a:pt x="13080" y="9923"/>
                    <a:pt x="12874" y="10037"/>
                    <a:pt x="12966" y="10357"/>
                  </a:cubicBezTo>
                  <a:cubicBezTo>
                    <a:pt x="13103" y="10859"/>
                    <a:pt x="13240" y="11384"/>
                    <a:pt x="13628" y="11795"/>
                  </a:cubicBezTo>
                  <a:cubicBezTo>
                    <a:pt x="13887" y="12066"/>
                    <a:pt x="14049" y="12203"/>
                    <a:pt x="14230" y="12203"/>
                  </a:cubicBezTo>
                  <a:cubicBezTo>
                    <a:pt x="14399" y="12203"/>
                    <a:pt x="14585" y="12083"/>
                    <a:pt x="14883" y="11841"/>
                  </a:cubicBezTo>
                  <a:cubicBezTo>
                    <a:pt x="14974" y="11841"/>
                    <a:pt x="15020" y="11795"/>
                    <a:pt x="15020" y="11704"/>
                  </a:cubicBezTo>
                  <a:cubicBezTo>
                    <a:pt x="15043" y="11635"/>
                    <a:pt x="15066" y="11590"/>
                    <a:pt x="15088" y="11521"/>
                  </a:cubicBezTo>
                  <a:cubicBezTo>
                    <a:pt x="15591" y="11453"/>
                    <a:pt x="15956" y="11087"/>
                    <a:pt x="16344" y="10836"/>
                  </a:cubicBezTo>
                  <a:cubicBezTo>
                    <a:pt x="16595" y="10813"/>
                    <a:pt x="16777" y="10676"/>
                    <a:pt x="16914" y="10471"/>
                  </a:cubicBezTo>
                  <a:cubicBezTo>
                    <a:pt x="17097" y="10334"/>
                    <a:pt x="17280" y="10197"/>
                    <a:pt x="17462" y="10083"/>
                  </a:cubicBezTo>
                  <a:cubicBezTo>
                    <a:pt x="17873" y="10015"/>
                    <a:pt x="18170" y="9718"/>
                    <a:pt x="18444" y="9421"/>
                  </a:cubicBezTo>
                  <a:cubicBezTo>
                    <a:pt x="18478" y="9444"/>
                    <a:pt x="18506" y="9461"/>
                    <a:pt x="18532" y="9461"/>
                  </a:cubicBezTo>
                  <a:cubicBezTo>
                    <a:pt x="18558" y="9461"/>
                    <a:pt x="18581" y="9444"/>
                    <a:pt x="18603" y="9398"/>
                  </a:cubicBezTo>
                  <a:cubicBezTo>
                    <a:pt x="18695" y="9307"/>
                    <a:pt x="18809" y="9239"/>
                    <a:pt x="18900" y="9147"/>
                  </a:cubicBezTo>
                  <a:cubicBezTo>
                    <a:pt x="18969" y="9079"/>
                    <a:pt x="19014" y="9010"/>
                    <a:pt x="19083" y="8965"/>
                  </a:cubicBezTo>
                  <a:cubicBezTo>
                    <a:pt x="19106" y="8965"/>
                    <a:pt x="19106" y="8965"/>
                    <a:pt x="19106" y="8987"/>
                  </a:cubicBezTo>
                  <a:cubicBezTo>
                    <a:pt x="19722" y="8759"/>
                    <a:pt x="20201" y="8257"/>
                    <a:pt x="20818" y="7983"/>
                  </a:cubicBezTo>
                  <a:cubicBezTo>
                    <a:pt x="20818" y="7983"/>
                    <a:pt x="20840" y="7960"/>
                    <a:pt x="20840" y="7960"/>
                  </a:cubicBezTo>
                  <a:cubicBezTo>
                    <a:pt x="21411" y="7572"/>
                    <a:pt x="21982" y="7161"/>
                    <a:pt x="22552" y="6773"/>
                  </a:cubicBezTo>
                  <a:cubicBezTo>
                    <a:pt x="22712" y="6773"/>
                    <a:pt x="22826" y="6728"/>
                    <a:pt x="22895" y="6568"/>
                  </a:cubicBezTo>
                  <a:cubicBezTo>
                    <a:pt x="23009" y="6568"/>
                    <a:pt x="23077" y="6522"/>
                    <a:pt x="23100" y="6408"/>
                  </a:cubicBezTo>
                  <a:cubicBezTo>
                    <a:pt x="23169" y="6340"/>
                    <a:pt x="23214" y="6294"/>
                    <a:pt x="23283" y="6226"/>
                  </a:cubicBezTo>
                  <a:cubicBezTo>
                    <a:pt x="23671" y="5997"/>
                    <a:pt x="24127" y="5906"/>
                    <a:pt x="24424" y="5541"/>
                  </a:cubicBezTo>
                  <a:cubicBezTo>
                    <a:pt x="24743" y="5427"/>
                    <a:pt x="24926" y="5107"/>
                    <a:pt x="25291" y="5084"/>
                  </a:cubicBezTo>
                  <a:cubicBezTo>
                    <a:pt x="25337" y="5267"/>
                    <a:pt x="25405" y="5450"/>
                    <a:pt x="25451" y="5609"/>
                  </a:cubicBezTo>
                  <a:cubicBezTo>
                    <a:pt x="25223" y="6066"/>
                    <a:pt x="25268" y="6568"/>
                    <a:pt x="25314" y="7024"/>
                  </a:cubicBezTo>
                  <a:cubicBezTo>
                    <a:pt x="25383" y="7801"/>
                    <a:pt x="25132" y="8622"/>
                    <a:pt x="25428" y="9398"/>
                  </a:cubicBezTo>
                  <a:cubicBezTo>
                    <a:pt x="25405" y="9421"/>
                    <a:pt x="25428" y="9467"/>
                    <a:pt x="25451" y="9512"/>
                  </a:cubicBezTo>
                  <a:cubicBezTo>
                    <a:pt x="25200" y="10174"/>
                    <a:pt x="25360" y="10836"/>
                    <a:pt x="25451" y="11521"/>
                  </a:cubicBezTo>
                  <a:cubicBezTo>
                    <a:pt x="25451" y="11567"/>
                    <a:pt x="25428" y="11612"/>
                    <a:pt x="25451" y="11681"/>
                  </a:cubicBezTo>
                  <a:cubicBezTo>
                    <a:pt x="25314" y="11818"/>
                    <a:pt x="25246" y="11955"/>
                    <a:pt x="25428" y="12114"/>
                  </a:cubicBezTo>
                  <a:cubicBezTo>
                    <a:pt x="25428" y="12160"/>
                    <a:pt x="25428" y="12206"/>
                    <a:pt x="25451" y="12251"/>
                  </a:cubicBezTo>
                  <a:lnTo>
                    <a:pt x="25474" y="12206"/>
                  </a:lnTo>
                  <a:lnTo>
                    <a:pt x="25542" y="12229"/>
                  </a:lnTo>
                  <a:cubicBezTo>
                    <a:pt x="25542" y="12229"/>
                    <a:pt x="25542" y="12251"/>
                    <a:pt x="25542" y="12274"/>
                  </a:cubicBezTo>
                  <a:cubicBezTo>
                    <a:pt x="25497" y="12251"/>
                    <a:pt x="25474" y="12251"/>
                    <a:pt x="25451" y="12251"/>
                  </a:cubicBezTo>
                  <a:cubicBezTo>
                    <a:pt x="25223" y="12731"/>
                    <a:pt x="25268" y="13233"/>
                    <a:pt x="25474" y="13712"/>
                  </a:cubicBezTo>
                  <a:cubicBezTo>
                    <a:pt x="25405" y="15242"/>
                    <a:pt x="25405" y="16748"/>
                    <a:pt x="25497" y="18277"/>
                  </a:cubicBezTo>
                  <a:cubicBezTo>
                    <a:pt x="25451" y="18688"/>
                    <a:pt x="25405" y="19122"/>
                    <a:pt x="25474" y="19556"/>
                  </a:cubicBezTo>
                  <a:cubicBezTo>
                    <a:pt x="25474" y="19601"/>
                    <a:pt x="25474" y="19670"/>
                    <a:pt x="25474" y="19738"/>
                  </a:cubicBezTo>
                  <a:cubicBezTo>
                    <a:pt x="25360" y="20400"/>
                    <a:pt x="25520" y="21062"/>
                    <a:pt x="25497" y="21724"/>
                  </a:cubicBezTo>
                  <a:cubicBezTo>
                    <a:pt x="25497" y="22705"/>
                    <a:pt x="25497" y="23687"/>
                    <a:pt x="25474" y="24668"/>
                  </a:cubicBezTo>
                  <a:cubicBezTo>
                    <a:pt x="25565" y="25216"/>
                    <a:pt x="25337" y="25810"/>
                    <a:pt x="25611" y="26335"/>
                  </a:cubicBezTo>
                  <a:cubicBezTo>
                    <a:pt x="25588" y="26700"/>
                    <a:pt x="25497" y="27065"/>
                    <a:pt x="25520" y="27407"/>
                  </a:cubicBezTo>
                  <a:cubicBezTo>
                    <a:pt x="25656" y="28686"/>
                    <a:pt x="25474" y="29964"/>
                    <a:pt x="25474" y="31242"/>
                  </a:cubicBezTo>
                  <a:cubicBezTo>
                    <a:pt x="25474" y="31333"/>
                    <a:pt x="25474" y="31447"/>
                    <a:pt x="25451" y="31562"/>
                  </a:cubicBezTo>
                  <a:cubicBezTo>
                    <a:pt x="25405" y="31630"/>
                    <a:pt x="25337" y="31699"/>
                    <a:pt x="25291" y="31767"/>
                  </a:cubicBezTo>
                  <a:cubicBezTo>
                    <a:pt x="25162" y="31687"/>
                    <a:pt x="25037" y="31660"/>
                    <a:pt x="24912" y="31660"/>
                  </a:cubicBezTo>
                  <a:cubicBezTo>
                    <a:pt x="24751" y="31660"/>
                    <a:pt x="24591" y="31706"/>
                    <a:pt x="24424" y="31744"/>
                  </a:cubicBezTo>
                  <a:cubicBezTo>
                    <a:pt x="23625" y="31767"/>
                    <a:pt x="22826" y="31790"/>
                    <a:pt x="22027" y="31790"/>
                  </a:cubicBezTo>
                  <a:cubicBezTo>
                    <a:pt x="21639" y="31790"/>
                    <a:pt x="21274" y="31836"/>
                    <a:pt x="20909" y="31995"/>
                  </a:cubicBezTo>
                  <a:cubicBezTo>
                    <a:pt x="20863" y="31989"/>
                    <a:pt x="20818" y="31984"/>
                    <a:pt x="20776" y="31984"/>
                  </a:cubicBezTo>
                  <a:cubicBezTo>
                    <a:pt x="20673" y="31984"/>
                    <a:pt x="20586" y="32012"/>
                    <a:pt x="20521" y="32109"/>
                  </a:cubicBezTo>
                  <a:cubicBezTo>
                    <a:pt x="20361" y="32109"/>
                    <a:pt x="20247" y="32178"/>
                    <a:pt x="20133" y="32315"/>
                  </a:cubicBezTo>
                  <a:cubicBezTo>
                    <a:pt x="20119" y="32308"/>
                    <a:pt x="20106" y="32305"/>
                    <a:pt x="20093" y="32305"/>
                  </a:cubicBezTo>
                  <a:cubicBezTo>
                    <a:pt x="20060" y="32305"/>
                    <a:pt x="20028" y="32322"/>
                    <a:pt x="19996" y="32338"/>
                  </a:cubicBezTo>
                  <a:cubicBezTo>
                    <a:pt x="19585" y="32360"/>
                    <a:pt x="19197" y="32452"/>
                    <a:pt x="18855" y="32703"/>
                  </a:cubicBezTo>
                  <a:lnTo>
                    <a:pt x="18946" y="32680"/>
                  </a:lnTo>
                  <a:lnTo>
                    <a:pt x="19014" y="32680"/>
                  </a:lnTo>
                  <a:cubicBezTo>
                    <a:pt x="18969" y="32703"/>
                    <a:pt x="18946" y="32749"/>
                    <a:pt x="18900" y="32771"/>
                  </a:cubicBezTo>
                  <a:cubicBezTo>
                    <a:pt x="18900" y="32749"/>
                    <a:pt x="18877" y="32726"/>
                    <a:pt x="18855" y="32703"/>
                  </a:cubicBezTo>
                  <a:cubicBezTo>
                    <a:pt x="18512" y="32817"/>
                    <a:pt x="18124" y="32840"/>
                    <a:pt x="17805" y="33045"/>
                  </a:cubicBezTo>
                  <a:cubicBezTo>
                    <a:pt x="17462" y="33159"/>
                    <a:pt x="17143" y="33296"/>
                    <a:pt x="16846" y="33547"/>
                  </a:cubicBezTo>
                  <a:cubicBezTo>
                    <a:pt x="16526" y="33639"/>
                    <a:pt x="16207" y="33707"/>
                    <a:pt x="15933" y="33935"/>
                  </a:cubicBezTo>
                  <a:cubicBezTo>
                    <a:pt x="15887" y="33935"/>
                    <a:pt x="15842" y="33958"/>
                    <a:pt x="15796" y="34004"/>
                  </a:cubicBezTo>
                  <a:cubicBezTo>
                    <a:pt x="15705" y="34004"/>
                    <a:pt x="15636" y="34050"/>
                    <a:pt x="15613" y="34141"/>
                  </a:cubicBezTo>
                  <a:cubicBezTo>
                    <a:pt x="15157" y="34392"/>
                    <a:pt x="14723" y="34620"/>
                    <a:pt x="14289" y="34871"/>
                  </a:cubicBezTo>
                  <a:cubicBezTo>
                    <a:pt x="13764" y="35100"/>
                    <a:pt x="13331" y="35465"/>
                    <a:pt x="12874" y="35830"/>
                  </a:cubicBezTo>
                  <a:cubicBezTo>
                    <a:pt x="12030" y="36195"/>
                    <a:pt x="11368" y="36834"/>
                    <a:pt x="10683" y="37428"/>
                  </a:cubicBezTo>
                  <a:cubicBezTo>
                    <a:pt x="9907" y="38044"/>
                    <a:pt x="9199" y="38752"/>
                    <a:pt x="8492" y="39459"/>
                  </a:cubicBezTo>
                  <a:lnTo>
                    <a:pt x="8492" y="39436"/>
                  </a:lnTo>
                  <a:cubicBezTo>
                    <a:pt x="8149" y="39710"/>
                    <a:pt x="7830" y="40007"/>
                    <a:pt x="7579" y="40349"/>
                  </a:cubicBezTo>
                  <a:cubicBezTo>
                    <a:pt x="7351" y="40555"/>
                    <a:pt x="7168" y="40783"/>
                    <a:pt x="7008" y="41057"/>
                  </a:cubicBezTo>
                  <a:cubicBezTo>
                    <a:pt x="6848" y="41148"/>
                    <a:pt x="6734" y="41285"/>
                    <a:pt x="6689" y="41468"/>
                  </a:cubicBezTo>
                  <a:lnTo>
                    <a:pt x="6689" y="41491"/>
                  </a:lnTo>
                  <a:cubicBezTo>
                    <a:pt x="6438" y="41673"/>
                    <a:pt x="6278" y="41924"/>
                    <a:pt x="6118" y="42175"/>
                  </a:cubicBezTo>
                  <a:cubicBezTo>
                    <a:pt x="5981" y="42267"/>
                    <a:pt x="5913" y="42381"/>
                    <a:pt x="5913" y="42541"/>
                  </a:cubicBezTo>
                  <a:cubicBezTo>
                    <a:pt x="5730" y="42609"/>
                    <a:pt x="5616" y="42723"/>
                    <a:pt x="5570" y="42906"/>
                  </a:cubicBezTo>
                  <a:cubicBezTo>
                    <a:pt x="5388" y="42974"/>
                    <a:pt x="5365" y="43111"/>
                    <a:pt x="5342" y="43248"/>
                  </a:cubicBezTo>
                  <a:cubicBezTo>
                    <a:pt x="5114" y="43545"/>
                    <a:pt x="4885" y="43819"/>
                    <a:pt x="4794" y="44184"/>
                  </a:cubicBezTo>
                  <a:cubicBezTo>
                    <a:pt x="4109" y="44983"/>
                    <a:pt x="3676" y="45964"/>
                    <a:pt x="3174" y="46900"/>
                  </a:cubicBezTo>
                  <a:cubicBezTo>
                    <a:pt x="3059" y="47151"/>
                    <a:pt x="2854" y="47357"/>
                    <a:pt x="2808" y="47653"/>
                  </a:cubicBezTo>
                  <a:cubicBezTo>
                    <a:pt x="2626" y="47790"/>
                    <a:pt x="2671" y="47996"/>
                    <a:pt x="2626" y="48178"/>
                  </a:cubicBezTo>
                  <a:cubicBezTo>
                    <a:pt x="2512" y="48224"/>
                    <a:pt x="2466" y="48293"/>
                    <a:pt x="2489" y="48407"/>
                  </a:cubicBezTo>
                  <a:cubicBezTo>
                    <a:pt x="2146" y="49160"/>
                    <a:pt x="1781" y="49913"/>
                    <a:pt x="1530" y="50735"/>
                  </a:cubicBezTo>
                  <a:cubicBezTo>
                    <a:pt x="1370" y="50826"/>
                    <a:pt x="1370" y="50986"/>
                    <a:pt x="1393" y="51146"/>
                  </a:cubicBezTo>
                  <a:cubicBezTo>
                    <a:pt x="1165" y="51260"/>
                    <a:pt x="1165" y="51465"/>
                    <a:pt x="1188" y="51671"/>
                  </a:cubicBezTo>
                  <a:cubicBezTo>
                    <a:pt x="891" y="51990"/>
                    <a:pt x="617" y="52310"/>
                    <a:pt x="663" y="52766"/>
                  </a:cubicBezTo>
                  <a:cubicBezTo>
                    <a:pt x="503" y="53063"/>
                    <a:pt x="320" y="53337"/>
                    <a:pt x="183" y="53634"/>
                  </a:cubicBezTo>
                  <a:cubicBezTo>
                    <a:pt x="1" y="54022"/>
                    <a:pt x="1" y="54410"/>
                    <a:pt x="343" y="54706"/>
                  </a:cubicBezTo>
                  <a:cubicBezTo>
                    <a:pt x="891" y="55209"/>
                    <a:pt x="1416" y="55734"/>
                    <a:pt x="2101" y="56076"/>
                  </a:cubicBezTo>
                  <a:cubicBezTo>
                    <a:pt x="2534" y="56350"/>
                    <a:pt x="2945" y="56647"/>
                    <a:pt x="3425" y="56852"/>
                  </a:cubicBezTo>
                  <a:cubicBezTo>
                    <a:pt x="4064" y="57126"/>
                    <a:pt x="4360" y="57560"/>
                    <a:pt x="4315" y="58244"/>
                  </a:cubicBezTo>
                  <a:cubicBezTo>
                    <a:pt x="4315" y="58450"/>
                    <a:pt x="4338" y="58632"/>
                    <a:pt x="4360" y="58838"/>
                  </a:cubicBezTo>
                  <a:lnTo>
                    <a:pt x="4338" y="58906"/>
                  </a:lnTo>
                  <a:cubicBezTo>
                    <a:pt x="4338" y="58906"/>
                    <a:pt x="4406" y="58952"/>
                    <a:pt x="4406" y="58952"/>
                  </a:cubicBezTo>
                  <a:cubicBezTo>
                    <a:pt x="4406" y="59271"/>
                    <a:pt x="4429" y="59568"/>
                    <a:pt x="4452" y="59865"/>
                  </a:cubicBezTo>
                  <a:cubicBezTo>
                    <a:pt x="4497" y="60687"/>
                    <a:pt x="4566" y="61486"/>
                    <a:pt x="4817" y="62284"/>
                  </a:cubicBezTo>
                  <a:cubicBezTo>
                    <a:pt x="4954" y="62376"/>
                    <a:pt x="4954" y="62513"/>
                    <a:pt x="4840" y="62627"/>
                  </a:cubicBezTo>
                  <a:cubicBezTo>
                    <a:pt x="4794" y="62764"/>
                    <a:pt x="4794" y="62878"/>
                    <a:pt x="4840" y="62992"/>
                  </a:cubicBezTo>
                  <a:cubicBezTo>
                    <a:pt x="4908" y="63608"/>
                    <a:pt x="4794" y="64247"/>
                    <a:pt x="4977" y="64841"/>
                  </a:cubicBezTo>
                  <a:cubicBezTo>
                    <a:pt x="4954" y="64909"/>
                    <a:pt x="4954" y="64955"/>
                    <a:pt x="5000" y="65001"/>
                  </a:cubicBezTo>
                  <a:cubicBezTo>
                    <a:pt x="5091" y="65548"/>
                    <a:pt x="5182" y="66119"/>
                    <a:pt x="5273" y="66667"/>
                  </a:cubicBezTo>
                  <a:cubicBezTo>
                    <a:pt x="5205" y="67032"/>
                    <a:pt x="5114" y="67397"/>
                    <a:pt x="5365" y="67740"/>
                  </a:cubicBezTo>
                  <a:cubicBezTo>
                    <a:pt x="5342" y="67991"/>
                    <a:pt x="5251" y="68242"/>
                    <a:pt x="5319" y="68516"/>
                  </a:cubicBezTo>
                  <a:cubicBezTo>
                    <a:pt x="5456" y="69155"/>
                    <a:pt x="5570" y="69817"/>
                    <a:pt x="5570" y="70479"/>
                  </a:cubicBezTo>
                  <a:cubicBezTo>
                    <a:pt x="5616" y="71415"/>
                    <a:pt x="5798" y="72350"/>
                    <a:pt x="5913" y="73286"/>
                  </a:cubicBezTo>
                  <a:lnTo>
                    <a:pt x="5913" y="73355"/>
                  </a:lnTo>
                  <a:cubicBezTo>
                    <a:pt x="5821" y="73446"/>
                    <a:pt x="5821" y="73537"/>
                    <a:pt x="5913" y="73629"/>
                  </a:cubicBezTo>
                  <a:cubicBezTo>
                    <a:pt x="5890" y="74405"/>
                    <a:pt x="6050" y="75181"/>
                    <a:pt x="6141" y="75957"/>
                  </a:cubicBezTo>
                  <a:cubicBezTo>
                    <a:pt x="6323" y="77532"/>
                    <a:pt x="6506" y="79129"/>
                    <a:pt x="6689" y="80704"/>
                  </a:cubicBezTo>
                  <a:cubicBezTo>
                    <a:pt x="6643" y="81389"/>
                    <a:pt x="6711" y="82051"/>
                    <a:pt x="6848" y="82713"/>
                  </a:cubicBezTo>
                  <a:cubicBezTo>
                    <a:pt x="6848" y="82781"/>
                    <a:pt x="6871" y="82827"/>
                    <a:pt x="6871" y="82896"/>
                  </a:cubicBezTo>
                  <a:cubicBezTo>
                    <a:pt x="6871" y="82964"/>
                    <a:pt x="6871" y="83033"/>
                    <a:pt x="6894" y="83078"/>
                  </a:cubicBezTo>
                  <a:cubicBezTo>
                    <a:pt x="6894" y="83443"/>
                    <a:pt x="6689" y="83809"/>
                    <a:pt x="7008" y="84128"/>
                  </a:cubicBezTo>
                  <a:cubicBezTo>
                    <a:pt x="7031" y="84334"/>
                    <a:pt x="7031" y="84516"/>
                    <a:pt x="7054" y="84722"/>
                  </a:cubicBezTo>
                  <a:cubicBezTo>
                    <a:pt x="7191" y="85977"/>
                    <a:pt x="7259" y="87255"/>
                    <a:pt x="7465" y="88511"/>
                  </a:cubicBezTo>
                  <a:cubicBezTo>
                    <a:pt x="7579" y="89310"/>
                    <a:pt x="7465" y="90154"/>
                    <a:pt x="7761" y="90930"/>
                  </a:cubicBezTo>
                  <a:cubicBezTo>
                    <a:pt x="7784" y="91044"/>
                    <a:pt x="7784" y="91158"/>
                    <a:pt x="7784" y="91295"/>
                  </a:cubicBezTo>
                  <a:cubicBezTo>
                    <a:pt x="7761" y="91729"/>
                    <a:pt x="7716" y="92163"/>
                    <a:pt x="7967" y="92574"/>
                  </a:cubicBezTo>
                  <a:cubicBezTo>
                    <a:pt x="7967" y="92802"/>
                    <a:pt x="7944" y="93053"/>
                    <a:pt x="7967" y="93281"/>
                  </a:cubicBezTo>
                  <a:cubicBezTo>
                    <a:pt x="8058" y="94263"/>
                    <a:pt x="8172" y="95244"/>
                    <a:pt x="8286" y="96226"/>
                  </a:cubicBezTo>
                  <a:cubicBezTo>
                    <a:pt x="8423" y="97253"/>
                    <a:pt x="8469" y="98303"/>
                    <a:pt x="8697" y="99330"/>
                  </a:cubicBezTo>
                  <a:cubicBezTo>
                    <a:pt x="8652" y="99763"/>
                    <a:pt x="8606" y="100197"/>
                    <a:pt x="8857" y="100608"/>
                  </a:cubicBezTo>
                  <a:cubicBezTo>
                    <a:pt x="8857" y="101270"/>
                    <a:pt x="8743" y="101955"/>
                    <a:pt x="9040" y="102617"/>
                  </a:cubicBezTo>
                  <a:cubicBezTo>
                    <a:pt x="9017" y="103187"/>
                    <a:pt x="8994" y="103758"/>
                    <a:pt x="9199" y="104329"/>
                  </a:cubicBezTo>
                  <a:cubicBezTo>
                    <a:pt x="9177" y="104374"/>
                    <a:pt x="9177" y="104397"/>
                    <a:pt x="9199" y="104443"/>
                  </a:cubicBezTo>
                  <a:cubicBezTo>
                    <a:pt x="9291" y="105036"/>
                    <a:pt x="9177" y="105675"/>
                    <a:pt x="9428" y="106269"/>
                  </a:cubicBezTo>
                  <a:cubicBezTo>
                    <a:pt x="9451" y="106383"/>
                    <a:pt x="9473" y="106497"/>
                    <a:pt x="9496" y="106588"/>
                  </a:cubicBezTo>
                  <a:cubicBezTo>
                    <a:pt x="9473" y="106976"/>
                    <a:pt x="9428" y="107364"/>
                    <a:pt x="9610" y="107707"/>
                  </a:cubicBezTo>
                  <a:cubicBezTo>
                    <a:pt x="9565" y="108460"/>
                    <a:pt x="9610" y="109190"/>
                    <a:pt x="9793" y="109921"/>
                  </a:cubicBezTo>
                  <a:cubicBezTo>
                    <a:pt x="9930" y="110697"/>
                    <a:pt x="9861" y="111519"/>
                    <a:pt x="10067" y="112295"/>
                  </a:cubicBezTo>
                  <a:cubicBezTo>
                    <a:pt x="10090" y="112340"/>
                    <a:pt x="10090" y="112409"/>
                    <a:pt x="10135" y="112477"/>
                  </a:cubicBezTo>
                  <a:cubicBezTo>
                    <a:pt x="10318" y="113048"/>
                    <a:pt x="10866" y="112842"/>
                    <a:pt x="11231" y="112979"/>
                  </a:cubicBezTo>
                  <a:cubicBezTo>
                    <a:pt x="11528" y="113116"/>
                    <a:pt x="11961" y="112979"/>
                    <a:pt x="12144" y="113390"/>
                  </a:cubicBezTo>
                  <a:cubicBezTo>
                    <a:pt x="12144" y="113596"/>
                    <a:pt x="12167" y="113778"/>
                    <a:pt x="12281" y="113961"/>
                  </a:cubicBezTo>
                  <a:cubicBezTo>
                    <a:pt x="12281" y="114235"/>
                    <a:pt x="12349" y="114486"/>
                    <a:pt x="12486" y="114737"/>
                  </a:cubicBezTo>
                  <a:cubicBezTo>
                    <a:pt x="12600" y="115787"/>
                    <a:pt x="12874" y="116084"/>
                    <a:pt x="13970" y="116312"/>
                  </a:cubicBezTo>
                  <a:cubicBezTo>
                    <a:pt x="14091" y="116433"/>
                    <a:pt x="14225" y="116488"/>
                    <a:pt x="14372" y="116488"/>
                  </a:cubicBezTo>
                  <a:cubicBezTo>
                    <a:pt x="14419" y="116488"/>
                    <a:pt x="14468" y="116483"/>
                    <a:pt x="14518" y="116472"/>
                  </a:cubicBezTo>
                  <a:lnTo>
                    <a:pt x="14586" y="116517"/>
                  </a:lnTo>
                  <a:lnTo>
                    <a:pt x="14655" y="116517"/>
                  </a:lnTo>
                  <a:cubicBezTo>
                    <a:pt x="14720" y="116614"/>
                    <a:pt x="14819" y="116643"/>
                    <a:pt x="14928" y="116643"/>
                  </a:cubicBezTo>
                  <a:cubicBezTo>
                    <a:pt x="14973" y="116643"/>
                    <a:pt x="15019" y="116638"/>
                    <a:pt x="15066" y="116631"/>
                  </a:cubicBezTo>
                  <a:cubicBezTo>
                    <a:pt x="16321" y="117019"/>
                    <a:pt x="17599" y="117111"/>
                    <a:pt x="18900" y="117248"/>
                  </a:cubicBezTo>
                  <a:cubicBezTo>
                    <a:pt x="19128" y="117369"/>
                    <a:pt x="19377" y="117369"/>
                    <a:pt x="19626" y="117369"/>
                  </a:cubicBezTo>
                  <a:lnTo>
                    <a:pt x="19626" y="117369"/>
                  </a:lnTo>
                  <a:cubicBezTo>
                    <a:pt x="19750" y="117369"/>
                    <a:pt x="19874" y="117369"/>
                    <a:pt x="19996" y="117385"/>
                  </a:cubicBezTo>
                  <a:cubicBezTo>
                    <a:pt x="20272" y="117401"/>
                    <a:pt x="20549" y="117475"/>
                    <a:pt x="20834" y="117475"/>
                  </a:cubicBezTo>
                  <a:cubicBezTo>
                    <a:pt x="20949" y="117475"/>
                    <a:pt x="21065" y="117463"/>
                    <a:pt x="21183" y="117430"/>
                  </a:cubicBezTo>
                  <a:cubicBezTo>
                    <a:pt x="21320" y="117510"/>
                    <a:pt x="21457" y="117556"/>
                    <a:pt x="21594" y="117556"/>
                  </a:cubicBezTo>
                  <a:cubicBezTo>
                    <a:pt x="21731" y="117556"/>
                    <a:pt x="21867" y="117510"/>
                    <a:pt x="22004" y="117407"/>
                  </a:cubicBezTo>
                  <a:lnTo>
                    <a:pt x="22187" y="117407"/>
                  </a:lnTo>
                  <a:cubicBezTo>
                    <a:pt x="22493" y="117555"/>
                    <a:pt x="22807" y="117592"/>
                    <a:pt x="23124" y="117592"/>
                  </a:cubicBezTo>
                  <a:cubicBezTo>
                    <a:pt x="23444" y="117592"/>
                    <a:pt x="23767" y="117555"/>
                    <a:pt x="24088" y="117555"/>
                  </a:cubicBezTo>
                  <a:cubicBezTo>
                    <a:pt x="24185" y="117555"/>
                    <a:pt x="24282" y="117558"/>
                    <a:pt x="24378" y="117567"/>
                  </a:cubicBezTo>
                  <a:cubicBezTo>
                    <a:pt x="24461" y="117598"/>
                    <a:pt x="24543" y="117610"/>
                    <a:pt x="24626" y="117610"/>
                  </a:cubicBezTo>
                  <a:cubicBezTo>
                    <a:pt x="24726" y="117610"/>
                    <a:pt x="24826" y="117592"/>
                    <a:pt x="24926" y="117567"/>
                  </a:cubicBezTo>
                  <a:cubicBezTo>
                    <a:pt x="25117" y="117610"/>
                    <a:pt x="25313" y="117627"/>
                    <a:pt x="25511" y="117627"/>
                  </a:cubicBezTo>
                  <a:cubicBezTo>
                    <a:pt x="25740" y="117627"/>
                    <a:pt x="25972" y="117604"/>
                    <a:pt x="26204" y="117567"/>
                  </a:cubicBezTo>
                  <a:cubicBezTo>
                    <a:pt x="26691" y="117582"/>
                    <a:pt x="27178" y="117593"/>
                    <a:pt x="27664" y="117593"/>
                  </a:cubicBezTo>
                  <a:cubicBezTo>
                    <a:pt x="28636" y="117593"/>
                    <a:pt x="29605" y="117552"/>
                    <a:pt x="30564" y="117430"/>
                  </a:cubicBezTo>
                  <a:cubicBezTo>
                    <a:pt x="31865" y="117430"/>
                    <a:pt x="33143" y="117339"/>
                    <a:pt x="34421" y="117065"/>
                  </a:cubicBezTo>
                  <a:cubicBezTo>
                    <a:pt x="35289" y="117042"/>
                    <a:pt x="36156" y="116974"/>
                    <a:pt x="36978" y="116677"/>
                  </a:cubicBezTo>
                  <a:cubicBezTo>
                    <a:pt x="37800" y="116609"/>
                    <a:pt x="38598" y="116494"/>
                    <a:pt x="39352" y="116106"/>
                  </a:cubicBezTo>
                  <a:cubicBezTo>
                    <a:pt x="39422" y="116142"/>
                    <a:pt x="39489" y="116157"/>
                    <a:pt x="39551" y="116157"/>
                  </a:cubicBezTo>
                  <a:cubicBezTo>
                    <a:pt x="39691" y="116157"/>
                    <a:pt x="39812" y="116080"/>
                    <a:pt x="39922" y="115969"/>
                  </a:cubicBezTo>
                  <a:cubicBezTo>
                    <a:pt x="40151" y="115924"/>
                    <a:pt x="40424" y="115969"/>
                    <a:pt x="40630" y="115764"/>
                  </a:cubicBezTo>
                  <a:cubicBezTo>
                    <a:pt x="40835" y="115741"/>
                    <a:pt x="41041" y="115764"/>
                    <a:pt x="41178" y="115536"/>
                  </a:cubicBezTo>
                  <a:cubicBezTo>
                    <a:pt x="41931" y="115422"/>
                    <a:pt x="42296" y="115034"/>
                    <a:pt x="42456" y="114258"/>
                  </a:cubicBezTo>
                  <a:cubicBezTo>
                    <a:pt x="42547" y="113710"/>
                    <a:pt x="42593" y="113116"/>
                    <a:pt x="43004" y="112660"/>
                  </a:cubicBezTo>
                  <a:cubicBezTo>
                    <a:pt x="43369" y="112546"/>
                    <a:pt x="43734" y="112454"/>
                    <a:pt x="44099" y="112340"/>
                  </a:cubicBezTo>
                  <a:cubicBezTo>
                    <a:pt x="44305" y="112272"/>
                    <a:pt x="44487" y="112203"/>
                    <a:pt x="44465" y="111929"/>
                  </a:cubicBezTo>
                  <a:cubicBezTo>
                    <a:pt x="44236" y="111861"/>
                    <a:pt x="44099" y="111633"/>
                    <a:pt x="43871" y="111564"/>
                  </a:cubicBezTo>
                  <a:cubicBezTo>
                    <a:pt x="43661" y="111552"/>
                    <a:pt x="43431" y="111486"/>
                    <a:pt x="43217" y="111486"/>
                  </a:cubicBezTo>
                  <a:cubicBezTo>
                    <a:pt x="43036" y="111486"/>
                    <a:pt x="42866" y="111533"/>
                    <a:pt x="42730" y="111701"/>
                  </a:cubicBezTo>
                  <a:cubicBezTo>
                    <a:pt x="42616" y="111724"/>
                    <a:pt x="42502" y="111747"/>
                    <a:pt x="42387" y="111770"/>
                  </a:cubicBezTo>
                  <a:cubicBezTo>
                    <a:pt x="42250" y="111815"/>
                    <a:pt x="42159" y="111907"/>
                    <a:pt x="42068" y="111998"/>
                  </a:cubicBezTo>
                  <a:cubicBezTo>
                    <a:pt x="42045" y="112021"/>
                    <a:pt x="42045" y="112043"/>
                    <a:pt x="42045" y="112066"/>
                  </a:cubicBezTo>
                  <a:cubicBezTo>
                    <a:pt x="41726" y="112135"/>
                    <a:pt x="41406" y="112066"/>
                    <a:pt x="41132" y="112249"/>
                  </a:cubicBezTo>
                  <a:cubicBezTo>
                    <a:pt x="41086" y="112249"/>
                    <a:pt x="41041" y="112249"/>
                    <a:pt x="40995" y="112295"/>
                  </a:cubicBezTo>
                  <a:cubicBezTo>
                    <a:pt x="40876" y="112277"/>
                    <a:pt x="40758" y="112268"/>
                    <a:pt x="40642" y="112268"/>
                  </a:cubicBezTo>
                  <a:cubicBezTo>
                    <a:pt x="40313" y="112268"/>
                    <a:pt x="39998" y="112336"/>
                    <a:pt x="39694" y="112454"/>
                  </a:cubicBezTo>
                  <a:cubicBezTo>
                    <a:pt x="39215" y="112523"/>
                    <a:pt x="38735" y="112591"/>
                    <a:pt x="38256" y="112660"/>
                  </a:cubicBezTo>
                  <a:cubicBezTo>
                    <a:pt x="38073" y="112774"/>
                    <a:pt x="37800" y="112774"/>
                    <a:pt x="37800" y="113002"/>
                  </a:cubicBezTo>
                  <a:cubicBezTo>
                    <a:pt x="37762" y="112909"/>
                    <a:pt x="37740" y="112801"/>
                    <a:pt x="37610" y="112801"/>
                  </a:cubicBezTo>
                  <a:cubicBezTo>
                    <a:pt x="37581" y="112801"/>
                    <a:pt x="37545" y="112807"/>
                    <a:pt x="37503" y="112820"/>
                  </a:cubicBezTo>
                  <a:cubicBezTo>
                    <a:pt x="37356" y="112918"/>
                    <a:pt x="37200" y="112942"/>
                    <a:pt x="37041" y="112942"/>
                  </a:cubicBezTo>
                  <a:cubicBezTo>
                    <a:pt x="36875" y="112942"/>
                    <a:pt x="36706" y="112916"/>
                    <a:pt x="36539" y="112916"/>
                  </a:cubicBezTo>
                  <a:cubicBezTo>
                    <a:pt x="36417" y="112916"/>
                    <a:pt x="36296" y="112930"/>
                    <a:pt x="36179" y="112979"/>
                  </a:cubicBezTo>
                  <a:lnTo>
                    <a:pt x="36110" y="112979"/>
                  </a:lnTo>
                  <a:cubicBezTo>
                    <a:pt x="35996" y="112911"/>
                    <a:pt x="35887" y="112885"/>
                    <a:pt x="35781" y="112885"/>
                  </a:cubicBezTo>
                  <a:cubicBezTo>
                    <a:pt x="35568" y="112885"/>
                    <a:pt x="35365" y="112987"/>
                    <a:pt x="35152" y="113048"/>
                  </a:cubicBezTo>
                  <a:cubicBezTo>
                    <a:pt x="34672" y="113025"/>
                    <a:pt x="34170" y="113025"/>
                    <a:pt x="33691" y="113002"/>
                  </a:cubicBezTo>
                  <a:cubicBezTo>
                    <a:pt x="33628" y="112948"/>
                    <a:pt x="33568" y="112923"/>
                    <a:pt x="33513" y="112923"/>
                  </a:cubicBezTo>
                  <a:cubicBezTo>
                    <a:pt x="33427" y="112923"/>
                    <a:pt x="33349" y="112983"/>
                    <a:pt x="33280" y="113093"/>
                  </a:cubicBezTo>
                  <a:cubicBezTo>
                    <a:pt x="33280" y="113116"/>
                    <a:pt x="33303" y="113162"/>
                    <a:pt x="33303" y="113185"/>
                  </a:cubicBezTo>
                  <a:lnTo>
                    <a:pt x="33280" y="113185"/>
                  </a:lnTo>
                  <a:cubicBezTo>
                    <a:pt x="33205" y="113109"/>
                    <a:pt x="33124" y="113085"/>
                    <a:pt x="33043" y="113085"/>
                  </a:cubicBezTo>
                  <a:cubicBezTo>
                    <a:pt x="32953" y="113085"/>
                    <a:pt x="32862" y="113115"/>
                    <a:pt x="32778" y="113139"/>
                  </a:cubicBezTo>
                  <a:cubicBezTo>
                    <a:pt x="32687" y="113230"/>
                    <a:pt x="32687" y="113345"/>
                    <a:pt x="32664" y="113436"/>
                  </a:cubicBezTo>
                  <a:cubicBezTo>
                    <a:pt x="32641" y="113436"/>
                    <a:pt x="32641" y="113413"/>
                    <a:pt x="32618" y="113390"/>
                  </a:cubicBezTo>
                  <a:cubicBezTo>
                    <a:pt x="32618" y="113367"/>
                    <a:pt x="32641" y="113322"/>
                    <a:pt x="32664" y="113276"/>
                  </a:cubicBezTo>
                  <a:cubicBezTo>
                    <a:pt x="32641" y="113185"/>
                    <a:pt x="32595" y="113116"/>
                    <a:pt x="32504" y="113093"/>
                  </a:cubicBezTo>
                  <a:cubicBezTo>
                    <a:pt x="32344" y="113014"/>
                    <a:pt x="32185" y="112979"/>
                    <a:pt x="32025" y="112979"/>
                  </a:cubicBezTo>
                  <a:cubicBezTo>
                    <a:pt x="31865" y="112979"/>
                    <a:pt x="31705" y="113014"/>
                    <a:pt x="31545" y="113071"/>
                  </a:cubicBezTo>
                  <a:cubicBezTo>
                    <a:pt x="31488" y="113138"/>
                    <a:pt x="31430" y="113165"/>
                    <a:pt x="31373" y="113165"/>
                  </a:cubicBezTo>
                  <a:cubicBezTo>
                    <a:pt x="31293" y="113165"/>
                    <a:pt x="31214" y="113114"/>
                    <a:pt x="31135" y="113048"/>
                  </a:cubicBezTo>
                  <a:cubicBezTo>
                    <a:pt x="30940" y="112983"/>
                    <a:pt x="30751" y="112959"/>
                    <a:pt x="30562" y="112959"/>
                  </a:cubicBezTo>
                  <a:cubicBezTo>
                    <a:pt x="30352" y="112959"/>
                    <a:pt x="30141" y="112989"/>
                    <a:pt x="29925" y="113025"/>
                  </a:cubicBezTo>
                  <a:cubicBezTo>
                    <a:pt x="29692" y="113107"/>
                    <a:pt x="29459" y="113124"/>
                    <a:pt x="29226" y="113124"/>
                  </a:cubicBezTo>
                  <a:cubicBezTo>
                    <a:pt x="29071" y="113124"/>
                    <a:pt x="28916" y="113116"/>
                    <a:pt x="28761" y="113116"/>
                  </a:cubicBezTo>
                  <a:cubicBezTo>
                    <a:pt x="28582" y="113124"/>
                    <a:pt x="28402" y="113126"/>
                    <a:pt x="28222" y="113126"/>
                  </a:cubicBezTo>
                  <a:cubicBezTo>
                    <a:pt x="27815" y="113126"/>
                    <a:pt x="27406" y="113113"/>
                    <a:pt x="26995" y="113113"/>
                  </a:cubicBezTo>
                  <a:cubicBezTo>
                    <a:pt x="26474" y="113113"/>
                    <a:pt x="25951" y="113134"/>
                    <a:pt x="25428" y="113230"/>
                  </a:cubicBezTo>
                  <a:cubicBezTo>
                    <a:pt x="25360" y="113253"/>
                    <a:pt x="25291" y="113322"/>
                    <a:pt x="25246" y="113390"/>
                  </a:cubicBezTo>
                  <a:cubicBezTo>
                    <a:pt x="25223" y="113367"/>
                    <a:pt x="25177" y="113345"/>
                    <a:pt x="25132" y="113345"/>
                  </a:cubicBezTo>
                  <a:lnTo>
                    <a:pt x="25154" y="113345"/>
                  </a:lnTo>
                  <a:cubicBezTo>
                    <a:pt x="25017" y="112956"/>
                    <a:pt x="24698" y="112979"/>
                    <a:pt x="24401" y="112956"/>
                  </a:cubicBezTo>
                  <a:cubicBezTo>
                    <a:pt x="24264" y="112956"/>
                    <a:pt x="24127" y="112946"/>
                    <a:pt x="23990" y="112946"/>
                  </a:cubicBezTo>
                  <a:cubicBezTo>
                    <a:pt x="23922" y="112946"/>
                    <a:pt x="23853" y="112949"/>
                    <a:pt x="23785" y="112956"/>
                  </a:cubicBezTo>
                  <a:cubicBezTo>
                    <a:pt x="23709" y="112960"/>
                    <a:pt x="23633" y="112962"/>
                    <a:pt x="23557" y="112962"/>
                  </a:cubicBezTo>
                  <a:cubicBezTo>
                    <a:pt x="23404" y="112962"/>
                    <a:pt x="23252" y="112956"/>
                    <a:pt x="23100" y="112956"/>
                  </a:cubicBezTo>
                  <a:cubicBezTo>
                    <a:pt x="22872" y="112956"/>
                    <a:pt x="22644" y="112968"/>
                    <a:pt x="22415" y="113025"/>
                  </a:cubicBezTo>
                  <a:cubicBezTo>
                    <a:pt x="22370" y="113048"/>
                    <a:pt x="22324" y="113071"/>
                    <a:pt x="22301" y="113116"/>
                  </a:cubicBezTo>
                  <a:cubicBezTo>
                    <a:pt x="22233" y="113093"/>
                    <a:pt x="22164" y="113048"/>
                    <a:pt x="22119" y="113025"/>
                  </a:cubicBezTo>
                  <a:cubicBezTo>
                    <a:pt x="21879" y="112979"/>
                    <a:pt x="21634" y="112956"/>
                    <a:pt x="21388" y="112956"/>
                  </a:cubicBezTo>
                  <a:cubicBezTo>
                    <a:pt x="21143" y="112956"/>
                    <a:pt x="20897" y="112979"/>
                    <a:pt x="20658" y="113025"/>
                  </a:cubicBezTo>
                  <a:cubicBezTo>
                    <a:pt x="20589" y="113071"/>
                    <a:pt x="20521" y="113116"/>
                    <a:pt x="20475" y="113162"/>
                  </a:cubicBezTo>
                  <a:cubicBezTo>
                    <a:pt x="20407" y="113105"/>
                    <a:pt x="20338" y="113076"/>
                    <a:pt x="20267" y="113076"/>
                  </a:cubicBezTo>
                  <a:cubicBezTo>
                    <a:pt x="20196" y="113076"/>
                    <a:pt x="20121" y="113105"/>
                    <a:pt x="20041" y="113162"/>
                  </a:cubicBezTo>
                  <a:cubicBezTo>
                    <a:pt x="20041" y="113139"/>
                    <a:pt x="20064" y="113139"/>
                    <a:pt x="20064" y="113139"/>
                  </a:cubicBezTo>
                  <a:cubicBezTo>
                    <a:pt x="20041" y="113093"/>
                    <a:pt x="20041" y="113071"/>
                    <a:pt x="20041" y="113025"/>
                  </a:cubicBezTo>
                  <a:cubicBezTo>
                    <a:pt x="20004" y="112987"/>
                    <a:pt x="19966" y="112970"/>
                    <a:pt x="19925" y="112970"/>
                  </a:cubicBezTo>
                  <a:cubicBezTo>
                    <a:pt x="19891" y="112970"/>
                    <a:pt x="19854" y="112982"/>
                    <a:pt x="19813" y="113002"/>
                  </a:cubicBezTo>
                  <a:cubicBezTo>
                    <a:pt x="19151" y="113025"/>
                    <a:pt x="18467" y="113025"/>
                    <a:pt x="17782" y="113048"/>
                  </a:cubicBezTo>
                  <a:cubicBezTo>
                    <a:pt x="17679" y="113002"/>
                    <a:pt x="17565" y="112991"/>
                    <a:pt x="17448" y="112991"/>
                  </a:cubicBezTo>
                  <a:cubicBezTo>
                    <a:pt x="17331" y="112991"/>
                    <a:pt x="17211" y="113002"/>
                    <a:pt x="17097" y="113002"/>
                  </a:cubicBezTo>
                  <a:cubicBezTo>
                    <a:pt x="16800" y="112865"/>
                    <a:pt x="16492" y="112837"/>
                    <a:pt x="16181" y="112837"/>
                  </a:cubicBezTo>
                  <a:cubicBezTo>
                    <a:pt x="15959" y="112837"/>
                    <a:pt x="15735" y="112851"/>
                    <a:pt x="15513" y="112851"/>
                  </a:cubicBezTo>
                  <a:cubicBezTo>
                    <a:pt x="15425" y="112851"/>
                    <a:pt x="15336" y="112849"/>
                    <a:pt x="15248" y="112842"/>
                  </a:cubicBezTo>
                  <a:cubicBezTo>
                    <a:pt x="15066" y="112820"/>
                    <a:pt x="14883" y="112820"/>
                    <a:pt x="14700" y="112820"/>
                  </a:cubicBezTo>
                  <a:cubicBezTo>
                    <a:pt x="14152" y="112756"/>
                    <a:pt x="13603" y="112634"/>
                    <a:pt x="13054" y="112634"/>
                  </a:cubicBezTo>
                  <a:cubicBezTo>
                    <a:pt x="13010" y="112634"/>
                    <a:pt x="12965" y="112635"/>
                    <a:pt x="12920" y="112637"/>
                  </a:cubicBezTo>
                  <a:cubicBezTo>
                    <a:pt x="12897" y="112591"/>
                    <a:pt x="12851" y="112568"/>
                    <a:pt x="12806" y="112523"/>
                  </a:cubicBezTo>
                  <a:cubicBezTo>
                    <a:pt x="12212" y="112135"/>
                    <a:pt x="11482" y="112089"/>
                    <a:pt x="10820" y="111907"/>
                  </a:cubicBezTo>
                  <a:cubicBezTo>
                    <a:pt x="10957" y="111610"/>
                    <a:pt x="10911" y="111336"/>
                    <a:pt x="10729" y="111039"/>
                  </a:cubicBezTo>
                  <a:cubicBezTo>
                    <a:pt x="10696" y="111006"/>
                    <a:pt x="10666" y="110994"/>
                    <a:pt x="10638" y="110994"/>
                  </a:cubicBezTo>
                  <a:cubicBezTo>
                    <a:pt x="10588" y="110994"/>
                    <a:pt x="10544" y="111033"/>
                    <a:pt x="10500" y="111062"/>
                  </a:cubicBezTo>
                  <a:cubicBezTo>
                    <a:pt x="10500" y="111039"/>
                    <a:pt x="10500" y="111016"/>
                    <a:pt x="10500" y="111016"/>
                  </a:cubicBezTo>
                  <a:cubicBezTo>
                    <a:pt x="10569" y="110948"/>
                    <a:pt x="10615" y="110857"/>
                    <a:pt x="10660" y="110788"/>
                  </a:cubicBezTo>
                  <a:cubicBezTo>
                    <a:pt x="10797" y="110126"/>
                    <a:pt x="10774" y="109487"/>
                    <a:pt x="10432" y="108871"/>
                  </a:cubicBezTo>
                  <a:cubicBezTo>
                    <a:pt x="10386" y="108848"/>
                    <a:pt x="10364" y="108825"/>
                    <a:pt x="10318" y="108802"/>
                  </a:cubicBezTo>
                  <a:cubicBezTo>
                    <a:pt x="10500" y="108665"/>
                    <a:pt x="10546" y="108460"/>
                    <a:pt x="10569" y="108254"/>
                  </a:cubicBezTo>
                  <a:cubicBezTo>
                    <a:pt x="10546" y="107821"/>
                    <a:pt x="10660" y="107364"/>
                    <a:pt x="10295" y="106976"/>
                  </a:cubicBezTo>
                  <a:cubicBezTo>
                    <a:pt x="10249" y="106976"/>
                    <a:pt x="10204" y="106999"/>
                    <a:pt x="10158" y="106999"/>
                  </a:cubicBezTo>
                  <a:cubicBezTo>
                    <a:pt x="10158" y="106999"/>
                    <a:pt x="10158" y="106999"/>
                    <a:pt x="10158" y="106976"/>
                  </a:cubicBezTo>
                  <a:cubicBezTo>
                    <a:pt x="10455" y="106588"/>
                    <a:pt x="10409" y="106177"/>
                    <a:pt x="10181" y="105767"/>
                  </a:cubicBezTo>
                  <a:cubicBezTo>
                    <a:pt x="10130" y="105715"/>
                    <a:pt x="10078" y="105690"/>
                    <a:pt x="10027" y="105690"/>
                  </a:cubicBezTo>
                  <a:cubicBezTo>
                    <a:pt x="10010" y="105690"/>
                    <a:pt x="9993" y="105692"/>
                    <a:pt x="9975" y="105698"/>
                  </a:cubicBezTo>
                  <a:cubicBezTo>
                    <a:pt x="9975" y="105675"/>
                    <a:pt x="9975" y="105675"/>
                    <a:pt x="9975" y="105652"/>
                  </a:cubicBezTo>
                  <a:cubicBezTo>
                    <a:pt x="10135" y="105493"/>
                    <a:pt x="10135" y="105287"/>
                    <a:pt x="10067" y="105082"/>
                  </a:cubicBezTo>
                  <a:cubicBezTo>
                    <a:pt x="10021" y="105013"/>
                    <a:pt x="9975" y="104968"/>
                    <a:pt x="9930" y="104922"/>
                  </a:cubicBezTo>
                  <a:cubicBezTo>
                    <a:pt x="9907" y="104876"/>
                    <a:pt x="9907" y="104854"/>
                    <a:pt x="9907" y="104808"/>
                  </a:cubicBezTo>
                  <a:cubicBezTo>
                    <a:pt x="9930" y="104557"/>
                    <a:pt x="9975" y="104329"/>
                    <a:pt x="9930" y="104077"/>
                  </a:cubicBezTo>
                  <a:cubicBezTo>
                    <a:pt x="9930" y="104032"/>
                    <a:pt x="9953" y="103963"/>
                    <a:pt x="9953" y="103895"/>
                  </a:cubicBezTo>
                  <a:cubicBezTo>
                    <a:pt x="9953" y="103758"/>
                    <a:pt x="9907" y="103644"/>
                    <a:pt x="9861" y="103530"/>
                  </a:cubicBezTo>
                  <a:cubicBezTo>
                    <a:pt x="9633" y="103301"/>
                    <a:pt x="9793" y="103005"/>
                    <a:pt x="9747" y="102754"/>
                  </a:cubicBezTo>
                  <a:cubicBezTo>
                    <a:pt x="9724" y="102685"/>
                    <a:pt x="9702" y="102594"/>
                    <a:pt x="9679" y="102525"/>
                  </a:cubicBezTo>
                  <a:cubicBezTo>
                    <a:pt x="9679" y="102411"/>
                    <a:pt x="9724" y="102297"/>
                    <a:pt x="9770" y="102183"/>
                  </a:cubicBezTo>
                  <a:cubicBezTo>
                    <a:pt x="9861" y="101772"/>
                    <a:pt x="9839" y="101361"/>
                    <a:pt x="9770" y="100973"/>
                  </a:cubicBezTo>
                  <a:cubicBezTo>
                    <a:pt x="9702" y="100677"/>
                    <a:pt x="9656" y="100403"/>
                    <a:pt x="9428" y="100197"/>
                  </a:cubicBezTo>
                  <a:cubicBezTo>
                    <a:pt x="9496" y="100083"/>
                    <a:pt x="9496" y="99992"/>
                    <a:pt x="9405" y="99878"/>
                  </a:cubicBezTo>
                  <a:cubicBezTo>
                    <a:pt x="9451" y="99832"/>
                    <a:pt x="9519" y="99763"/>
                    <a:pt x="9587" y="99672"/>
                  </a:cubicBezTo>
                  <a:cubicBezTo>
                    <a:pt x="9610" y="98622"/>
                    <a:pt x="9496" y="97595"/>
                    <a:pt x="9177" y="96614"/>
                  </a:cubicBezTo>
                  <a:cubicBezTo>
                    <a:pt x="9154" y="96568"/>
                    <a:pt x="9131" y="96545"/>
                    <a:pt x="9108" y="96499"/>
                  </a:cubicBezTo>
                  <a:cubicBezTo>
                    <a:pt x="9245" y="96340"/>
                    <a:pt x="9245" y="96134"/>
                    <a:pt x="9245" y="95929"/>
                  </a:cubicBezTo>
                  <a:cubicBezTo>
                    <a:pt x="9245" y="95838"/>
                    <a:pt x="9222" y="95746"/>
                    <a:pt x="9199" y="95655"/>
                  </a:cubicBezTo>
                  <a:cubicBezTo>
                    <a:pt x="9062" y="95313"/>
                    <a:pt x="9108" y="94947"/>
                    <a:pt x="9085" y="94582"/>
                  </a:cubicBezTo>
                  <a:cubicBezTo>
                    <a:pt x="9062" y="94445"/>
                    <a:pt x="9040" y="94308"/>
                    <a:pt x="9017" y="94194"/>
                  </a:cubicBezTo>
                  <a:cubicBezTo>
                    <a:pt x="8880" y="93852"/>
                    <a:pt x="8948" y="93487"/>
                    <a:pt x="8789" y="93144"/>
                  </a:cubicBezTo>
                  <a:cubicBezTo>
                    <a:pt x="8743" y="93121"/>
                    <a:pt x="8720" y="93099"/>
                    <a:pt x="8697" y="93076"/>
                  </a:cubicBezTo>
                  <a:cubicBezTo>
                    <a:pt x="8766" y="92984"/>
                    <a:pt x="8789" y="92870"/>
                    <a:pt x="8789" y="92756"/>
                  </a:cubicBezTo>
                  <a:cubicBezTo>
                    <a:pt x="8766" y="92551"/>
                    <a:pt x="8720" y="92322"/>
                    <a:pt x="8720" y="92094"/>
                  </a:cubicBezTo>
                  <a:cubicBezTo>
                    <a:pt x="8697" y="91866"/>
                    <a:pt x="8697" y="91638"/>
                    <a:pt x="8492" y="91501"/>
                  </a:cubicBezTo>
                  <a:cubicBezTo>
                    <a:pt x="8515" y="91478"/>
                    <a:pt x="8538" y="91455"/>
                    <a:pt x="8560" y="91432"/>
                  </a:cubicBezTo>
                  <a:cubicBezTo>
                    <a:pt x="8652" y="91318"/>
                    <a:pt x="8697" y="91204"/>
                    <a:pt x="8697" y="91067"/>
                  </a:cubicBezTo>
                  <a:cubicBezTo>
                    <a:pt x="8720" y="90793"/>
                    <a:pt x="8697" y="90519"/>
                    <a:pt x="8469" y="90314"/>
                  </a:cubicBezTo>
                  <a:cubicBezTo>
                    <a:pt x="8195" y="90177"/>
                    <a:pt x="7876" y="90063"/>
                    <a:pt x="7944" y="89629"/>
                  </a:cubicBezTo>
                  <a:cubicBezTo>
                    <a:pt x="7944" y="89538"/>
                    <a:pt x="7921" y="89446"/>
                    <a:pt x="7944" y="89355"/>
                  </a:cubicBezTo>
                  <a:cubicBezTo>
                    <a:pt x="7944" y="89469"/>
                    <a:pt x="7944" y="89583"/>
                    <a:pt x="7967" y="89698"/>
                  </a:cubicBezTo>
                  <a:cubicBezTo>
                    <a:pt x="8030" y="89854"/>
                    <a:pt x="8071" y="90033"/>
                    <a:pt x="8194" y="90033"/>
                  </a:cubicBezTo>
                  <a:cubicBezTo>
                    <a:pt x="8250" y="90033"/>
                    <a:pt x="8323" y="89996"/>
                    <a:pt x="8423" y="89903"/>
                  </a:cubicBezTo>
                  <a:cubicBezTo>
                    <a:pt x="8583" y="88328"/>
                    <a:pt x="8218" y="86776"/>
                    <a:pt x="8058" y="85201"/>
                  </a:cubicBezTo>
                  <a:cubicBezTo>
                    <a:pt x="7967" y="85155"/>
                    <a:pt x="7876" y="85110"/>
                    <a:pt x="7784" y="85064"/>
                  </a:cubicBezTo>
                  <a:cubicBezTo>
                    <a:pt x="8058" y="84767"/>
                    <a:pt x="7967" y="84425"/>
                    <a:pt x="7830" y="84105"/>
                  </a:cubicBezTo>
                  <a:cubicBezTo>
                    <a:pt x="7761" y="83968"/>
                    <a:pt x="7693" y="83831"/>
                    <a:pt x="7693" y="83672"/>
                  </a:cubicBezTo>
                  <a:cubicBezTo>
                    <a:pt x="7693" y="83603"/>
                    <a:pt x="7670" y="83535"/>
                    <a:pt x="7670" y="83466"/>
                  </a:cubicBezTo>
                  <a:cubicBezTo>
                    <a:pt x="7624" y="83329"/>
                    <a:pt x="7579" y="83192"/>
                    <a:pt x="7533" y="83055"/>
                  </a:cubicBezTo>
                  <a:cubicBezTo>
                    <a:pt x="7510" y="82987"/>
                    <a:pt x="7465" y="82941"/>
                    <a:pt x="7419" y="82918"/>
                  </a:cubicBezTo>
                  <a:cubicBezTo>
                    <a:pt x="7419" y="82896"/>
                    <a:pt x="7442" y="82896"/>
                    <a:pt x="7465" y="82896"/>
                  </a:cubicBezTo>
                  <a:cubicBezTo>
                    <a:pt x="7853" y="82257"/>
                    <a:pt x="7602" y="81617"/>
                    <a:pt x="7533" y="80978"/>
                  </a:cubicBezTo>
                  <a:cubicBezTo>
                    <a:pt x="7488" y="80864"/>
                    <a:pt x="7419" y="80796"/>
                    <a:pt x="7305" y="80750"/>
                  </a:cubicBezTo>
                  <a:cubicBezTo>
                    <a:pt x="7328" y="80727"/>
                    <a:pt x="7351" y="80682"/>
                    <a:pt x="7351" y="80659"/>
                  </a:cubicBezTo>
                  <a:cubicBezTo>
                    <a:pt x="7442" y="80385"/>
                    <a:pt x="7442" y="80111"/>
                    <a:pt x="7351" y="79837"/>
                  </a:cubicBezTo>
                  <a:cubicBezTo>
                    <a:pt x="7259" y="79609"/>
                    <a:pt x="7122" y="79403"/>
                    <a:pt x="7100" y="79152"/>
                  </a:cubicBezTo>
                  <a:cubicBezTo>
                    <a:pt x="7282" y="79015"/>
                    <a:pt x="7236" y="78719"/>
                    <a:pt x="7282" y="78490"/>
                  </a:cubicBezTo>
                  <a:cubicBezTo>
                    <a:pt x="7282" y="78034"/>
                    <a:pt x="7305" y="77555"/>
                    <a:pt x="7214" y="77075"/>
                  </a:cubicBezTo>
                  <a:cubicBezTo>
                    <a:pt x="7008" y="76505"/>
                    <a:pt x="7168" y="75865"/>
                    <a:pt x="7031" y="75295"/>
                  </a:cubicBezTo>
                  <a:cubicBezTo>
                    <a:pt x="6894" y="74907"/>
                    <a:pt x="6985" y="74473"/>
                    <a:pt x="6643" y="74176"/>
                  </a:cubicBezTo>
                  <a:cubicBezTo>
                    <a:pt x="6597" y="74039"/>
                    <a:pt x="6529" y="73902"/>
                    <a:pt x="6483" y="73788"/>
                  </a:cubicBezTo>
                  <a:cubicBezTo>
                    <a:pt x="6529" y="73743"/>
                    <a:pt x="6597" y="73697"/>
                    <a:pt x="6643" y="73606"/>
                  </a:cubicBezTo>
                  <a:cubicBezTo>
                    <a:pt x="6894" y="72510"/>
                    <a:pt x="6483" y="71437"/>
                    <a:pt x="6483" y="70342"/>
                  </a:cubicBezTo>
                  <a:cubicBezTo>
                    <a:pt x="6301" y="69383"/>
                    <a:pt x="6255" y="68424"/>
                    <a:pt x="6141" y="67443"/>
                  </a:cubicBezTo>
                  <a:cubicBezTo>
                    <a:pt x="6095" y="67352"/>
                    <a:pt x="6050" y="67260"/>
                    <a:pt x="5981" y="67169"/>
                  </a:cubicBezTo>
                  <a:cubicBezTo>
                    <a:pt x="5935" y="67146"/>
                    <a:pt x="5890" y="67101"/>
                    <a:pt x="5821" y="67101"/>
                  </a:cubicBezTo>
                  <a:cubicBezTo>
                    <a:pt x="6004" y="66758"/>
                    <a:pt x="6095" y="66439"/>
                    <a:pt x="5753" y="66210"/>
                  </a:cubicBezTo>
                  <a:cubicBezTo>
                    <a:pt x="5753" y="66165"/>
                    <a:pt x="5753" y="66142"/>
                    <a:pt x="5776" y="66119"/>
                  </a:cubicBezTo>
                  <a:cubicBezTo>
                    <a:pt x="5753" y="65982"/>
                    <a:pt x="5707" y="65868"/>
                    <a:pt x="5639" y="65777"/>
                  </a:cubicBezTo>
                  <a:cubicBezTo>
                    <a:pt x="6004" y="65617"/>
                    <a:pt x="5821" y="65320"/>
                    <a:pt x="5753" y="65023"/>
                  </a:cubicBezTo>
                  <a:cubicBezTo>
                    <a:pt x="5707" y="64909"/>
                    <a:pt x="5639" y="64795"/>
                    <a:pt x="5662" y="64658"/>
                  </a:cubicBezTo>
                  <a:cubicBezTo>
                    <a:pt x="5662" y="64590"/>
                    <a:pt x="5662" y="64521"/>
                    <a:pt x="5639" y="64453"/>
                  </a:cubicBezTo>
                  <a:cubicBezTo>
                    <a:pt x="5525" y="64339"/>
                    <a:pt x="5593" y="64247"/>
                    <a:pt x="5684" y="64156"/>
                  </a:cubicBezTo>
                  <a:cubicBezTo>
                    <a:pt x="5707" y="64065"/>
                    <a:pt x="5707" y="63951"/>
                    <a:pt x="5684" y="63859"/>
                  </a:cubicBezTo>
                  <a:cubicBezTo>
                    <a:pt x="5662" y="63745"/>
                    <a:pt x="5639" y="63631"/>
                    <a:pt x="5616" y="63517"/>
                  </a:cubicBezTo>
                  <a:cubicBezTo>
                    <a:pt x="5593" y="63220"/>
                    <a:pt x="5639" y="62924"/>
                    <a:pt x="5456" y="62650"/>
                  </a:cubicBezTo>
                  <a:cubicBezTo>
                    <a:pt x="5456" y="62650"/>
                    <a:pt x="5433" y="62650"/>
                    <a:pt x="5433" y="62627"/>
                  </a:cubicBezTo>
                  <a:cubicBezTo>
                    <a:pt x="5410" y="62490"/>
                    <a:pt x="5410" y="62330"/>
                    <a:pt x="5342" y="62193"/>
                  </a:cubicBezTo>
                  <a:cubicBezTo>
                    <a:pt x="5205" y="62079"/>
                    <a:pt x="5182" y="61965"/>
                    <a:pt x="5296" y="61828"/>
                  </a:cubicBezTo>
                  <a:cubicBezTo>
                    <a:pt x="5319" y="61737"/>
                    <a:pt x="5319" y="61645"/>
                    <a:pt x="5296" y="61554"/>
                  </a:cubicBezTo>
                  <a:cubicBezTo>
                    <a:pt x="5251" y="61189"/>
                    <a:pt x="5273" y="60824"/>
                    <a:pt x="5273" y="60458"/>
                  </a:cubicBezTo>
                  <a:cubicBezTo>
                    <a:pt x="5228" y="59568"/>
                    <a:pt x="5182" y="58655"/>
                    <a:pt x="4977" y="57765"/>
                  </a:cubicBezTo>
                  <a:lnTo>
                    <a:pt x="5000" y="57765"/>
                  </a:lnTo>
                  <a:cubicBezTo>
                    <a:pt x="5022" y="57742"/>
                    <a:pt x="5045" y="57742"/>
                    <a:pt x="5068" y="57719"/>
                  </a:cubicBezTo>
                  <a:cubicBezTo>
                    <a:pt x="5753" y="58267"/>
                    <a:pt x="6620" y="58381"/>
                    <a:pt x="7442" y="58518"/>
                  </a:cubicBezTo>
                  <a:cubicBezTo>
                    <a:pt x="7510" y="58473"/>
                    <a:pt x="7579" y="58450"/>
                    <a:pt x="7647" y="58427"/>
                  </a:cubicBezTo>
                  <a:cubicBezTo>
                    <a:pt x="7837" y="58511"/>
                    <a:pt x="8027" y="58635"/>
                    <a:pt x="8253" y="58635"/>
                  </a:cubicBezTo>
                  <a:cubicBezTo>
                    <a:pt x="8272" y="58635"/>
                    <a:pt x="8290" y="58634"/>
                    <a:pt x="8309" y="58632"/>
                  </a:cubicBezTo>
                  <a:cubicBezTo>
                    <a:pt x="8461" y="58762"/>
                    <a:pt x="8633" y="58790"/>
                    <a:pt x="8811" y="58790"/>
                  </a:cubicBezTo>
                  <a:cubicBezTo>
                    <a:pt x="8939" y="58790"/>
                    <a:pt x="9070" y="58775"/>
                    <a:pt x="9199" y="58775"/>
                  </a:cubicBezTo>
                  <a:cubicBezTo>
                    <a:pt x="9269" y="58775"/>
                    <a:pt x="9338" y="58780"/>
                    <a:pt x="9405" y="58792"/>
                  </a:cubicBezTo>
                  <a:cubicBezTo>
                    <a:pt x="9527" y="58975"/>
                    <a:pt x="9689" y="58995"/>
                    <a:pt x="9858" y="58995"/>
                  </a:cubicBezTo>
                  <a:cubicBezTo>
                    <a:pt x="9906" y="58995"/>
                    <a:pt x="9955" y="58993"/>
                    <a:pt x="10004" y="58993"/>
                  </a:cubicBezTo>
                  <a:cubicBezTo>
                    <a:pt x="10040" y="58993"/>
                    <a:pt x="10077" y="58994"/>
                    <a:pt x="10112" y="58998"/>
                  </a:cubicBezTo>
                  <a:cubicBezTo>
                    <a:pt x="10158" y="59089"/>
                    <a:pt x="10227" y="59135"/>
                    <a:pt x="10318" y="59135"/>
                  </a:cubicBezTo>
                  <a:cubicBezTo>
                    <a:pt x="11543" y="59313"/>
                    <a:pt x="12746" y="59752"/>
                    <a:pt x="14012" y="59752"/>
                  </a:cubicBezTo>
                  <a:cubicBezTo>
                    <a:pt x="14044" y="59752"/>
                    <a:pt x="14075" y="59751"/>
                    <a:pt x="14107" y="59751"/>
                  </a:cubicBezTo>
                  <a:cubicBezTo>
                    <a:pt x="14335" y="59878"/>
                    <a:pt x="14577" y="59906"/>
                    <a:pt x="14826" y="59906"/>
                  </a:cubicBezTo>
                  <a:cubicBezTo>
                    <a:pt x="15025" y="59906"/>
                    <a:pt x="15228" y="59888"/>
                    <a:pt x="15431" y="59888"/>
                  </a:cubicBezTo>
                  <a:cubicBezTo>
                    <a:pt x="15545" y="59888"/>
                    <a:pt x="15636" y="59911"/>
                    <a:pt x="15750" y="59911"/>
                  </a:cubicBezTo>
                  <a:cubicBezTo>
                    <a:pt x="15773" y="59979"/>
                    <a:pt x="15796" y="60025"/>
                    <a:pt x="15796" y="60070"/>
                  </a:cubicBezTo>
                  <a:cubicBezTo>
                    <a:pt x="15864" y="60070"/>
                    <a:pt x="15933" y="60070"/>
                    <a:pt x="15979" y="60093"/>
                  </a:cubicBezTo>
                  <a:cubicBezTo>
                    <a:pt x="16428" y="60187"/>
                    <a:pt x="16877" y="60265"/>
                    <a:pt x="17338" y="60265"/>
                  </a:cubicBezTo>
                  <a:cubicBezTo>
                    <a:pt x="17440" y="60265"/>
                    <a:pt x="17542" y="60261"/>
                    <a:pt x="17645" y="60253"/>
                  </a:cubicBezTo>
                  <a:lnTo>
                    <a:pt x="19083" y="60253"/>
                  </a:lnTo>
                  <a:lnTo>
                    <a:pt x="19174" y="60276"/>
                  </a:lnTo>
                  <a:lnTo>
                    <a:pt x="19243" y="60276"/>
                  </a:lnTo>
                  <a:cubicBezTo>
                    <a:pt x="19265" y="60321"/>
                    <a:pt x="19265" y="60390"/>
                    <a:pt x="19288" y="60436"/>
                  </a:cubicBezTo>
                  <a:lnTo>
                    <a:pt x="19813" y="60436"/>
                  </a:lnTo>
                  <a:lnTo>
                    <a:pt x="19882" y="60367"/>
                  </a:lnTo>
                  <a:lnTo>
                    <a:pt x="19996" y="60367"/>
                  </a:lnTo>
                  <a:cubicBezTo>
                    <a:pt x="20019" y="60367"/>
                    <a:pt x="20064" y="60344"/>
                    <a:pt x="20087" y="60344"/>
                  </a:cubicBezTo>
                  <a:cubicBezTo>
                    <a:pt x="20270" y="60413"/>
                    <a:pt x="20464" y="60424"/>
                    <a:pt x="20661" y="60424"/>
                  </a:cubicBezTo>
                  <a:cubicBezTo>
                    <a:pt x="20759" y="60424"/>
                    <a:pt x="20858" y="60421"/>
                    <a:pt x="20957" y="60421"/>
                  </a:cubicBezTo>
                  <a:cubicBezTo>
                    <a:pt x="21056" y="60421"/>
                    <a:pt x="21154" y="60424"/>
                    <a:pt x="21251" y="60436"/>
                  </a:cubicBezTo>
                  <a:lnTo>
                    <a:pt x="21457" y="60436"/>
                  </a:lnTo>
                  <a:cubicBezTo>
                    <a:pt x="21525" y="60436"/>
                    <a:pt x="21571" y="60458"/>
                    <a:pt x="21639" y="60458"/>
                  </a:cubicBezTo>
                  <a:cubicBezTo>
                    <a:pt x="22370" y="60458"/>
                    <a:pt x="23100" y="60436"/>
                    <a:pt x="23830" y="60436"/>
                  </a:cubicBezTo>
                  <a:cubicBezTo>
                    <a:pt x="23876" y="60436"/>
                    <a:pt x="23945" y="60413"/>
                    <a:pt x="24013" y="60413"/>
                  </a:cubicBezTo>
                  <a:lnTo>
                    <a:pt x="26569" y="60413"/>
                  </a:lnTo>
                  <a:cubicBezTo>
                    <a:pt x="27231" y="60413"/>
                    <a:pt x="27893" y="60390"/>
                    <a:pt x="28532" y="60390"/>
                  </a:cubicBezTo>
                  <a:cubicBezTo>
                    <a:pt x="28776" y="60268"/>
                    <a:pt x="29030" y="60268"/>
                    <a:pt x="29287" y="60268"/>
                  </a:cubicBezTo>
                  <a:lnTo>
                    <a:pt x="29287" y="60268"/>
                  </a:lnTo>
                  <a:cubicBezTo>
                    <a:pt x="29415" y="60268"/>
                    <a:pt x="29544" y="60268"/>
                    <a:pt x="29674" y="60253"/>
                  </a:cubicBezTo>
                  <a:cubicBezTo>
                    <a:pt x="29856" y="60253"/>
                    <a:pt x="30039" y="60230"/>
                    <a:pt x="30222" y="60230"/>
                  </a:cubicBezTo>
                  <a:lnTo>
                    <a:pt x="30313" y="60253"/>
                  </a:lnTo>
                  <a:lnTo>
                    <a:pt x="30404" y="60230"/>
                  </a:lnTo>
                  <a:cubicBezTo>
                    <a:pt x="30427" y="60207"/>
                    <a:pt x="30427" y="60207"/>
                    <a:pt x="30450" y="60184"/>
                  </a:cubicBezTo>
                  <a:cubicBezTo>
                    <a:pt x="30518" y="60276"/>
                    <a:pt x="30564" y="60344"/>
                    <a:pt x="30632" y="60436"/>
                  </a:cubicBezTo>
                  <a:cubicBezTo>
                    <a:pt x="31476" y="60414"/>
                    <a:pt x="32319" y="60296"/>
                    <a:pt x="33162" y="60296"/>
                  </a:cubicBezTo>
                  <a:cubicBezTo>
                    <a:pt x="33232" y="60296"/>
                    <a:pt x="33302" y="60297"/>
                    <a:pt x="33371" y="60299"/>
                  </a:cubicBezTo>
                  <a:cubicBezTo>
                    <a:pt x="33577" y="60276"/>
                    <a:pt x="33737" y="60230"/>
                    <a:pt x="33874" y="60070"/>
                  </a:cubicBezTo>
                  <a:cubicBezTo>
                    <a:pt x="33874" y="60002"/>
                    <a:pt x="33874" y="59956"/>
                    <a:pt x="33896" y="59888"/>
                  </a:cubicBezTo>
                  <a:cubicBezTo>
                    <a:pt x="33919" y="59888"/>
                    <a:pt x="33942" y="59911"/>
                    <a:pt x="33988" y="59911"/>
                  </a:cubicBezTo>
                  <a:cubicBezTo>
                    <a:pt x="34033" y="59911"/>
                    <a:pt x="34102" y="59888"/>
                    <a:pt x="34170" y="59888"/>
                  </a:cubicBezTo>
                  <a:lnTo>
                    <a:pt x="35152" y="59888"/>
                  </a:lnTo>
                  <a:cubicBezTo>
                    <a:pt x="35186" y="59956"/>
                    <a:pt x="35215" y="59990"/>
                    <a:pt x="35243" y="59990"/>
                  </a:cubicBezTo>
                  <a:cubicBezTo>
                    <a:pt x="35272" y="59990"/>
                    <a:pt x="35300" y="59956"/>
                    <a:pt x="35334" y="59888"/>
                  </a:cubicBezTo>
                  <a:lnTo>
                    <a:pt x="35312" y="59888"/>
                  </a:lnTo>
                  <a:lnTo>
                    <a:pt x="35494" y="59705"/>
                  </a:lnTo>
                  <a:cubicBezTo>
                    <a:pt x="36156" y="59705"/>
                    <a:pt x="36795" y="59614"/>
                    <a:pt x="37412" y="59408"/>
                  </a:cubicBezTo>
                  <a:cubicBezTo>
                    <a:pt x="37457" y="59408"/>
                    <a:pt x="37526" y="59386"/>
                    <a:pt x="37571" y="59363"/>
                  </a:cubicBezTo>
                  <a:lnTo>
                    <a:pt x="38073" y="59363"/>
                  </a:lnTo>
                  <a:cubicBezTo>
                    <a:pt x="38073" y="59363"/>
                    <a:pt x="38096" y="59340"/>
                    <a:pt x="38096" y="59340"/>
                  </a:cubicBezTo>
                  <a:cubicBezTo>
                    <a:pt x="38096" y="59363"/>
                    <a:pt x="38096" y="59408"/>
                    <a:pt x="38119" y="59431"/>
                  </a:cubicBezTo>
                  <a:cubicBezTo>
                    <a:pt x="38262" y="59522"/>
                    <a:pt x="38412" y="59561"/>
                    <a:pt x="38566" y="59561"/>
                  </a:cubicBezTo>
                  <a:cubicBezTo>
                    <a:pt x="38682" y="59561"/>
                    <a:pt x="38800" y="59539"/>
                    <a:pt x="38918" y="59500"/>
                  </a:cubicBezTo>
                  <a:cubicBezTo>
                    <a:pt x="39009" y="59477"/>
                    <a:pt x="39078" y="59408"/>
                    <a:pt x="39146" y="59340"/>
                  </a:cubicBezTo>
                  <a:cubicBezTo>
                    <a:pt x="39466" y="58998"/>
                    <a:pt x="39968" y="59294"/>
                    <a:pt x="40310" y="59020"/>
                  </a:cubicBezTo>
                  <a:cubicBezTo>
                    <a:pt x="40835" y="58929"/>
                    <a:pt x="41360" y="58861"/>
                    <a:pt x="41885" y="58792"/>
                  </a:cubicBezTo>
                  <a:cubicBezTo>
                    <a:pt x="42159" y="58564"/>
                    <a:pt x="42502" y="58655"/>
                    <a:pt x="42798" y="58610"/>
                  </a:cubicBezTo>
                  <a:cubicBezTo>
                    <a:pt x="42935" y="58404"/>
                    <a:pt x="43163" y="58450"/>
                    <a:pt x="43369" y="58381"/>
                  </a:cubicBezTo>
                  <a:cubicBezTo>
                    <a:pt x="43940" y="58244"/>
                    <a:pt x="44556" y="58244"/>
                    <a:pt x="45081" y="57902"/>
                  </a:cubicBezTo>
                  <a:cubicBezTo>
                    <a:pt x="45355" y="57902"/>
                    <a:pt x="45606" y="57879"/>
                    <a:pt x="45880" y="57879"/>
                  </a:cubicBezTo>
                  <a:cubicBezTo>
                    <a:pt x="45971" y="57765"/>
                    <a:pt x="46039" y="57674"/>
                    <a:pt x="46108" y="57582"/>
                  </a:cubicBezTo>
                  <a:cubicBezTo>
                    <a:pt x="46701" y="57537"/>
                    <a:pt x="47272" y="57423"/>
                    <a:pt x="47797" y="57172"/>
                  </a:cubicBezTo>
                  <a:lnTo>
                    <a:pt x="47866" y="57194"/>
                  </a:lnTo>
                  <a:lnTo>
                    <a:pt x="47934" y="57172"/>
                  </a:lnTo>
                  <a:cubicBezTo>
                    <a:pt x="48208" y="57103"/>
                    <a:pt x="48482" y="57012"/>
                    <a:pt x="48710" y="56806"/>
                  </a:cubicBezTo>
                  <a:lnTo>
                    <a:pt x="48779" y="56829"/>
                  </a:lnTo>
                  <a:lnTo>
                    <a:pt x="48847" y="56806"/>
                  </a:lnTo>
                  <a:cubicBezTo>
                    <a:pt x="48961" y="56784"/>
                    <a:pt x="49075" y="56761"/>
                    <a:pt x="49189" y="56738"/>
                  </a:cubicBezTo>
                  <a:cubicBezTo>
                    <a:pt x="49205" y="56742"/>
                    <a:pt x="49220" y="56744"/>
                    <a:pt x="49234" y="56744"/>
                  </a:cubicBezTo>
                  <a:cubicBezTo>
                    <a:pt x="49304" y="56744"/>
                    <a:pt x="49357" y="56699"/>
                    <a:pt x="49395" y="56624"/>
                  </a:cubicBezTo>
                  <a:cubicBezTo>
                    <a:pt x="49395" y="56624"/>
                    <a:pt x="49395" y="56601"/>
                    <a:pt x="49395" y="56601"/>
                  </a:cubicBezTo>
                  <a:cubicBezTo>
                    <a:pt x="49415" y="56608"/>
                    <a:pt x="49433" y="56610"/>
                    <a:pt x="49450" y="56610"/>
                  </a:cubicBezTo>
                  <a:cubicBezTo>
                    <a:pt x="49492" y="56610"/>
                    <a:pt x="49529" y="56594"/>
                    <a:pt x="49577" y="56578"/>
                  </a:cubicBezTo>
                  <a:cubicBezTo>
                    <a:pt x="49600" y="56578"/>
                    <a:pt x="49623" y="56578"/>
                    <a:pt x="49646" y="56555"/>
                  </a:cubicBezTo>
                  <a:cubicBezTo>
                    <a:pt x="49897" y="56692"/>
                    <a:pt x="49897" y="57012"/>
                    <a:pt x="50080" y="57194"/>
                  </a:cubicBezTo>
                  <a:lnTo>
                    <a:pt x="50125" y="57194"/>
                  </a:lnTo>
                  <a:cubicBezTo>
                    <a:pt x="50102" y="57240"/>
                    <a:pt x="50102" y="57286"/>
                    <a:pt x="50102" y="57309"/>
                  </a:cubicBezTo>
                  <a:cubicBezTo>
                    <a:pt x="50102" y="57331"/>
                    <a:pt x="50102" y="57331"/>
                    <a:pt x="50102" y="57331"/>
                  </a:cubicBezTo>
                  <a:cubicBezTo>
                    <a:pt x="50052" y="57331"/>
                    <a:pt x="50001" y="57322"/>
                    <a:pt x="49958" y="57322"/>
                  </a:cubicBezTo>
                  <a:cubicBezTo>
                    <a:pt x="49905" y="57322"/>
                    <a:pt x="49864" y="57336"/>
                    <a:pt x="49851" y="57400"/>
                  </a:cubicBezTo>
                  <a:cubicBezTo>
                    <a:pt x="49714" y="57674"/>
                    <a:pt x="49669" y="57948"/>
                    <a:pt x="49897" y="58176"/>
                  </a:cubicBezTo>
                  <a:cubicBezTo>
                    <a:pt x="49874" y="58222"/>
                    <a:pt x="49851" y="58244"/>
                    <a:pt x="49828" y="58267"/>
                  </a:cubicBezTo>
                  <a:cubicBezTo>
                    <a:pt x="49509" y="59157"/>
                    <a:pt x="49577" y="60093"/>
                    <a:pt x="49395" y="61006"/>
                  </a:cubicBezTo>
                  <a:cubicBezTo>
                    <a:pt x="49304" y="61440"/>
                    <a:pt x="49304" y="61896"/>
                    <a:pt x="49372" y="62353"/>
                  </a:cubicBezTo>
                  <a:cubicBezTo>
                    <a:pt x="49395" y="62399"/>
                    <a:pt x="49418" y="62467"/>
                    <a:pt x="49440" y="62513"/>
                  </a:cubicBezTo>
                  <a:cubicBezTo>
                    <a:pt x="49030" y="62764"/>
                    <a:pt x="49281" y="63220"/>
                    <a:pt x="49235" y="63563"/>
                  </a:cubicBezTo>
                  <a:cubicBezTo>
                    <a:pt x="49349" y="63700"/>
                    <a:pt x="49372" y="63814"/>
                    <a:pt x="49281" y="63951"/>
                  </a:cubicBezTo>
                  <a:cubicBezTo>
                    <a:pt x="49258" y="64019"/>
                    <a:pt x="49235" y="64088"/>
                    <a:pt x="49235" y="64156"/>
                  </a:cubicBezTo>
                  <a:cubicBezTo>
                    <a:pt x="49235" y="64247"/>
                    <a:pt x="49258" y="64339"/>
                    <a:pt x="49258" y="64430"/>
                  </a:cubicBezTo>
                  <a:cubicBezTo>
                    <a:pt x="49121" y="65138"/>
                    <a:pt x="49189" y="65891"/>
                    <a:pt x="49052" y="66598"/>
                  </a:cubicBezTo>
                  <a:cubicBezTo>
                    <a:pt x="49007" y="66621"/>
                    <a:pt x="48984" y="66621"/>
                    <a:pt x="48938" y="66667"/>
                  </a:cubicBezTo>
                  <a:cubicBezTo>
                    <a:pt x="48893" y="66735"/>
                    <a:pt x="48870" y="66804"/>
                    <a:pt x="48847" y="66872"/>
                  </a:cubicBezTo>
                  <a:cubicBezTo>
                    <a:pt x="48779" y="67489"/>
                    <a:pt x="48550" y="68059"/>
                    <a:pt x="48642" y="68675"/>
                  </a:cubicBezTo>
                  <a:cubicBezTo>
                    <a:pt x="48642" y="68744"/>
                    <a:pt x="48664" y="68790"/>
                    <a:pt x="48687" y="68835"/>
                  </a:cubicBezTo>
                  <a:cubicBezTo>
                    <a:pt x="48436" y="68858"/>
                    <a:pt x="48231" y="68949"/>
                    <a:pt x="48345" y="69292"/>
                  </a:cubicBezTo>
                  <a:cubicBezTo>
                    <a:pt x="48527" y="69862"/>
                    <a:pt x="48505" y="70387"/>
                    <a:pt x="48345" y="70958"/>
                  </a:cubicBezTo>
                  <a:cubicBezTo>
                    <a:pt x="48345" y="71004"/>
                    <a:pt x="48322" y="71049"/>
                    <a:pt x="48322" y="71095"/>
                  </a:cubicBezTo>
                  <a:cubicBezTo>
                    <a:pt x="48276" y="71300"/>
                    <a:pt x="48254" y="71506"/>
                    <a:pt x="48254" y="71734"/>
                  </a:cubicBezTo>
                  <a:cubicBezTo>
                    <a:pt x="48276" y="71848"/>
                    <a:pt x="48299" y="71985"/>
                    <a:pt x="48345" y="72122"/>
                  </a:cubicBezTo>
                  <a:cubicBezTo>
                    <a:pt x="48345" y="72191"/>
                    <a:pt x="48413" y="72282"/>
                    <a:pt x="48459" y="72350"/>
                  </a:cubicBezTo>
                  <a:cubicBezTo>
                    <a:pt x="48459" y="72396"/>
                    <a:pt x="48459" y="72419"/>
                    <a:pt x="48459" y="72464"/>
                  </a:cubicBezTo>
                  <a:cubicBezTo>
                    <a:pt x="48299" y="72624"/>
                    <a:pt x="48322" y="72853"/>
                    <a:pt x="48254" y="73035"/>
                  </a:cubicBezTo>
                  <a:cubicBezTo>
                    <a:pt x="48276" y="73218"/>
                    <a:pt x="48299" y="73400"/>
                    <a:pt x="48322" y="73583"/>
                  </a:cubicBezTo>
                  <a:cubicBezTo>
                    <a:pt x="48299" y="73651"/>
                    <a:pt x="48299" y="73697"/>
                    <a:pt x="48322" y="73743"/>
                  </a:cubicBezTo>
                  <a:cubicBezTo>
                    <a:pt x="48322" y="73788"/>
                    <a:pt x="48322" y="73834"/>
                    <a:pt x="48322" y="73902"/>
                  </a:cubicBezTo>
                  <a:lnTo>
                    <a:pt x="48299" y="73902"/>
                  </a:lnTo>
                  <a:cubicBezTo>
                    <a:pt x="48208" y="73971"/>
                    <a:pt x="48185" y="74062"/>
                    <a:pt x="48185" y="74176"/>
                  </a:cubicBezTo>
                  <a:cubicBezTo>
                    <a:pt x="48185" y="74290"/>
                    <a:pt x="48231" y="74359"/>
                    <a:pt x="48299" y="74450"/>
                  </a:cubicBezTo>
                  <a:cubicBezTo>
                    <a:pt x="48299" y="74473"/>
                    <a:pt x="48276" y="74473"/>
                    <a:pt x="48254" y="74473"/>
                  </a:cubicBezTo>
                  <a:cubicBezTo>
                    <a:pt x="48208" y="74542"/>
                    <a:pt x="48162" y="74610"/>
                    <a:pt x="48117" y="74679"/>
                  </a:cubicBezTo>
                  <a:cubicBezTo>
                    <a:pt x="48117" y="74907"/>
                    <a:pt x="48048" y="75135"/>
                    <a:pt x="48071" y="75363"/>
                  </a:cubicBezTo>
                  <a:cubicBezTo>
                    <a:pt x="48048" y="75500"/>
                    <a:pt x="47980" y="75637"/>
                    <a:pt x="47934" y="75774"/>
                  </a:cubicBezTo>
                  <a:cubicBezTo>
                    <a:pt x="47866" y="76002"/>
                    <a:pt x="47866" y="76231"/>
                    <a:pt x="47866" y="76459"/>
                  </a:cubicBezTo>
                  <a:cubicBezTo>
                    <a:pt x="47980" y="77281"/>
                    <a:pt x="47637" y="78102"/>
                    <a:pt x="47911" y="78924"/>
                  </a:cubicBezTo>
                  <a:cubicBezTo>
                    <a:pt x="47866" y="78970"/>
                    <a:pt x="47843" y="79015"/>
                    <a:pt x="47843" y="79061"/>
                  </a:cubicBezTo>
                  <a:cubicBezTo>
                    <a:pt x="47843" y="79221"/>
                    <a:pt x="47843" y="79358"/>
                    <a:pt x="47820" y="79495"/>
                  </a:cubicBezTo>
                  <a:cubicBezTo>
                    <a:pt x="47820" y="79563"/>
                    <a:pt x="47843" y="79632"/>
                    <a:pt x="47843" y="79700"/>
                  </a:cubicBezTo>
                  <a:cubicBezTo>
                    <a:pt x="47706" y="79883"/>
                    <a:pt x="47729" y="80088"/>
                    <a:pt x="47751" y="80316"/>
                  </a:cubicBezTo>
                  <a:cubicBezTo>
                    <a:pt x="47729" y="80362"/>
                    <a:pt x="47706" y="80430"/>
                    <a:pt x="47683" y="80476"/>
                  </a:cubicBezTo>
                  <a:cubicBezTo>
                    <a:pt x="47683" y="80545"/>
                    <a:pt x="47706" y="80613"/>
                    <a:pt x="47729" y="80682"/>
                  </a:cubicBezTo>
                  <a:cubicBezTo>
                    <a:pt x="47637" y="80727"/>
                    <a:pt x="47569" y="80819"/>
                    <a:pt x="47523" y="80933"/>
                  </a:cubicBezTo>
                  <a:cubicBezTo>
                    <a:pt x="47477" y="81024"/>
                    <a:pt x="47455" y="81092"/>
                    <a:pt x="47455" y="81184"/>
                  </a:cubicBezTo>
                  <a:cubicBezTo>
                    <a:pt x="47455" y="81549"/>
                    <a:pt x="47272" y="81914"/>
                    <a:pt x="47455" y="82279"/>
                  </a:cubicBezTo>
                  <a:cubicBezTo>
                    <a:pt x="47500" y="82348"/>
                    <a:pt x="47546" y="82416"/>
                    <a:pt x="47592" y="82485"/>
                  </a:cubicBezTo>
                  <a:cubicBezTo>
                    <a:pt x="47551" y="82458"/>
                    <a:pt x="47504" y="82447"/>
                    <a:pt x="47457" y="82447"/>
                  </a:cubicBezTo>
                  <a:cubicBezTo>
                    <a:pt x="47424" y="82447"/>
                    <a:pt x="47392" y="82452"/>
                    <a:pt x="47363" y="82462"/>
                  </a:cubicBezTo>
                  <a:cubicBezTo>
                    <a:pt x="47295" y="82485"/>
                    <a:pt x="47226" y="82553"/>
                    <a:pt x="47158" y="82622"/>
                  </a:cubicBezTo>
                  <a:cubicBezTo>
                    <a:pt x="46884" y="83124"/>
                    <a:pt x="46930" y="83649"/>
                    <a:pt x="47044" y="84174"/>
                  </a:cubicBezTo>
                  <a:cubicBezTo>
                    <a:pt x="47067" y="84265"/>
                    <a:pt x="47112" y="84334"/>
                    <a:pt x="47158" y="84379"/>
                  </a:cubicBezTo>
                  <a:cubicBezTo>
                    <a:pt x="46907" y="84813"/>
                    <a:pt x="47021" y="85315"/>
                    <a:pt x="46975" y="85772"/>
                  </a:cubicBezTo>
                  <a:cubicBezTo>
                    <a:pt x="46861" y="86091"/>
                    <a:pt x="46816" y="86434"/>
                    <a:pt x="46724" y="86753"/>
                  </a:cubicBezTo>
                  <a:cubicBezTo>
                    <a:pt x="46701" y="86867"/>
                    <a:pt x="46724" y="86981"/>
                    <a:pt x="46816" y="87050"/>
                  </a:cubicBezTo>
                  <a:cubicBezTo>
                    <a:pt x="46793" y="87073"/>
                    <a:pt x="46770" y="87095"/>
                    <a:pt x="46770" y="87118"/>
                  </a:cubicBezTo>
                  <a:cubicBezTo>
                    <a:pt x="46610" y="87324"/>
                    <a:pt x="46610" y="87575"/>
                    <a:pt x="46656" y="87826"/>
                  </a:cubicBezTo>
                  <a:cubicBezTo>
                    <a:pt x="46679" y="87872"/>
                    <a:pt x="46701" y="87917"/>
                    <a:pt x="46724" y="87963"/>
                  </a:cubicBezTo>
                  <a:cubicBezTo>
                    <a:pt x="46701" y="87963"/>
                    <a:pt x="46679" y="87986"/>
                    <a:pt x="46656" y="88031"/>
                  </a:cubicBezTo>
                  <a:cubicBezTo>
                    <a:pt x="46656" y="88282"/>
                    <a:pt x="46656" y="88556"/>
                    <a:pt x="46656" y="88807"/>
                  </a:cubicBezTo>
                  <a:cubicBezTo>
                    <a:pt x="46587" y="88921"/>
                    <a:pt x="46519" y="89058"/>
                    <a:pt x="46473" y="89195"/>
                  </a:cubicBezTo>
                  <a:cubicBezTo>
                    <a:pt x="46039" y="90474"/>
                    <a:pt x="46291" y="91843"/>
                    <a:pt x="45948" y="93144"/>
                  </a:cubicBezTo>
                  <a:cubicBezTo>
                    <a:pt x="45880" y="93441"/>
                    <a:pt x="45857" y="93738"/>
                    <a:pt x="45948" y="94034"/>
                  </a:cubicBezTo>
                  <a:cubicBezTo>
                    <a:pt x="46017" y="94285"/>
                    <a:pt x="46199" y="94445"/>
                    <a:pt x="46313" y="94651"/>
                  </a:cubicBezTo>
                  <a:cubicBezTo>
                    <a:pt x="46313" y="94673"/>
                    <a:pt x="46336" y="94673"/>
                    <a:pt x="46359" y="94696"/>
                  </a:cubicBezTo>
                  <a:cubicBezTo>
                    <a:pt x="46321" y="94687"/>
                    <a:pt x="46283" y="94681"/>
                    <a:pt x="46244" y="94681"/>
                  </a:cubicBezTo>
                  <a:cubicBezTo>
                    <a:pt x="46188" y="94681"/>
                    <a:pt x="46129" y="94692"/>
                    <a:pt x="46062" y="94719"/>
                  </a:cubicBezTo>
                  <a:cubicBezTo>
                    <a:pt x="45994" y="94788"/>
                    <a:pt x="45948" y="94879"/>
                    <a:pt x="45925" y="94970"/>
                  </a:cubicBezTo>
                  <a:cubicBezTo>
                    <a:pt x="45857" y="95290"/>
                    <a:pt x="45857" y="95632"/>
                    <a:pt x="45720" y="95929"/>
                  </a:cubicBezTo>
                  <a:cubicBezTo>
                    <a:pt x="45537" y="96614"/>
                    <a:pt x="45423" y="97321"/>
                    <a:pt x="45537" y="98029"/>
                  </a:cubicBezTo>
                  <a:cubicBezTo>
                    <a:pt x="45629" y="98462"/>
                    <a:pt x="45492" y="98896"/>
                    <a:pt x="45446" y="99330"/>
                  </a:cubicBezTo>
                  <a:cubicBezTo>
                    <a:pt x="45446" y="99398"/>
                    <a:pt x="45469" y="99490"/>
                    <a:pt x="45515" y="99558"/>
                  </a:cubicBezTo>
                  <a:cubicBezTo>
                    <a:pt x="45378" y="99695"/>
                    <a:pt x="45355" y="99855"/>
                    <a:pt x="45332" y="100015"/>
                  </a:cubicBezTo>
                  <a:cubicBezTo>
                    <a:pt x="45286" y="100494"/>
                    <a:pt x="45378" y="100973"/>
                    <a:pt x="45218" y="101430"/>
                  </a:cubicBezTo>
                  <a:cubicBezTo>
                    <a:pt x="45195" y="101521"/>
                    <a:pt x="45195" y="101612"/>
                    <a:pt x="45172" y="101704"/>
                  </a:cubicBezTo>
                  <a:cubicBezTo>
                    <a:pt x="45172" y="101749"/>
                    <a:pt x="45172" y="101772"/>
                    <a:pt x="45172" y="101818"/>
                  </a:cubicBezTo>
                  <a:cubicBezTo>
                    <a:pt x="44761" y="102206"/>
                    <a:pt x="44875" y="102662"/>
                    <a:pt x="45195" y="103119"/>
                  </a:cubicBezTo>
                  <a:cubicBezTo>
                    <a:pt x="45104" y="103164"/>
                    <a:pt x="45058" y="103233"/>
                    <a:pt x="45012" y="103324"/>
                  </a:cubicBezTo>
                  <a:cubicBezTo>
                    <a:pt x="44944" y="103552"/>
                    <a:pt x="44875" y="103781"/>
                    <a:pt x="44830" y="104009"/>
                  </a:cubicBezTo>
                  <a:cubicBezTo>
                    <a:pt x="44716" y="104534"/>
                    <a:pt x="44761" y="105036"/>
                    <a:pt x="44784" y="105561"/>
                  </a:cubicBezTo>
                  <a:cubicBezTo>
                    <a:pt x="44784" y="105789"/>
                    <a:pt x="44853" y="106018"/>
                    <a:pt x="44875" y="106246"/>
                  </a:cubicBezTo>
                  <a:cubicBezTo>
                    <a:pt x="44830" y="106246"/>
                    <a:pt x="44807" y="106246"/>
                    <a:pt x="44784" y="106269"/>
                  </a:cubicBezTo>
                  <a:cubicBezTo>
                    <a:pt x="44556" y="106543"/>
                    <a:pt x="44601" y="106908"/>
                    <a:pt x="44465" y="107205"/>
                  </a:cubicBezTo>
                  <a:cubicBezTo>
                    <a:pt x="44442" y="107296"/>
                    <a:pt x="44419" y="107410"/>
                    <a:pt x="44419" y="107501"/>
                  </a:cubicBezTo>
                  <a:cubicBezTo>
                    <a:pt x="44419" y="107889"/>
                    <a:pt x="44328" y="108300"/>
                    <a:pt x="44647" y="108620"/>
                  </a:cubicBezTo>
                  <a:cubicBezTo>
                    <a:pt x="44579" y="108665"/>
                    <a:pt x="44510" y="108711"/>
                    <a:pt x="44465" y="108779"/>
                  </a:cubicBezTo>
                  <a:cubicBezTo>
                    <a:pt x="44145" y="109556"/>
                    <a:pt x="44145" y="110377"/>
                    <a:pt x="44282" y="111199"/>
                  </a:cubicBezTo>
                  <a:cubicBezTo>
                    <a:pt x="44305" y="111222"/>
                    <a:pt x="44305" y="111245"/>
                    <a:pt x="44328" y="111267"/>
                  </a:cubicBezTo>
                  <a:cubicBezTo>
                    <a:pt x="44259" y="111336"/>
                    <a:pt x="44213" y="111404"/>
                    <a:pt x="44259" y="111564"/>
                  </a:cubicBezTo>
                  <a:cubicBezTo>
                    <a:pt x="44419" y="111587"/>
                    <a:pt x="44579" y="111587"/>
                    <a:pt x="44647" y="111747"/>
                  </a:cubicBezTo>
                  <a:cubicBezTo>
                    <a:pt x="44853" y="111678"/>
                    <a:pt x="44830" y="111519"/>
                    <a:pt x="44784" y="111359"/>
                  </a:cubicBezTo>
                  <a:cubicBezTo>
                    <a:pt x="45012" y="110400"/>
                    <a:pt x="45172" y="109441"/>
                    <a:pt x="45172" y="108460"/>
                  </a:cubicBezTo>
                  <a:cubicBezTo>
                    <a:pt x="45172" y="108346"/>
                    <a:pt x="45195" y="108232"/>
                    <a:pt x="45195" y="108118"/>
                  </a:cubicBezTo>
                  <a:cubicBezTo>
                    <a:pt x="45492" y="107661"/>
                    <a:pt x="45332" y="107136"/>
                    <a:pt x="45400" y="106634"/>
                  </a:cubicBezTo>
                  <a:lnTo>
                    <a:pt x="45400" y="106634"/>
                  </a:lnTo>
                  <a:lnTo>
                    <a:pt x="45378" y="106657"/>
                  </a:lnTo>
                  <a:cubicBezTo>
                    <a:pt x="45606" y="106360"/>
                    <a:pt x="45515" y="106040"/>
                    <a:pt x="45537" y="105721"/>
                  </a:cubicBezTo>
                  <a:cubicBezTo>
                    <a:pt x="45606" y="105493"/>
                    <a:pt x="45606" y="105242"/>
                    <a:pt x="45560" y="105013"/>
                  </a:cubicBezTo>
                  <a:cubicBezTo>
                    <a:pt x="45834" y="104602"/>
                    <a:pt x="45743" y="104146"/>
                    <a:pt x="45743" y="103712"/>
                  </a:cubicBezTo>
                  <a:cubicBezTo>
                    <a:pt x="45925" y="103301"/>
                    <a:pt x="45903" y="102868"/>
                    <a:pt x="45880" y="102411"/>
                  </a:cubicBezTo>
                  <a:cubicBezTo>
                    <a:pt x="45971" y="101635"/>
                    <a:pt x="46222" y="100859"/>
                    <a:pt x="46108" y="100060"/>
                  </a:cubicBezTo>
                  <a:cubicBezTo>
                    <a:pt x="46336" y="99649"/>
                    <a:pt x="46199" y="99193"/>
                    <a:pt x="46313" y="98782"/>
                  </a:cubicBezTo>
                  <a:cubicBezTo>
                    <a:pt x="46336" y="98759"/>
                    <a:pt x="46359" y="98736"/>
                    <a:pt x="46359" y="98736"/>
                  </a:cubicBezTo>
                  <a:cubicBezTo>
                    <a:pt x="46359" y="98668"/>
                    <a:pt x="46336" y="98622"/>
                    <a:pt x="46313" y="98577"/>
                  </a:cubicBezTo>
                  <a:cubicBezTo>
                    <a:pt x="46564" y="98052"/>
                    <a:pt x="46473" y="97504"/>
                    <a:pt x="46473" y="96956"/>
                  </a:cubicBezTo>
                  <a:cubicBezTo>
                    <a:pt x="46701" y="96773"/>
                    <a:pt x="46542" y="96591"/>
                    <a:pt x="46496" y="96408"/>
                  </a:cubicBezTo>
                  <a:cubicBezTo>
                    <a:pt x="46838" y="95906"/>
                    <a:pt x="46633" y="95335"/>
                    <a:pt x="46679" y="94788"/>
                  </a:cubicBezTo>
                  <a:cubicBezTo>
                    <a:pt x="46724" y="94673"/>
                    <a:pt x="46770" y="94559"/>
                    <a:pt x="46793" y="94445"/>
                  </a:cubicBezTo>
                  <a:cubicBezTo>
                    <a:pt x="46998" y="92665"/>
                    <a:pt x="47204" y="90907"/>
                    <a:pt x="47386" y="89150"/>
                  </a:cubicBezTo>
                  <a:cubicBezTo>
                    <a:pt x="47592" y="88921"/>
                    <a:pt x="47523" y="88625"/>
                    <a:pt x="47546" y="88374"/>
                  </a:cubicBezTo>
                  <a:cubicBezTo>
                    <a:pt x="47660" y="87095"/>
                    <a:pt x="47729" y="85817"/>
                    <a:pt x="47911" y="84539"/>
                  </a:cubicBezTo>
                  <a:cubicBezTo>
                    <a:pt x="47911" y="84379"/>
                    <a:pt x="47934" y="84219"/>
                    <a:pt x="47957" y="84060"/>
                  </a:cubicBezTo>
                  <a:cubicBezTo>
                    <a:pt x="48162" y="83558"/>
                    <a:pt x="48094" y="83055"/>
                    <a:pt x="48094" y="82530"/>
                  </a:cubicBezTo>
                  <a:cubicBezTo>
                    <a:pt x="48162" y="82416"/>
                    <a:pt x="48162" y="82302"/>
                    <a:pt x="48139" y="82165"/>
                  </a:cubicBezTo>
                  <a:cubicBezTo>
                    <a:pt x="48254" y="82051"/>
                    <a:pt x="48162" y="81937"/>
                    <a:pt x="48139" y="81800"/>
                  </a:cubicBezTo>
                  <a:cubicBezTo>
                    <a:pt x="48139" y="81823"/>
                    <a:pt x="48139" y="81823"/>
                    <a:pt x="48117" y="81823"/>
                  </a:cubicBezTo>
                  <a:cubicBezTo>
                    <a:pt x="48368" y="80864"/>
                    <a:pt x="48459" y="79883"/>
                    <a:pt x="48505" y="78901"/>
                  </a:cubicBezTo>
                  <a:cubicBezTo>
                    <a:pt x="48733" y="77874"/>
                    <a:pt x="48756" y="76824"/>
                    <a:pt x="48847" y="75774"/>
                  </a:cubicBezTo>
                  <a:cubicBezTo>
                    <a:pt x="49030" y="75249"/>
                    <a:pt x="48801" y="74679"/>
                    <a:pt x="49007" y="74131"/>
                  </a:cubicBezTo>
                  <a:cubicBezTo>
                    <a:pt x="49030" y="74085"/>
                    <a:pt x="49030" y="74017"/>
                    <a:pt x="49030" y="73948"/>
                  </a:cubicBezTo>
                  <a:cubicBezTo>
                    <a:pt x="49235" y="72875"/>
                    <a:pt x="49372" y="71803"/>
                    <a:pt x="49418" y="70707"/>
                  </a:cubicBezTo>
                  <a:cubicBezTo>
                    <a:pt x="49669" y="70296"/>
                    <a:pt x="49486" y="69817"/>
                    <a:pt x="49577" y="69383"/>
                  </a:cubicBezTo>
                  <a:cubicBezTo>
                    <a:pt x="49692" y="68539"/>
                    <a:pt x="49851" y="67694"/>
                    <a:pt x="49806" y="66827"/>
                  </a:cubicBezTo>
                  <a:cubicBezTo>
                    <a:pt x="49828" y="66690"/>
                    <a:pt x="49874" y="66576"/>
                    <a:pt x="49897" y="66461"/>
                  </a:cubicBezTo>
                  <a:cubicBezTo>
                    <a:pt x="49965" y="66165"/>
                    <a:pt x="49988" y="65845"/>
                    <a:pt x="49943" y="65548"/>
                  </a:cubicBezTo>
                  <a:cubicBezTo>
                    <a:pt x="50011" y="65069"/>
                    <a:pt x="50057" y="64590"/>
                    <a:pt x="50125" y="64088"/>
                  </a:cubicBezTo>
                  <a:cubicBezTo>
                    <a:pt x="50422" y="63517"/>
                    <a:pt x="50171" y="62855"/>
                    <a:pt x="50353" y="62239"/>
                  </a:cubicBezTo>
                  <a:cubicBezTo>
                    <a:pt x="50536" y="61600"/>
                    <a:pt x="50513" y="60938"/>
                    <a:pt x="50490" y="60276"/>
                  </a:cubicBezTo>
                  <a:cubicBezTo>
                    <a:pt x="50650" y="59933"/>
                    <a:pt x="50696" y="59568"/>
                    <a:pt x="50696" y="59203"/>
                  </a:cubicBezTo>
                  <a:cubicBezTo>
                    <a:pt x="50719" y="59066"/>
                    <a:pt x="50764" y="58929"/>
                    <a:pt x="50764" y="58792"/>
                  </a:cubicBezTo>
                  <a:cubicBezTo>
                    <a:pt x="50901" y="58016"/>
                    <a:pt x="50924" y="57217"/>
                    <a:pt x="50993" y="56418"/>
                  </a:cubicBezTo>
                  <a:cubicBezTo>
                    <a:pt x="51061" y="56167"/>
                    <a:pt x="51312" y="56076"/>
                    <a:pt x="51472" y="55916"/>
                  </a:cubicBezTo>
                  <a:lnTo>
                    <a:pt x="51540" y="55916"/>
                  </a:lnTo>
                  <a:lnTo>
                    <a:pt x="51586" y="55871"/>
                  </a:lnTo>
                  <a:cubicBezTo>
                    <a:pt x="51723" y="55871"/>
                    <a:pt x="51860" y="55825"/>
                    <a:pt x="51951" y="55711"/>
                  </a:cubicBezTo>
                  <a:cubicBezTo>
                    <a:pt x="51984" y="55715"/>
                    <a:pt x="52016" y="55718"/>
                    <a:pt x="52047" y="55718"/>
                  </a:cubicBezTo>
                  <a:cubicBezTo>
                    <a:pt x="52166" y="55718"/>
                    <a:pt x="52267" y="55678"/>
                    <a:pt x="52339" y="55551"/>
                  </a:cubicBezTo>
                  <a:cubicBezTo>
                    <a:pt x="52476" y="55528"/>
                    <a:pt x="52636" y="55482"/>
                    <a:pt x="52727" y="55346"/>
                  </a:cubicBezTo>
                  <a:cubicBezTo>
                    <a:pt x="52933" y="55300"/>
                    <a:pt x="53138" y="55254"/>
                    <a:pt x="53321" y="55163"/>
                  </a:cubicBezTo>
                  <a:cubicBezTo>
                    <a:pt x="54279" y="54615"/>
                    <a:pt x="55033" y="54433"/>
                    <a:pt x="54051" y="53017"/>
                  </a:cubicBezTo>
                  <a:cubicBezTo>
                    <a:pt x="54006" y="52949"/>
                    <a:pt x="53983" y="52858"/>
                    <a:pt x="53937" y="52766"/>
                  </a:cubicBezTo>
                  <a:cubicBezTo>
                    <a:pt x="53937" y="52333"/>
                    <a:pt x="53709" y="51990"/>
                    <a:pt x="53412" y="51671"/>
                  </a:cubicBezTo>
                  <a:cubicBezTo>
                    <a:pt x="53435" y="51465"/>
                    <a:pt x="53435" y="51260"/>
                    <a:pt x="53229" y="51123"/>
                  </a:cubicBezTo>
                  <a:cubicBezTo>
                    <a:pt x="53207" y="50986"/>
                    <a:pt x="53229" y="50826"/>
                    <a:pt x="53047" y="50735"/>
                  </a:cubicBezTo>
                  <a:cubicBezTo>
                    <a:pt x="52796" y="50210"/>
                    <a:pt x="52750" y="49571"/>
                    <a:pt x="52294" y="49137"/>
                  </a:cubicBezTo>
                  <a:cubicBezTo>
                    <a:pt x="52294" y="49046"/>
                    <a:pt x="52248" y="48954"/>
                    <a:pt x="52157" y="48932"/>
                  </a:cubicBezTo>
                  <a:cubicBezTo>
                    <a:pt x="52134" y="48863"/>
                    <a:pt x="52134" y="48818"/>
                    <a:pt x="52111" y="48749"/>
                  </a:cubicBezTo>
                  <a:cubicBezTo>
                    <a:pt x="51974" y="48544"/>
                    <a:pt x="52294" y="48201"/>
                    <a:pt x="51928" y="48041"/>
                  </a:cubicBezTo>
                  <a:cubicBezTo>
                    <a:pt x="51883" y="47973"/>
                    <a:pt x="51814" y="47904"/>
                    <a:pt x="51746" y="47836"/>
                  </a:cubicBezTo>
                  <a:cubicBezTo>
                    <a:pt x="51746" y="47494"/>
                    <a:pt x="51655" y="47197"/>
                    <a:pt x="51403" y="46923"/>
                  </a:cubicBezTo>
                  <a:cubicBezTo>
                    <a:pt x="51403" y="46877"/>
                    <a:pt x="51381" y="46809"/>
                    <a:pt x="51358" y="46763"/>
                  </a:cubicBezTo>
                  <a:lnTo>
                    <a:pt x="51244" y="46512"/>
                  </a:lnTo>
                  <a:cubicBezTo>
                    <a:pt x="51107" y="46078"/>
                    <a:pt x="50970" y="45645"/>
                    <a:pt x="50673" y="45280"/>
                  </a:cubicBezTo>
                  <a:cubicBezTo>
                    <a:pt x="50559" y="45029"/>
                    <a:pt x="50445" y="44755"/>
                    <a:pt x="50331" y="44504"/>
                  </a:cubicBezTo>
                  <a:cubicBezTo>
                    <a:pt x="50331" y="44458"/>
                    <a:pt x="50308" y="44412"/>
                    <a:pt x="50262" y="44367"/>
                  </a:cubicBezTo>
                  <a:lnTo>
                    <a:pt x="50148" y="44138"/>
                  </a:lnTo>
                  <a:cubicBezTo>
                    <a:pt x="50148" y="44093"/>
                    <a:pt x="50125" y="44047"/>
                    <a:pt x="50080" y="44024"/>
                  </a:cubicBezTo>
                  <a:cubicBezTo>
                    <a:pt x="49988" y="43819"/>
                    <a:pt x="49943" y="43591"/>
                    <a:pt x="49760" y="43454"/>
                  </a:cubicBezTo>
                  <a:cubicBezTo>
                    <a:pt x="49760" y="43317"/>
                    <a:pt x="49692" y="43202"/>
                    <a:pt x="49555" y="43111"/>
                  </a:cubicBezTo>
                  <a:cubicBezTo>
                    <a:pt x="49532" y="42997"/>
                    <a:pt x="49486" y="42929"/>
                    <a:pt x="49395" y="42906"/>
                  </a:cubicBezTo>
                  <a:cubicBezTo>
                    <a:pt x="49052" y="42244"/>
                    <a:pt x="48596" y="41650"/>
                    <a:pt x="48117" y="41103"/>
                  </a:cubicBezTo>
                  <a:cubicBezTo>
                    <a:pt x="48117" y="40988"/>
                    <a:pt x="48094" y="40920"/>
                    <a:pt x="48002" y="40874"/>
                  </a:cubicBezTo>
                  <a:cubicBezTo>
                    <a:pt x="47204" y="39847"/>
                    <a:pt x="46382" y="38820"/>
                    <a:pt x="45378" y="37998"/>
                  </a:cubicBezTo>
                  <a:cubicBezTo>
                    <a:pt x="45309" y="37930"/>
                    <a:pt x="45241" y="37861"/>
                    <a:pt x="45172" y="37816"/>
                  </a:cubicBezTo>
                  <a:cubicBezTo>
                    <a:pt x="45126" y="37656"/>
                    <a:pt x="45012" y="37587"/>
                    <a:pt x="44853" y="37565"/>
                  </a:cubicBezTo>
                  <a:cubicBezTo>
                    <a:pt x="44579" y="37245"/>
                    <a:pt x="44305" y="36903"/>
                    <a:pt x="43917" y="36720"/>
                  </a:cubicBezTo>
                  <a:cubicBezTo>
                    <a:pt x="43871" y="36606"/>
                    <a:pt x="43825" y="36560"/>
                    <a:pt x="43711" y="36560"/>
                  </a:cubicBezTo>
                  <a:lnTo>
                    <a:pt x="43711" y="36538"/>
                  </a:lnTo>
                  <a:cubicBezTo>
                    <a:pt x="43255" y="36127"/>
                    <a:pt x="42798" y="35761"/>
                    <a:pt x="42250" y="35465"/>
                  </a:cubicBezTo>
                  <a:cubicBezTo>
                    <a:pt x="41999" y="35214"/>
                    <a:pt x="41680" y="35054"/>
                    <a:pt x="41337" y="34894"/>
                  </a:cubicBezTo>
                  <a:cubicBezTo>
                    <a:pt x="40470" y="34164"/>
                    <a:pt x="39420" y="33776"/>
                    <a:pt x="38416" y="33274"/>
                  </a:cubicBezTo>
                  <a:cubicBezTo>
                    <a:pt x="38215" y="33173"/>
                    <a:pt x="38032" y="33037"/>
                    <a:pt x="37804" y="33037"/>
                  </a:cubicBezTo>
                  <a:cubicBezTo>
                    <a:pt x="37773" y="33037"/>
                    <a:pt x="37741" y="33040"/>
                    <a:pt x="37708" y="33045"/>
                  </a:cubicBezTo>
                  <a:cubicBezTo>
                    <a:pt x="37160" y="32657"/>
                    <a:pt x="36544" y="32497"/>
                    <a:pt x="35905" y="32292"/>
                  </a:cubicBezTo>
                  <a:cubicBezTo>
                    <a:pt x="35604" y="32091"/>
                    <a:pt x="35267" y="32014"/>
                    <a:pt x="34926" y="32014"/>
                  </a:cubicBezTo>
                  <a:cubicBezTo>
                    <a:pt x="34879" y="32014"/>
                    <a:pt x="34833" y="32015"/>
                    <a:pt x="34787" y="32018"/>
                  </a:cubicBezTo>
                  <a:cubicBezTo>
                    <a:pt x="34672" y="31995"/>
                    <a:pt x="34558" y="31972"/>
                    <a:pt x="34467" y="31927"/>
                  </a:cubicBezTo>
                  <a:cubicBezTo>
                    <a:pt x="34335" y="31811"/>
                    <a:pt x="34190" y="31779"/>
                    <a:pt x="34042" y="31779"/>
                  </a:cubicBezTo>
                  <a:cubicBezTo>
                    <a:pt x="33986" y="31779"/>
                    <a:pt x="33930" y="31784"/>
                    <a:pt x="33874" y="31790"/>
                  </a:cubicBezTo>
                  <a:cubicBezTo>
                    <a:pt x="33828" y="31744"/>
                    <a:pt x="33782" y="31744"/>
                    <a:pt x="33737" y="31744"/>
                  </a:cubicBezTo>
                  <a:cubicBezTo>
                    <a:pt x="33577" y="31584"/>
                    <a:pt x="33349" y="31607"/>
                    <a:pt x="33143" y="31584"/>
                  </a:cubicBezTo>
                  <a:cubicBezTo>
                    <a:pt x="32722" y="31447"/>
                    <a:pt x="32300" y="31398"/>
                    <a:pt x="31878" y="31398"/>
                  </a:cubicBezTo>
                  <a:cubicBezTo>
                    <a:pt x="31387" y="31398"/>
                    <a:pt x="30896" y="31465"/>
                    <a:pt x="30404" y="31539"/>
                  </a:cubicBezTo>
                  <a:cubicBezTo>
                    <a:pt x="30336" y="31539"/>
                    <a:pt x="30267" y="31539"/>
                    <a:pt x="30199" y="31562"/>
                  </a:cubicBezTo>
                  <a:cubicBezTo>
                    <a:pt x="30071" y="31536"/>
                    <a:pt x="29937" y="31504"/>
                    <a:pt x="29803" y="31504"/>
                  </a:cubicBezTo>
                  <a:cubicBezTo>
                    <a:pt x="29697" y="31504"/>
                    <a:pt x="29592" y="31524"/>
                    <a:pt x="29491" y="31584"/>
                  </a:cubicBezTo>
                  <a:cubicBezTo>
                    <a:pt x="29423" y="31526"/>
                    <a:pt x="29350" y="31509"/>
                    <a:pt x="29277" y="31509"/>
                  </a:cubicBezTo>
                  <a:cubicBezTo>
                    <a:pt x="29179" y="31509"/>
                    <a:pt x="29080" y="31539"/>
                    <a:pt x="28989" y="31539"/>
                  </a:cubicBezTo>
                  <a:cubicBezTo>
                    <a:pt x="28966" y="31541"/>
                    <a:pt x="28945" y="31542"/>
                    <a:pt x="28924" y="31542"/>
                  </a:cubicBezTo>
                  <a:cubicBezTo>
                    <a:pt x="28734" y="31542"/>
                    <a:pt x="28619" y="31448"/>
                    <a:pt x="28578" y="31242"/>
                  </a:cubicBezTo>
                  <a:cubicBezTo>
                    <a:pt x="28510" y="28617"/>
                    <a:pt x="28464" y="25992"/>
                    <a:pt x="28418" y="23390"/>
                  </a:cubicBezTo>
                  <a:cubicBezTo>
                    <a:pt x="28464" y="23253"/>
                    <a:pt x="28464" y="23139"/>
                    <a:pt x="28373" y="23025"/>
                  </a:cubicBezTo>
                  <a:cubicBezTo>
                    <a:pt x="28373" y="21130"/>
                    <a:pt x="28487" y="19259"/>
                    <a:pt x="28236" y="17364"/>
                  </a:cubicBezTo>
                  <a:cubicBezTo>
                    <a:pt x="28487" y="16520"/>
                    <a:pt x="28259" y="15652"/>
                    <a:pt x="28213" y="14808"/>
                  </a:cubicBezTo>
                  <a:cubicBezTo>
                    <a:pt x="28281" y="13461"/>
                    <a:pt x="28190" y="12114"/>
                    <a:pt x="28167" y="10791"/>
                  </a:cubicBezTo>
                  <a:cubicBezTo>
                    <a:pt x="28190" y="9672"/>
                    <a:pt x="28304" y="8577"/>
                    <a:pt x="28053" y="7481"/>
                  </a:cubicBezTo>
                  <a:cubicBezTo>
                    <a:pt x="28167" y="7321"/>
                    <a:pt x="28144" y="7139"/>
                    <a:pt x="28144" y="6956"/>
                  </a:cubicBezTo>
                  <a:cubicBezTo>
                    <a:pt x="28122" y="5906"/>
                    <a:pt x="28099" y="4879"/>
                    <a:pt x="28053" y="3829"/>
                  </a:cubicBezTo>
                  <a:cubicBezTo>
                    <a:pt x="28053" y="2802"/>
                    <a:pt x="28076" y="1775"/>
                    <a:pt x="28030" y="748"/>
                  </a:cubicBezTo>
                  <a:cubicBezTo>
                    <a:pt x="28030" y="254"/>
                    <a:pt x="27864" y="0"/>
                    <a:pt x="275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3349;p55"/>
            <p:cNvSpPr/>
            <p:nvPr/>
          </p:nvSpPr>
          <p:spPr>
            <a:xfrm rot="588520">
              <a:off x="6760610" y="1936655"/>
              <a:ext cx="207763" cy="124692"/>
            </a:xfrm>
            <a:custGeom>
              <a:avLst/>
              <a:gdLst/>
              <a:ahLst/>
              <a:cxnLst/>
              <a:rect l="l" t="t" r="r" b="b"/>
              <a:pathLst>
                <a:path w="7328" h="4398" extrusionOk="0">
                  <a:moveTo>
                    <a:pt x="6838" y="1"/>
                  </a:moveTo>
                  <a:cubicBezTo>
                    <a:pt x="6764" y="1"/>
                    <a:pt x="6678" y="25"/>
                    <a:pt x="6574" y="82"/>
                  </a:cubicBezTo>
                  <a:cubicBezTo>
                    <a:pt x="6392" y="196"/>
                    <a:pt x="6186" y="265"/>
                    <a:pt x="6004" y="356"/>
                  </a:cubicBezTo>
                  <a:cubicBezTo>
                    <a:pt x="5867" y="379"/>
                    <a:pt x="5753" y="448"/>
                    <a:pt x="5638" y="562"/>
                  </a:cubicBezTo>
                  <a:cubicBezTo>
                    <a:pt x="5501" y="562"/>
                    <a:pt x="5364" y="585"/>
                    <a:pt x="5319" y="767"/>
                  </a:cubicBezTo>
                  <a:lnTo>
                    <a:pt x="5319" y="790"/>
                  </a:lnTo>
                  <a:cubicBezTo>
                    <a:pt x="5113" y="836"/>
                    <a:pt x="4931" y="904"/>
                    <a:pt x="4748" y="973"/>
                  </a:cubicBezTo>
                  <a:cubicBezTo>
                    <a:pt x="3835" y="1406"/>
                    <a:pt x="2922" y="1886"/>
                    <a:pt x="2146" y="2570"/>
                  </a:cubicBezTo>
                  <a:cubicBezTo>
                    <a:pt x="2078" y="2570"/>
                    <a:pt x="2032" y="2593"/>
                    <a:pt x="2009" y="2639"/>
                  </a:cubicBezTo>
                  <a:cubicBezTo>
                    <a:pt x="1712" y="2730"/>
                    <a:pt x="1530" y="2981"/>
                    <a:pt x="1279" y="3141"/>
                  </a:cubicBezTo>
                  <a:cubicBezTo>
                    <a:pt x="1165" y="3141"/>
                    <a:pt x="1119" y="3209"/>
                    <a:pt x="1096" y="3324"/>
                  </a:cubicBezTo>
                  <a:cubicBezTo>
                    <a:pt x="845" y="3483"/>
                    <a:pt x="594" y="3666"/>
                    <a:pt x="343" y="3849"/>
                  </a:cubicBezTo>
                  <a:cubicBezTo>
                    <a:pt x="92" y="3940"/>
                    <a:pt x="1" y="4168"/>
                    <a:pt x="1" y="4396"/>
                  </a:cubicBezTo>
                  <a:cubicBezTo>
                    <a:pt x="42" y="4396"/>
                    <a:pt x="83" y="4397"/>
                    <a:pt x="123" y="4397"/>
                  </a:cubicBezTo>
                  <a:cubicBezTo>
                    <a:pt x="285" y="4397"/>
                    <a:pt x="439" y="4383"/>
                    <a:pt x="548" y="4237"/>
                  </a:cubicBezTo>
                  <a:cubicBezTo>
                    <a:pt x="868" y="4122"/>
                    <a:pt x="1096" y="3940"/>
                    <a:pt x="1279" y="3689"/>
                  </a:cubicBezTo>
                  <a:cubicBezTo>
                    <a:pt x="1530" y="3506"/>
                    <a:pt x="1781" y="3324"/>
                    <a:pt x="2009" y="3164"/>
                  </a:cubicBezTo>
                  <a:cubicBezTo>
                    <a:pt x="2260" y="3118"/>
                    <a:pt x="2443" y="3004"/>
                    <a:pt x="2580" y="2799"/>
                  </a:cubicBezTo>
                  <a:cubicBezTo>
                    <a:pt x="3653" y="2045"/>
                    <a:pt x="4862" y="1543"/>
                    <a:pt x="6026" y="950"/>
                  </a:cubicBezTo>
                  <a:lnTo>
                    <a:pt x="6026" y="927"/>
                  </a:lnTo>
                  <a:cubicBezTo>
                    <a:pt x="6070" y="933"/>
                    <a:pt x="6114" y="938"/>
                    <a:pt x="6156" y="938"/>
                  </a:cubicBezTo>
                  <a:cubicBezTo>
                    <a:pt x="6269" y="938"/>
                    <a:pt x="6371" y="906"/>
                    <a:pt x="6437" y="790"/>
                  </a:cubicBezTo>
                  <a:cubicBezTo>
                    <a:pt x="6711" y="699"/>
                    <a:pt x="7031" y="653"/>
                    <a:pt x="7327" y="402"/>
                  </a:cubicBezTo>
                  <a:cubicBezTo>
                    <a:pt x="7174" y="214"/>
                    <a:pt x="7058" y="1"/>
                    <a:pt x="6838" y="1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3350;p55"/>
            <p:cNvSpPr/>
            <p:nvPr/>
          </p:nvSpPr>
          <p:spPr>
            <a:xfrm rot="588520">
              <a:off x="6614847" y="2031258"/>
              <a:ext cx="126875" cy="133254"/>
            </a:xfrm>
            <a:custGeom>
              <a:avLst/>
              <a:gdLst/>
              <a:ahLst/>
              <a:cxnLst/>
              <a:rect l="l" t="t" r="r" b="b"/>
              <a:pathLst>
                <a:path w="4475" h="4700" extrusionOk="0">
                  <a:moveTo>
                    <a:pt x="4298" y="0"/>
                  </a:moveTo>
                  <a:cubicBezTo>
                    <a:pt x="3938" y="0"/>
                    <a:pt x="3784" y="334"/>
                    <a:pt x="3539" y="539"/>
                  </a:cubicBezTo>
                  <a:cubicBezTo>
                    <a:pt x="2968" y="950"/>
                    <a:pt x="2511" y="1475"/>
                    <a:pt x="2078" y="2023"/>
                  </a:cubicBezTo>
                  <a:cubicBezTo>
                    <a:pt x="1964" y="2137"/>
                    <a:pt x="1849" y="2274"/>
                    <a:pt x="1735" y="2411"/>
                  </a:cubicBezTo>
                  <a:cubicBezTo>
                    <a:pt x="1644" y="2411"/>
                    <a:pt x="1576" y="2479"/>
                    <a:pt x="1530" y="2571"/>
                  </a:cubicBezTo>
                  <a:lnTo>
                    <a:pt x="594" y="3643"/>
                  </a:lnTo>
                  <a:cubicBezTo>
                    <a:pt x="366" y="3963"/>
                    <a:pt x="46" y="4237"/>
                    <a:pt x="1" y="4671"/>
                  </a:cubicBezTo>
                  <a:cubicBezTo>
                    <a:pt x="74" y="4671"/>
                    <a:pt x="147" y="4700"/>
                    <a:pt x="185" y="4700"/>
                  </a:cubicBezTo>
                  <a:cubicBezTo>
                    <a:pt x="194" y="4700"/>
                    <a:pt x="201" y="4698"/>
                    <a:pt x="206" y="4693"/>
                  </a:cubicBezTo>
                  <a:cubicBezTo>
                    <a:pt x="411" y="4488"/>
                    <a:pt x="617" y="4260"/>
                    <a:pt x="822" y="4054"/>
                  </a:cubicBezTo>
                  <a:cubicBezTo>
                    <a:pt x="1119" y="3689"/>
                    <a:pt x="1416" y="3301"/>
                    <a:pt x="1712" y="2936"/>
                  </a:cubicBezTo>
                  <a:cubicBezTo>
                    <a:pt x="1895" y="2844"/>
                    <a:pt x="2032" y="2753"/>
                    <a:pt x="2101" y="2571"/>
                  </a:cubicBezTo>
                  <a:cubicBezTo>
                    <a:pt x="2260" y="2479"/>
                    <a:pt x="2352" y="2342"/>
                    <a:pt x="2443" y="2183"/>
                  </a:cubicBezTo>
                  <a:cubicBezTo>
                    <a:pt x="2922" y="1703"/>
                    <a:pt x="3424" y="1224"/>
                    <a:pt x="3927" y="745"/>
                  </a:cubicBezTo>
                  <a:cubicBezTo>
                    <a:pt x="4223" y="608"/>
                    <a:pt x="4474" y="402"/>
                    <a:pt x="4429" y="14"/>
                  </a:cubicBezTo>
                  <a:cubicBezTo>
                    <a:pt x="4382" y="5"/>
                    <a:pt x="4338" y="0"/>
                    <a:pt x="4298" y="0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3351;p55"/>
            <p:cNvSpPr/>
            <p:nvPr/>
          </p:nvSpPr>
          <p:spPr>
            <a:xfrm rot="588520">
              <a:off x="6750752" y="2043266"/>
              <a:ext cx="680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3352;p55"/>
            <p:cNvSpPr/>
            <p:nvPr/>
          </p:nvSpPr>
          <p:spPr>
            <a:xfrm rot="588520">
              <a:off x="6750807" y="2042619"/>
              <a:ext cx="680" cy="68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4" y="0"/>
                  </a:moveTo>
                  <a:lnTo>
                    <a:pt x="1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4" y="0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3353;p55"/>
            <p:cNvSpPr/>
            <p:nvPr/>
          </p:nvSpPr>
          <p:spPr>
            <a:xfrm rot="588520">
              <a:off x="7197310" y="3078405"/>
              <a:ext cx="17522" cy="19960"/>
            </a:xfrm>
            <a:custGeom>
              <a:avLst/>
              <a:gdLst/>
              <a:ahLst/>
              <a:cxnLst/>
              <a:rect l="l" t="t" r="r" b="b"/>
              <a:pathLst>
                <a:path w="618" h="704" extrusionOk="0">
                  <a:moveTo>
                    <a:pt x="442" y="1"/>
                  </a:moveTo>
                  <a:cubicBezTo>
                    <a:pt x="417" y="1"/>
                    <a:pt x="391" y="6"/>
                    <a:pt x="366" y="19"/>
                  </a:cubicBezTo>
                  <a:cubicBezTo>
                    <a:pt x="1" y="133"/>
                    <a:pt x="183" y="452"/>
                    <a:pt x="138" y="703"/>
                  </a:cubicBezTo>
                  <a:cubicBezTo>
                    <a:pt x="366" y="566"/>
                    <a:pt x="617" y="452"/>
                    <a:pt x="594" y="110"/>
                  </a:cubicBezTo>
                  <a:cubicBezTo>
                    <a:pt x="578" y="43"/>
                    <a:pt x="512" y="1"/>
                    <a:pt x="4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3354;p55"/>
            <p:cNvSpPr/>
            <p:nvPr/>
          </p:nvSpPr>
          <p:spPr>
            <a:xfrm rot="588520">
              <a:off x="7144044" y="3067428"/>
              <a:ext cx="7797" cy="3913"/>
            </a:xfrm>
            <a:custGeom>
              <a:avLst/>
              <a:gdLst/>
              <a:ahLst/>
              <a:cxnLst/>
              <a:rect l="l" t="t" r="r" b="b"/>
              <a:pathLst>
                <a:path w="275" h="138" extrusionOk="0">
                  <a:moveTo>
                    <a:pt x="275" y="1"/>
                  </a:moveTo>
                  <a:cubicBezTo>
                    <a:pt x="206" y="1"/>
                    <a:pt x="161" y="1"/>
                    <a:pt x="92" y="24"/>
                  </a:cubicBezTo>
                  <a:cubicBezTo>
                    <a:pt x="24" y="47"/>
                    <a:pt x="1" y="92"/>
                    <a:pt x="69" y="138"/>
                  </a:cubicBezTo>
                  <a:cubicBezTo>
                    <a:pt x="115" y="138"/>
                    <a:pt x="184" y="92"/>
                    <a:pt x="229" y="69"/>
                  </a:cubicBezTo>
                  <a:cubicBezTo>
                    <a:pt x="229" y="47"/>
                    <a:pt x="252" y="24"/>
                    <a:pt x="27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3355;p55"/>
            <p:cNvSpPr/>
            <p:nvPr/>
          </p:nvSpPr>
          <p:spPr>
            <a:xfrm rot="588520">
              <a:off x="7040202" y="3047203"/>
              <a:ext cx="3913" cy="7145"/>
            </a:xfrm>
            <a:custGeom>
              <a:avLst/>
              <a:gdLst/>
              <a:ahLst/>
              <a:cxnLst/>
              <a:rect l="l" t="t" r="r" b="b"/>
              <a:pathLst>
                <a:path w="138" h="252" extrusionOk="0">
                  <a:moveTo>
                    <a:pt x="137" y="0"/>
                  </a:moveTo>
                  <a:lnTo>
                    <a:pt x="137" y="0"/>
                  </a:lnTo>
                  <a:cubicBezTo>
                    <a:pt x="46" y="69"/>
                    <a:pt x="0" y="137"/>
                    <a:pt x="23" y="252"/>
                  </a:cubicBezTo>
                  <a:cubicBezTo>
                    <a:pt x="69" y="160"/>
                    <a:pt x="92" y="92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3356;p55"/>
            <p:cNvSpPr/>
            <p:nvPr/>
          </p:nvSpPr>
          <p:spPr>
            <a:xfrm rot="588520">
              <a:off x="7104087" y="3094949"/>
              <a:ext cx="295115" cy="246038"/>
            </a:xfrm>
            <a:custGeom>
              <a:avLst/>
              <a:gdLst/>
              <a:ahLst/>
              <a:cxnLst/>
              <a:rect l="l" t="t" r="r" b="b"/>
              <a:pathLst>
                <a:path w="10409" h="8678" extrusionOk="0">
                  <a:moveTo>
                    <a:pt x="3766" y="1373"/>
                  </a:moveTo>
                  <a:cubicBezTo>
                    <a:pt x="3766" y="1396"/>
                    <a:pt x="3789" y="1396"/>
                    <a:pt x="3789" y="1419"/>
                  </a:cubicBezTo>
                  <a:cubicBezTo>
                    <a:pt x="3744" y="1419"/>
                    <a:pt x="3675" y="1442"/>
                    <a:pt x="3698" y="1510"/>
                  </a:cubicBezTo>
                  <a:cubicBezTo>
                    <a:pt x="3721" y="1533"/>
                    <a:pt x="3721" y="1556"/>
                    <a:pt x="3744" y="1579"/>
                  </a:cubicBezTo>
                  <a:cubicBezTo>
                    <a:pt x="3744" y="1624"/>
                    <a:pt x="3744" y="1670"/>
                    <a:pt x="3744" y="1716"/>
                  </a:cubicBezTo>
                  <a:lnTo>
                    <a:pt x="3744" y="1739"/>
                  </a:lnTo>
                  <a:lnTo>
                    <a:pt x="3470" y="1739"/>
                  </a:lnTo>
                  <a:cubicBezTo>
                    <a:pt x="3447" y="1647"/>
                    <a:pt x="3424" y="1579"/>
                    <a:pt x="3333" y="1556"/>
                  </a:cubicBezTo>
                  <a:cubicBezTo>
                    <a:pt x="3447" y="1510"/>
                    <a:pt x="3561" y="1465"/>
                    <a:pt x="3675" y="1419"/>
                  </a:cubicBezTo>
                  <a:cubicBezTo>
                    <a:pt x="3698" y="1396"/>
                    <a:pt x="3744" y="1373"/>
                    <a:pt x="3744" y="1373"/>
                  </a:cubicBezTo>
                  <a:close/>
                  <a:moveTo>
                    <a:pt x="4816" y="1807"/>
                  </a:moveTo>
                  <a:cubicBezTo>
                    <a:pt x="4862" y="1853"/>
                    <a:pt x="4908" y="1875"/>
                    <a:pt x="4953" y="1898"/>
                  </a:cubicBezTo>
                  <a:cubicBezTo>
                    <a:pt x="5045" y="2035"/>
                    <a:pt x="5227" y="2058"/>
                    <a:pt x="5341" y="2172"/>
                  </a:cubicBezTo>
                  <a:cubicBezTo>
                    <a:pt x="5262" y="2159"/>
                    <a:pt x="5183" y="2146"/>
                    <a:pt x="5104" y="2146"/>
                  </a:cubicBezTo>
                  <a:cubicBezTo>
                    <a:pt x="5046" y="2146"/>
                    <a:pt x="4988" y="2153"/>
                    <a:pt x="4931" y="2172"/>
                  </a:cubicBezTo>
                  <a:cubicBezTo>
                    <a:pt x="4976" y="2104"/>
                    <a:pt x="4953" y="2035"/>
                    <a:pt x="4931" y="1944"/>
                  </a:cubicBezTo>
                  <a:cubicBezTo>
                    <a:pt x="4908" y="1898"/>
                    <a:pt x="4839" y="1875"/>
                    <a:pt x="4816" y="1807"/>
                  </a:cubicBezTo>
                  <a:close/>
                  <a:moveTo>
                    <a:pt x="4018" y="3633"/>
                  </a:moveTo>
                  <a:lnTo>
                    <a:pt x="4018" y="3633"/>
                  </a:lnTo>
                  <a:cubicBezTo>
                    <a:pt x="3926" y="3770"/>
                    <a:pt x="3744" y="3816"/>
                    <a:pt x="3607" y="3884"/>
                  </a:cubicBezTo>
                  <a:cubicBezTo>
                    <a:pt x="3652" y="3861"/>
                    <a:pt x="3652" y="3816"/>
                    <a:pt x="3652" y="3770"/>
                  </a:cubicBezTo>
                  <a:cubicBezTo>
                    <a:pt x="3652" y="3702"/>
                    <a:pt x="3675" y="3656"/>
                    <a:pt x="3744" y="3656"/>
                  </a:cubicBezTo>
                  <a:cubicBezTo>
                    <a:pt x="3835" y="3656"/>
                    <a:pt x="3926" y="3656"/>
                    <a:pt x="4018" y="3633"/>
                  </a:cubicBezTo>
                  <a:close/>
                  <a:moveTo>
                    <a:pt x="6254" y="4432"/>
                  </a:moveTo>
                  <a:cubicBezTo>
                    <a:pt x="6277" y="4478"/>
                    <a:pt x="6300" y="4523"/>
                    <a:pt x="6323" y="4592"/>
                  </a:cubicBezTo>
                  <a:cubicBezTo>
                    <a:pt x="6414" y="4660"/>
                    <a:pt x="6460" y="4729"/>
                    <a:pt x="6483" y="4820"/>
                  </a:cubicBezTo>
                  <a:cubicBezTo>
                    <a:pt x="6437" y="4934"/>
                    <a:pt x="6323" y="5003"/>
                    <a:pt x="6163" y="5025"/>
                  </a:cubicBezTo>
                  <a:cubicBezTo>
                    <a:pt x="6140" y="4980"/>
                    <a:pt x="6117" y="4957"/>
                    <a:pt x="6117" y="4911"/>
                  </a:cubicBezTo>
                  <a:cubicBezTo>
                    <a:pt x="6072" y="4706"/>
                    <a:pt x="6026" y="4500"/>
                    <a:pt x="6254" y="4432"/>
                  </a:cubicBezTo>
                  <a:close/>
                  <a:moveTo>
                    <a:pt x="2191" y="5322"/>
                  </a:moveTo>
                  <a:lnTo>
                    <a:pt x="2191" y="5322"/>
                  </a:lnTo>
                  <a:cubicBezTo>
                    <a:pt x="2228" y="5327"/>
                    <a:pt x="2265" y="5329"/>
                    <a:pt x="2303" y="5329"/>
                  </a:cubicBezTo>
                  <a:cubicBezTo>
                    <a:pt x="2372" y="5329"/>
                    <a:pt x="2443" y="5324"/>
                    <a:pt x="2515" y="5324"/>
                  </a:cubicBezTo>
                  <a:cubicBezTo>
                    <a:pt x="2582" y="5324"/>
                    <a:pt x="2649" y="5328"/>
                    <a:pt x="2716" y="5345"/>
                  </a:cubicBezTo>
                  <a:cubicBezTo>
                    <a:pt x="2488" y="5436"/>
                    <a:pt x="2351" y="5596"/>
                    <a:pt x="2191" y="5779"/>
                  </a:cubicBezTo>
                  <a:cubicBezTo>
                    <a:pt x="2260" y="5619"/>
                    <a:pt x="2214" y="5482"/>
                    <a:pt x="2191" y="5322"/>
                  </a:cubicBezTo>
                  <a:close/>
                  <a:moveTo>
                    <a:pt x="1050" y="5938"/>
                  </a:moveTo>
                  <a:cubicBezTo>
                    <a:pt x="1050" y="5938"/>
                    <a:pt x="1050" y="5961"/>
                    <a:pt x="1050" y="5961"/>
                  </a:cubicBezTo>
                  <a:cubicBezTo>
                    <a:pt x="1050" y="5961"/>
                    <a:pt x="1027" y="5961"/>
                    <a:pt x="1027" y="5938"/>
                  </a:cubicBezTo>
                  <a:close/>
                  <a:moveTo>
                    <a:pt x="4818" y="0"/>
                  </a:moveTo>
                  <a:cubicBezTo>
                    <a:pt x="4583" y="0"/>
                    <a:pt x="4458" y="151"/>
                    <a:pt x="4520" y="552"/>
                  </a:cubicBezTo>
                  <a:cubicBezTo>
                    <a:pt x="4474" y="552"/>
                    <a:pt x="4428" y="552"/>
                    <a:pt x="4383" y="574"/>
                  </a:cubicBezTo>
                  <a:lnTo>
                    <a:pt x="4314" y="574"/>
                  </a:lnTo>
                  <a:cubicBezTo>
                    <a:pt x="4302" y="440"/>
                    <a:pt x="4244" y="397"/>
                    <a:pt x="4167" y="397"/>
                  </a:cubicBezTo>
                  <a:cubicBezTo>
                    <a:pt x="4102" y="397"/>
                    <a:pt x="4023" y="429"/>
                    <a:pt x="3949" y="460"/>
                  </a:cubicBezTo>
                  <a:lnTo>
                    <a:pt x="3949" y="574"/>
                  </a:lnTo>
                  <a:lnTo>
                    <a:pt x="3881" y="574"/>
                  </a:lnTo>
                  <a:cubicBezTo>
                    <a:pt x="3812" y="620"/>
                    <a:pt x="3744" y="643"/>
                    <a:pt x="3675" y="689"/>
                  </a:cubicBezTo>
                  <a:cubicBezTo>
                    <a:pt x="3561" y="757"/>
                    <a:pt x="3401" y="734"/>
                    <a:pt x="3264" y="757"/>
                  </a:cubicBezTo>
                  <a:cubicBezTo>
                    <a:pt x="3127" y="803"/>
                    <a:pt x="2990" y="894"/>
                    <a:pt x="2922" y="1031"/>
                  </a:cubicBezTo>
                  <a:cubicBezTo>
                    <a:pt x="2922" y="1077"/>
                    <a:pt x="2922" y="1099"/>
                    <a:pt x="2899" y="1145"/>
                  </a:cubicBezTo>
                  <a:cubicBezTo>
                    <a:pt x="2766" y="1259"/>
                    <a:pt x="2632" y="1390"/>
                    <a:pt x="2432" y="1390"/>
                  </a:cubicBezTo>
                  <a:cubicBezTo>
                    <a:pt x="2393" y="1390"/>
                    <a:pt x="2351" y="1385"/>
                    <a:pt x="2306" y="1373"/>
                  </a:cubicBezTo>
                  <a:lnTo>
                    <a:pt x="2123" y="1373"/>
                  </a:lnTo>
                  <a:cubicBezTo>
                    <a:pt x="1826" y="1853"/>
                    <a:pt x="1142" y="2012"/>
                    <a:pt x="1027" y="2652"/>
                  </a:cubicBezTo>
                  <a:cubicBezTo>
                    <a:pt x="994" y="2618"/>
                    <a:pt x="948" y="2597"/>
                    <a:pt x="890" y="2597"/>
                  </a:cubicBezTo>
                  <a:cubicBezTo>
                    <a:pt x="869" y="2597"/>
                    <a:pt x="846" y="2600"/>
                    <a:pt x="822" y="2606"/>
                  </a:cubicBezTo>
                  <a:cubicBezTo>
                    <a:pt x="137" y="3610"/>
                    <a:pt x="0" y="4637"/>
                    <a:pt x="480" y="5756"/>
                  </a:cubicBezTo>
                  <a:cubicBezTo>
                    <a:pt x="731" y="6441"/>
                    <a:pt x="1142" y="6988"/>
                    <a:pt x="1758" y="7399"/>
                  </a:cubicBezTo>
                  <a:cubicBezTo>
                    <a:pt x="1872" y="7673"/>
                    <a:pt x="1758" y="8038"/>
                    <a:pt x="2100" y="8221"/>
                  </a:cubicBezTo>
                  <a:cubicBezTo>
                    <a:pt x="2178" y="8283"/>
                    <a:pt x="2262" y="8300"/>
                    <a:pt x="2348" y="8300"/>
                  </a:cubicBezTo>
                  <a:cubicBezTo>
                    <a:pt x="2451" y="8300"/>
                    <a:pt x="2559" y="8275"/>
                    <a:pt x="2666" y="8275"/>
                  </a:cubicBezTo>
                  <a:cubicBezTo>
                    <a:pt x="2729" y="8275"/>
                    <a:pt x="2792" y="8284"/>
                    <a:pt x="2853" y="8312"/>
                  </a:cubicBezTo>
                  <a:cubicBezTo>
                    <a:pt x="2899" y="8381"/>
                    <a:pt x="2968" y="8426"/>
                    <a:pt x="3036" y="8495"/>
                  </a:cubicBezTo>
                  <a:cubicBezTo>
                    <a:pt x="3127" y="8609"/>
                    <a:pt x="3219" y="8666"/>
                    <a:pt x="3310" y="8666"/>
                  </a:cubicBezTo>
                  <a:cubicBezTo>
                    <a:pt x="3401" y="8666"/>
                    <a:pt x="3493" y="8609"/>
                    <a:pt x="3584" y="8495"/>
                  </a:cubicBezTo>
                  <a:lnTo>
                    <a:pt x="3766" y="8495"/>
                  </a:lnTo>
                  <a:cubicBezTo>
                    <a:pt x="3858" y="8513"/>
                    <a:pt x="3980" y="8576"/>
                    <a:pt x="4047" y="8576"/>
                  </a:cubicBezTo>
                  <a:cubicBezTo>
                    <a:pt x="4064" y="8576"/>
                    <a:pt x="4077" y="8572"/>
                    <a:pt x="4086" y="8563"/>
                  </a:cubicBezTo>
                  <a:cubicBezTo>
                    <a:pt x="4175" y="8474"/>
                    <a:pt x="4250" y="8441"/>
                    <a:pt x="4316" y="8441"/>
                  </a:cubicBezTo>
                  <a:cubicBezTo>
                    <a:pt x="4454" y="8441"/>
                    <a:pt x="4556" y="8585"/>
                    <a:pt x="4679" y="8677"/>
                  </a:cubicBezTo>
                  <a:cubicBezTo>
                    <a:pt x="4908" y="8609"/>
                    <a:pt x="5159" y="8563"/>
                    <a:pt x="5410" y="8518"/>
                  </a:cubicBezTo>
                  <a:lnTo>
                    <a:pt x="5775" y="8518"/>
                  </a:lnTo>
                  <a:cubicBezTo>
                    <a:pt x="5798" y="8563"/>
                    <a:pt x="5826" y="8586"/>
                    <a:pt x="5858" y="8586"/>
                  </a:cubicBezTo>
                  <a:cubicBezTo>
                    <a:pt x="5889" y="8586"/>
                    <a:pt x="5923" y="8563"/>
                    <a:pt x="5958" y="8518"/>
                  </a:cubicBezTo>
                  <a:cubicBezTo>
                    <a:pt x="6140" y="8449"/>
                    <a:pt x="6323" y="8381"/>
                    <a:pt x="6505" y="8312"/>
                  </a:cubicBezTo>
                  <a:lnTo>
                    <a:pt x="6505" y="8335"/>
                  </a:lnTo>
                  <a:cubicBezTo>
                    <a:pt x="6505" y="8404"/>
                    <a:pt x="6505" y="8495"/>
                    <a:pt x="6597" y="8540"/>
                  </a:cubicBezTo>
                  <a:cubicBezTo>
                    <a:pt x="6620" y="8472"/>
                    <a:pt x="6642" y="8404"/>
                    <a:pt x="6688" y="8312"/>
                  </a:cubicBezTo>
                  <a:lnTo>
                    <a:pt x="6871" y="8312"/>
                  </a:lnTo>
                  <a:cubicBezTo>
                    <a:pt x="7030" y="8244"/>
                    <a:pt x="7167" y="8130"/>
                    <a:pt x="7236" y="7947"/>
                  </a:cubicBezTo>
                  <a:lnTo>
                    <a:pt x="7418" y="7947"/>
                  </a:lnTo>
                  <a:cubicBezTo>
                    <a:pt x="7418" y="8015"/>
                    <a:pt x="7418" y="8061"/>
                    <a:pt x="7418" y="8130"/>
                  </a:cubicBezTo>
                  <a:cubicBezTo>
                    <a:pt x="7464" y="8061"/>
                    <a:pt x="7533" y="8015"/>
                    <a:pt x="7601" y="7947"/>
                  </a:cubicBezTo>
                  <a:cubicBezTo>
                    <a:pt x="7670" y="7810"/>
                    <a:pt x="7807" y="7764"/>
                    <a:pt x="7966" y="7764"/>
                  </a:cubicBezTo>
                  <a:cubicBezTo>
                    <a:pt x="7966" y="7993"/>
                    <a:pt x="8080" y="8152"/>
                    <a:pt x="8309" y="8175"/>
                  </a:cubicBezTo>
                  <a:cubicBezTo>
                    <a:pt x="8320" y="8176"/>
                    <a:pt x="8330" y="8177"/>
                    <a:pt x="8339" y="8177"/>
                  </a:cubicBezTo>
                  <a:cubicBezTo>
                    <a:pt x="8574" y="8177"/>
                    <a:pt x="8473" y="7920"/>
                    <a:pt x="8583" y="7810"/>
                  </a:cubicBezTo>
                  <a:cubicBezTo>
                    <a:pt x="8628" y="7742"/>
                    <a:pt x="8651" y="7650"/>
                    <a:pt x="8697" y="7582"/>
                  </a:cubicBezTo>
                  <a:cubicBezTo>
                    <a:pt x="8811" y="7399"/>
                    <a:pt x="8925" y="7217"/>
                    <a:pt x="9062" y="7034"/>
                  </a:cubicBezTo>
                  <a:cubicBezTo>
                    <a:pt x="9095" y="7034"/>
                    <a:pt x="9130" y="7035"/>
                    <a:pt x="9165" y="7035"/>
                  </a:cubicBezTo>
                  <a:cubicBezTo>
                    <a:pt x="9324" y="7035"/>
                    <a:pt x="9498" y="7019"/>
                    <a:pt x="9610" y="6851"/>
                  </a:cubicBezTo>
                  <a:cubicBezTo>
                    <a:pt x="9610" y="6737"/>
                    <a:pt x="9610" y="6600"/>
                    <a:pt x="9610" y="6486"/>
                  </a:cubicBezTo>
                  <a:cubicBezTo>
                    <a:pt x="9541" y="6441"/>
                    <a:pt x="9473" y="6372"/>
                    <a:pt x="9427" y="6304"/>
                  </a:cubicBezTo>
                  <a:cubicBezTo>
                    <a:pt x="9427" y="6189"/>
                    <a:pt x="9427" y="6053"/>
                    <a:pt x="9427" y="5938"/>
                  </a:cubicBezTo>
                  <a:cubicBezTo>
                    <a:pt x="9701" y="5779"/>
                    <a:pt x="9678" y="5322"/>
                    <a:pt x="10021" y="5231"/>
                  </a:cubicBezTo>
                  <a:cubicBezTo>
                    <a:pt x="10409" y="5117"/>
                    <a:pt x="10089" y="4843"/>
                    <a:pt x="10158" y="4660"/>
                  </a:cubicBezTo>
                  <a:cubicBezTo>
                    <a:pt x="9906" y="4181"/>
                    <a:pt x="9747" y="3633"/>
                    <a:pt x="9404" y="3245"/>
                  </a:cubicBezTo>
                  <a:cubicBezTo>
                    <a:pt x="9085" y="2880"/>
                    <a:pt x="8856" y="2515"/>
                    <a:pt x="8697" y="2104"/>
                  </a:cubicBezTo>
                  <a:cubicBezTo>
                    <a:pt x="8643" y="2077"/>
                    <a:pt x="8598" y="2066"/>
                    <a:pt x="8551" y="2066"/>
                  </a:cubicBezTo>
                  <a:cubicBezTo>
                    <a:pt x="8517" y="2066"/>
                    <a:pt x="8483" y="2071"/>
                    <a:pt x="8446" y="2081"/>
                  </a:cubicBezTo>
                  <a:cubicBezTo>
                    <a:pt x="8286" y="2195"/>
                    <a:pt x="8149" y="2309"/>
                    <a:pt x="8080" y="2492"/>
                  </a:cubicBezTo>
                  <a:cubicBezTo>
                    <a:pt x="8035" y="2492"/>
                    <a:pt x="7989" y="2469"/>
                    <a:pt x="7966" y="2469"/>
                  </a:cubicBezTo>
                  <a:cubicBezTo>
                    <a:pt x="7875" y="2355"/>
                    <a:pt x="7807" y="2218"/>
                    <a:pt x="7738" y="2104"/>
                  </a:cubicBezTo>
                  <a:cubicBezTo>
                    <a:pt x="7829" y="1967"/>
                    <a:pt x="7966" y="1921"/>
                    <a:pt x="8103" y="1853"/>
                  </a:cubicBezTo>
                  <a:cubicBezTo>
                    <a:pt x="7761" y="1579"/>
                    <a:pt x="7396" y="1282"/>
                    <a:pt x="7053" y="1008"/>
                  </a:cubicBezTo>
                  <a:cubicBezTo>
                    <a:pt x="7030" y="643"/>
                    <a:pt x="6757" y="643"/>
                    <a:pt x="6505" y="643"/>
                  </a:cubicBezTo>
                  <a:cubicBezTo>
                    <a:pt x="6505" y="529"/>
                    <a:pt x="6505" y="415"/>
                    <a:pt x="6483" y="278"/>
                  </a:cubicBezTo>
                  <a:cubicBezTo>
                    <a:pt x="6432" y="274"/>
                    <a:pt x="6382" y="272"/>
                    <a:pt x="6333" y="272"/>
                  </a:cubicBezTo>
                  <a:cubicBezTo>
                    <a:pt x="6070" y="272"/>
                    <a:pt x="5823" y="326"/>
                    <a:pt x="5592" y="460"/>
                  </a:cubicBezTo>
                  <a:cubicBezTo>
                    <a:pt x="5410" y="392"/>
                    <a:pt x="5296" y="278"/>
                    <a:pt x="5227" y="95"/>
                  </a:cubicBezTo>
                  <a:cubicBezTo>
                    <a:pt x="5071" y="36"/>
                    <a:pt x="4932" y="0"/>
                    <a:pt x="48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3357;p55"/>
            <p:cNvSpPr/>
            <p:nvPr/>
          </p:nvSpPr>
          <p:spPr>
            <a:xfrm rot="588520">
              <a:off x="7272763" y="30995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71" name="Google Shape;3358;p55"/>
            <p:cNvGrpSpPr/>
            <p:nvPr/>
          </p:nvGrpSpPr>
          <p:grpSpPr>
            <a:xfrm>
              <a:off x="6552521" y="3034753"/>
              <a:ext cx="804303" cy="227143"/>
              <a:chOff x="6552521" y="3034753"/>
              <a:chExt cx="804303" cy="227143"/>
            </a:xfrm>
          </p:grpSpPr>
          <p:sp>
            <p:nvSpPr>
              <p:cNvPr id="273" name="Google Shape;3359;p55"/>
              <p:cNvSpPr/>
              <p:nvPr/>
            </p:nvSpPr>
            <p:spPr>
              <a:xfrm rot="588520">
                <a:off x="6557129" y="3040776"/>
                <a:ext cx="25290" cy="18457"/>
              </a:xfrm>
              <a:custGeom>
                <a:avLst/>
                <a:gdLst/>
                <a:ahLst/>
                <a:cxnLst/>
                <a:rect l="l" t="t" r="r" b="b"/>
                <a:pathLst>
                  <a:path w="892" h="651" extrusionOk="0">
                    <a:moveTo>
                      <a:pt x="579" y="1"/>
                    </a:moveTo>
                    <a:cubicBezTo>
                      <a:pt x="378" y="1"/>
                      <a:pt x="189" y="86"/>
                      <a:pt x="1" y="218"/>
                    </a:cubicBezTo>
                    <a:cubicBezTo>
                      <a:pt x="1" y="263"/>
                      <a:pt x="1" y="309"/>
                      <a:pt x="1" y="355"/>
                    </a:cubicBezTo>
                    <a:lnTo>
                      <a:pt x="184" y="537"/>
                    </a:lnTo>
                    <a:cubicBezTo>
                      <a:pt x="250" y="618"/>
                      <a:pt x="325" y="651"/>
                      <a:pt x="403" y="651"/>
                    </a:cubicBezTo>
                    <a:cubicBezTo>
                      <a:pt x="458" y="651"/>
                      <a:pt x="515" y="634"/>
                      <a:pt x="572" y="606"/>
                    </a:cubicBezTo>
                    <a:cubicBezTo>
                      <a:pt x="777" y="446"/>
                      <a:pt x="891" y="263"/>
                      <a:pt x="709" y="12"/>
                    </a:cubicBezTo>
                    <a:cubicBezTo>
                      <a:pt x="665" y="4"/>
                      <a:pt x="622" y="1"/>
                      <a:pt x="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4" name="Google Shape;3360;p55"/>
              <p:cNvSpPr/>
              <p:nvPr/>
            </p:nvSpPr>
            <p:spPr>
              <a:xfrm rot="588520">
                <a:off x="6648956" y="3036921"/>
                <a:ext cx="27842" cy="27870"/>
              </a:xfrm>
              <a:custGeom>
                <a:avLst/>
                <a:gdLst/>
                <a:ahLst/>
                <a:cxnLst/>
                <a:rect l="l" t="t" r="r" b="b"/>
                <a:pathLst>
                  <a:path w="982" h="983" extrusionOk="0">
                    <a:moveTo>
                      <a:pt x="434" y="1"/>
                    </a:moveTo>
                    <a:cubicBezTo>
                      <a:pt x="297" y="183"/>
                      <a:pt x="183" y="343"/>
                      <a:pt x="69" y="526"/>
                    </a:cubicBezTo>
                    <a:cubicBezTo>
                      <a:pt x="0" y="777"/>
                      <a:pt x="115" y="891"/>
                      <a:pt x="320" y="982"/>
                    </a:cubicBezTo>
                    <a:cubicBezTo>
                      <a:pt x="754" y="982"/>
                      <a:pt x="982" y="800"/>
                      <a:pt x="822" y="343"/>
                    </a:cubicBezTo>
                    <a:lnTo>
                      <a:pt x="799" y="320"/>
                    </a:lnTo>
                    <a:cubicBezTo>
                      <a:pt x="754" y="297"/>
                      <a:pt x="708" y="252"/>
                      <a:pt x="662" y="183"/>
                    </a:cubicBezTo>
                    <a:cubicBezTo>
                      <a:pt x="640" y="138"/>
                      <a:pt x="617" y="69"/>
                      <a:pt x="5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5" name="Google Shape;3361;p55"/>
              <p:cNvSpPr/>
              <p:nvPr/>
            </p:nvSpPr>
            <p:spPr>
              <a:xfrm rot="588520">
                <a:off x="6681832" y="3164156"/>
                <a:ext cx="17493" cy="1519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536" extrusionOk="0">
                    <a:moveTo>
                      <a:pt x="357" y="0"/>
                    </a:moveTo>
                    <a:cubicBezTo>
                      <a:pt x="303" y="0"/>
                      <a:pt x="244" y="13"/>
                      <a:pt x="183" y="33"/>
                    </a:cubicBezTo>
                    <a:cubicBezTo>
                      <a:pt x="46" y="56"/>
                      <a:pt x="0" y="147"/>
                      <a:pt x="0" y="261"/>
                    </a:cubicBezTo>
                    <a:cubicBezTo>
                      <a:pt x="23" y="489"/>
                      <a:pt x="228" y="489"/>
                      <a:pt x="388" y="535"/>
                    </a:cubicBezTo>
                    <a:cubicBezTo>
                      <a:pt x="434" y="512"/>
                      <a:pt x="479" y="467"/>
                      <a:pt x="525" y="421"/>
                    </a:cubicBezTo>
                    <a:cubicBezTo>
                      <a:pt x="548" y="375"/>
                      <a:pt x="571" y="307"/>
                      <a:pt x="616" y="261"/>
                    </a:cubicBezTo>
                    <a:cubicBezTo>
                      <a:pt x="584" y="69"/>
                      <a:pt x="485" y="0"/>
                      <a:pt x="3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" name="Google Shape;3362;p55"/>
              <p:cNvSpPr/>
              <p:nvPr/>
            </p:nvSpPr>
            <p:spPr>
              <a:xfrm rot="588520">
                <a:off x="6554175" y="3098221"/>
                <a:ext cx="30422" cy="22029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777" extrusionOk="0">
                    <a:moveTo>
                      <a:pt x="457" y="0"/>
                    </a:moveTo>
                    <a:lnTo>
                      <a:pt x="457" y="0"/>
                    </a:lnTo>
                    <a:cubicBezTo>
                      <a:pt x="342" y="297"/>
                      <a:pt x="0" y="662"/>
                      <a:pt x="639" y="776"/>
                    </a:cubicBezTo>
                    <a:cubicBezTo>
                      <a:pt x="730" y="479"/>
                      <a:pt x="1073" y="114"/>
                      <a:pt x="4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" name="Google Shape;3363;p55"/>
              <p:cNvSpPr/>
              <p:nvPr/>
            </p:nvSpPr>
            <p:spPr>
              <a:xfrm rot="588520">
                <a:off x="6700342" y="3090636"/>
                <a:ext cx="15565" cy="16217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72" extrusionOk="0">
                    <a:moveTo>
                      <a:pt x="1" y="1"/>
                    </a:moveTo>
                    <a:cubicBezTo>
                      <a:pt x="1" y="183"/>
                      <a:pt x="23" y="366"/>
                      <a:pt x="46" y="548"/>
                    </a:cubicBezTo>
                    <a:cubicBezTo>
                      <a:pt x="160" y="548"/>
                      <a:pt x="252" y="571"/>
                      <a:pt x="366" y="571"/>
                    </a:cubicBezTo>
                    <a:cubicBezTo>
                      <a:pt x="548" y="69"/>
                      <a:pt x="548" y="46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" name="Google Shape;3364;p55"/>
              <p:cNvSpPr/>
              <p:nvPr/>
            </p:nvSpPr>
            <p:spPr>
              <a:xfrm rot="588520">
                <a:off x="6620620" y="3125371"/>
                <a:ext cx="15537" cy="1823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3" extrusionOk="0">
                    <a:moveTo>
                      <a:pt x="321" y="0"/>
                    </a:moveTo>
                    <a:cubicBezTo>
                      <a:pt x="306" y="0"/>
                      <a:pt x="290" y="1"/>
                      <a:pt x="274" y="4"/>
                    </a:cubicBezTo>
                    <a:cubicBezTo>
                      <a:pt x="69" y="26"/>
                      <a:pt x="0" y="209"/>
                      <a:pt x="0" y="392"/>
                    </a:cubicBezTo>
                    <a:cubicBezTo>
                      <a:pt x="0" y="506"/>
                      <a:pt x="23" y="643"/>
                      <a:pt x="183" y="643"/>
                    </a:cubicBezTo>
                    <a:cubicBezTo>
                      <a:pt x="434" y="643"/>
                      <a:pt x="548" y="483"/>
                      <a:pt x="548" y="255"/>
                    </a:cubicBezTo>
                    <a:cubicBezTo>
                      <a:pt x="548" y="91"/>
                      <a:pt x="456" y="0"/>
                      <a:pt x="3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9" name="Google Shape;3365;p55"/>
              <p:cNvSpPr/>
              <p:nvPr/>
            </p:nvSpPr>
            <p:spPr>
              <a:xfrm rot="588520">
                <a:off x="6604390" y="3077563"/>
                <a:ext cx="12333" cy="12447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9" extrusionOk="0">
                    <a:moveTo>
                      <a:pt x="225" y="1"/>
                    </a:moveTo>
                    <a:cubicBezTo>
                      <a:pt x="211" y="1"/>
                      <a:pt x="198" y="2"/>
                      <a:pt x="183" y="4"/>
                    </a:cubicBezTo>
                    <a:cubicBezTo>
                      <a:pt x="69" y="50"/>
                      <a:pt x="1" y="164"/>
                      <a:pt x="24" y="301"/>
                    </a:cubicBezTo>
                    <a:cubicBezTo>
                      <a:pt x="46" y="393"/>
                      <a:pt x="138" y="438"/>
                      <a:pt x="229" y="438"/>
                    </a:cubicBezTo>
                    <a:cubicBezTo>
                      <a:pt x="366" y="438"/>
                      <a:pt x="434" y="347"/>
                      <a:pt x="434" y="187"/>
                    </a:cubicBezTo>
                    <a:cubicBezTo>
                      <a:pt x="414" y="85"/>
                      <a:pt x="339" y="1"/>
                      <a:pt x="2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0" name="Google Shape;3366;p55"/>
              <p:cNvSpPr/>
              <p:nvPr/>
            </p:nvSpPr>
            <p:spPr>
              <a:xfrm rot="588520">
                <a:off x="7330673" y="3161899"/>
                <a:ext cx="24609" cy="2021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13" extrusionOk="0">
                    <a:moveTo>
                      <a:pt x="313" y="0"/>
                    </a:moveTo>
                    <a:cubicBezTo>
                      <a:pt x="183" y="0"/>
                      <a:pt x="76" y="64"/>
                      <a:pt x="23" y="222"/>
                    </a:cubicBezTo>
                    <a:cubicBezTo>
                      <a:pt x="1" y="405"/>
                      <a:pt x="69" y="564"/>
                      <a:pt x="229" y="679"/>
                    </a:cubicBezTo>
                    <a:cubicBezTo>
                      <a:pt x="274" y="701"/>
                      <a:pt x="314" y="713"/>
                      <a:pt x="354" y="713"/>
                    </a:cubicBezTo>
                    <a:cubicBezTo>
                      <a:pt x="394" y="713"/>
                      <a:pt x="434" y="701"/>
                      <a:pt x="480" y="679"/>
                    </a:cubicBezTo>
                    <a:cubicBezTo>
                      <a:pt x="708" y="633"/>
                      <a:pt x="845" y="519"/>
                      <a:pt x="868" y="268"/>
                    </a:cubicBezTo>
                    <a:cubicBezTo>
                      <a:pt x="754" y="154"/>
                      <a:pt x="594" y="62"/>
                      <a:pt x="434" y="17"/>
                    </a:cubicBezTo>
                    <a:cubicBezTo>
                      <a:pt x="392" y="6"/>
                      <a:pt x="351" y="0"/>
                      <a:pt x="3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" name="Google Shape;3367;p55"/>
              <p:cNvSpPr/>
              <p:nvPr/>
            </p:nvSpPr>
            <p:spPr>
              <a:xfrm rot="588520">
                <a:off x="7332642" y="3232143"/>
                <a:ext cx="15565" cy="1556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366" y="1"/>
                    </a:moveTo>
                    <a:cubicBezTo>
                      <a:pt x="206" y="92"/>
                      <a:pt x="1" y="161"/>
                      <a:pt x="69" y="389"/>
                    </a:cubicBezTo>
                    <a:cubicBezTo>
                      <a:pt x="111" y="528"/>
                      <a:pt x="212" y="548"/>
                      <a:pt x="320" y="548"/>
                    </a:cubicBezTo>
                    <a:cubicBezTo>
                      <a:pt x="366" y="548"/>
                      <a:pt x="414" y="545"/>
                      <a:pt x="458" y="545"/>
                    </a:cubicBezTo>
                    <a:cubicBezTo>
                      <a:pt x="482" y="545"/>
                      <a:pt x="504" y="546"/>
                      <a:pt x="526" y="549"/>
                    </a:cubicBezTo>
                    <a:cubicBezTo>
                      <a:pt x="549" y="343"/>
                      <a:pt x="435" y="184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" name="Google Shape;3368;p55"/>
              <p:cNvSpPr/>
              <p:nvPr/>
            </p:nvSpPr>
            <p:spPr>
              <a:xfrm rot="588520">
                <a:off x="7209564" y="3122910"/>
                <a:ext cx="17493" cy="17153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05" extrusionOk="0">
                    <a:moveTo>
                      <a:pt x="161" y="1"/>
                    </a:moveTo>
                    <a:cubicBezTo>
                      <a:pt x="74" y="1"/>
                      <a:pt x="11" y="75"/>
                      <a:pt x="1" y="325"/>
                    </a:cubicBezTo>
                    <a:cubicBezTo>
                      <a:pt x="69" y="393"/>
                      <a:pt x="115" y="439"/>
                      <a:pt x="183" y="508"/>
                    </a:cubicBezTo>
                    <a:cubicBezTo>
                      <a:pt x="239" y="577"/>
                      <a:pt x="304" y="605"/>
                      <a:pt x="371" y="605"/>
                    </a:cubicBezTo>
                    <a:cubicBezTo>
                      <a:pt x="414" y="605"/>
                      <a:pt x="459" y="594"/>
                      <a:pt x="503" y="576"/>
                    </a:cubicBezTo>
                    <a:cubicBezTo>
                      <a:pt x="571" y="553"/>
                      <a:pt x="617" y="485"/>
                      <a:pt x="617" y="393"/>
                    </a:cubicBezTo>
                    <a:cubicBezTo>
                      <a:pt x="594" y="371"/>
                      <a:pt x="571" y="348"/>
                      <a:pt x="526" y="325"/>
                    </a:cubicBezTo>
                    <a:cubicBezTo>
                      <a:pt x="526" y="256"/>
                      <a:pt x="526" y="211"/>
                      <a:pt x="526" y="142"/>
                    </a:cubicBezTo>
                    <a:cubicBezTo>
                      <a:pt x="402" y="105"/>
                      <a:pt x="264" y="1"/>
                      <a:pt x="1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3" name="Google Shape;3369;p55"/>
              <p:cNvSpPr/>
              <p:nvPr/>
            </p:nvSpPr>
            <p:spPr>
              <a:xfrm rot="588520">
                <a:off x="7154053" y="3224032"/>
                <a:ext cx="25262" cy="2466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870" extrusionOk="0">
                    <a:moveTo>
                      <a:pt x="584" y="0"/>
                    </a:moveTo>
                    <a:cubicBezTo>
                      <a:pt x="414" y="0"/>
                      <a:pt x="219" y="150"/>
                      <a:pt x="46" y="177"/>
                    </a:cubicBezTo>
                    <a:cubicBezTo>
                      <a:pt x="1" y="428"/>
                      <a:pt x="183" y="633"/>
                      <a:pt x="206" y="862"/>
                    </a:cubicBezTo>
                    <a:cubicBezTo>
                      <a:pt x="237" y="867"/>
                      <a:pt x="266" y="869"/>
                      <a:pt x="294" y="869"/>
                    </a:cubicBezTo>
                    <a:cubicBezTo>
                      <a:pt x="628" y="869"/>
                      <a:pt x="701" y="505"/>
                      <a:pt x="891" y="337"/>
                    </a:cubicBezTo>
                    <a:cubicBezTo>
                      <a:pt x="814" y="78"/>
                      <a:pt x="706" y="0"/>
                      <a:pt x="5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4" name="Google Shape;3370;p55"/>
              <p:cNvSpPr/>
              <p:nvPr/>
            </p:nvSpPr>
            <p:spPr>
              <a:xfrm rot="588520">
                <a:off x="7168004" y="3178668"/>
                <a:ext cx="10150" cy="8647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05" extrusionOk="0">
                    <a:moveTo>
                      <a:pt x="162" y="1"/>
                    </a:moveTo>
                    <a:cubicBezTo>
                      <a:pt x="1" y="1"/>
                      <a:pt x="36" y="180"/>
                      <a:pt x="15" y="304"/>
                    </a:cubicBezTo>
                    <a:lnTo>
                      <a:pt x="221" y="304"/>
                    </a:lnTo>
                    <a:cubicBezTo>
                      <a:pt x="243" y="213"/>
                      <a:pt x="358" y="53"/>
                      <a:pt x="221" y="7"/>
                    </a:cubicBezTo>
                    <a:cubicBezTo>
                      <a:pt x="199" y="3"/>
                      <a:pt x="179" y="1"/>
                      <a:pt x="1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5" name="Google Shape;3371;p55"/>
              <p:cNvSpPr/>
              <p:nvPr/>
            </p:nvSpPr>
            <p:spPr>
              <a:xfrm rot="588520">
                <a:off x="7263425" y="3216677"/>
                <a:ext cx="26991" cy="27757"/>
              </a:xfrm>
              <a:custGeom>
                <a:avLst/>
                <a:gdLst/>
                <a:ahLst/>
                <a:cxnLst/>
                <a:rect l="l" t="t" r="r" b="b"/>
                <a:pathLst>
                  <a:path w="952" h="979" extrusionOk="0">
                    <a:moveTo>
                      <a:pt x="617" y="0"/>
                    </a:moveTo>
                    <a:cubicBezTo>
                      <a:pt x="24" y="183"/>
                      <a:pt x="1" y="206"/>
                      <a:pt x="275" y="890"/>
                    </a:cubicBezTo>
                    <a:cubicBezTo>
                      <a:pt x="429" y="950"/>
                      <a:pt x="553" y="978"/>
                      <a:pt x="647" y="978"/>
                    </a:cubicBezTo>
                    <a:cubicBezTo>
                      <a:pt x="916" y="978"/>
                      <a:pt x="952" y="748"/>
                      <a:pt x="800" y="343"/>
                    </a:cubicBezTo>
                    <a:cubicBezTo>
                      <a:pt x="686" y="251"/>
                      <a:pt x="640" y="137"/>
                      <a:pt x="6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6" name="Google Shape;3372;p55"/>
              <p:cNvSpPr/>
              <p:nvPr/>
            </p:nvSpPr>
            <p:spPr>
              <a:xfrm rot="588520">
                <a:off x="7207070" y="3186061"/>
                <a:ext cx="24609" cy="19138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75" extrusionOk="0">
                    <a:moveTo>
                      <a:pt x="261" y="1"/>
                    </a:moveTo>
                    <a:cubicBezTo>
                      <a:pt x="189" y="1"/>
                      <a:pt x="118" y="38"/>
                      <a:pt x="46" y="146"/>
                    </a:cubicBezTo>
                    <a:cubicBezTo>
                      <a:pt x="0" y="214"/>
                      <a:pt x="0" y="260"/>
                      <a:pt x="46" y="328"/>
                    </a:cubicBezTo>
                    <a:cubicBezTo>
                      <a:pt x="46" y="374"/>
                      <a:pt x="69" y="442"/>
                      <a:pt x="69" y="488"/>
                    </a:cubicBezTo>
                    <a:cubicBezTo>
                      <a:pt x="205" y="556"/>
                      <a:pt x="340" y="674"/>
                      <a:pt x="485" y="674"/>
                    </a:cubicBezTo>
                    <a:cubicBezTo>
                      <a:pt x="536" y="674"/>
                      <a:pt x="587" y="660"/>
                      <a:pt x="639" y="625"/>
                    </a:cubicBezTo>
                    <a:cubicBezTo>
                      <a:pt x="868" y="465"/>
                      <a:pt x="639" y="305"/>
                      <a:pt x="594" y="146"/>
                    </a:cubicBezTo>
                    <a:cubicBezTo>
                      <a:pt x="483" y="90"/>
                      <a:pt x="372" y="1"/>
                      <a:pt x="2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7" name="Google Shape;3373;p55"/>
              <p:cNvSpPr/>
              <p:nvPr/>
            </p:nvSpPr>
            <p:spPr>
              <a:xfrm rot="588520">
                <a:off x="7250987" y="3145173"/>
                <a:ext cx="23334" cy="18145"/>
              </a:xfrm>
              <a:custGeom>
                <a:avLst/>
                <a:gdLst/>
                <a:ahLst/>
                <a:cxnLst/>
                <a:rect l="l" t="t" r="r" b="b"/>
                <a:pathLst>
                  <a:path w="823" h="640" extrusionOk="0">
                    <a:moveTo>
                      <a:pt x="92" y="1"/>
                    </a:moveTo>
                    <a:cubicBezTo>
                      <a:pt x="23" y="46"/>
                      <a:pt x="1" y="92"/>
                      <a:pt x="1" y="160"/>
                    </a:cubicBezTo>
                    <a:cubicBezTo>
                      <a:pt x="46" y="274"/>
                      <a:pt x="69" y="389"/>
                      <a:pt x="92" y="526"/>
                    </a:cubicBezTo>
                    <a:cubicBezTo>
                      <a:pt x="274" y="548"/>
                      <a:pt x="434" y="594"/>
                      <a:pt x="617" y="640"/>
                    </a:cubicBezTo>
                    <a:cubicBezTo>
                      <a:pt x="822" y="115"/>
                      <a:pt x="480" y="46"/>
                      <a:pt x="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8" name="Google Shape;3374;p55"/>
              <p:cNvSpPr/>
              <p:nvPr/>
            </p:nvSpPr>
            <p:spPr>
              <a:xfrm rot="588520">
                <a:off x="7228882" y="3248911"/>
                <a:ext cx="11681" cy="1207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26" extrusionOk="0">
                    <a:moveTo>
                      <a:pt x="186" y="0"/>
                    </a:moveTo>
                    <a:cubicBezTo>
                      <a:pt x="163" y="0"/>
                      <a:pt x="139" y="5"/>
                      <a:pt x="115" y="15"/>
                    </a:cubicBezTo>
                    <a:cubicBezTo>
                      <a:pt x="1" y="83"/>
                      <a:pt x="24" y="220"/>
                      <a:pt x="92" y="311"/>
                    </a:cubicBezTo>
                    <a:cubicBezTo>
                      <a:pt x="156" y="418"/>
                      <a:pt x="280" y="405"/>
                      <a:pt x="389" y="421"/>
                    </a:cubicBezTo>
                    <a:lnTo>
                      <a:pt x="389" y="421"/>
                    </a:lnTo>
                    <a:cubicBezTo>
                      <a:pt x="389" y="331"/>
                      <a:pt x="411" y="242"/>
                      <a:pt x="389" y="174"/>
                    </a:cubicBezTo>
                    <a:cubicBezTo>
                      <a:pt x="353" y="66"/>
                      <a:pt x="274" y="0"/>
                      <a:pt x="186" y="0"/>
                    </a:cubicBezTo>
                    <a:close/>
                    <a:moveTo>
                      <a:pt x="389" y="421"/>
                    </a:moveTo>
                    <a:cubicBezTo>
                      <a:pt x="389" y="423"/>
                      <a:pt x="389" y="424"/>
                      <a:pt x="389" y="425"/>
                    </a:cubicBezTo>
                    <a:lnTo>
                      <a:pt x="412" y="425"/>
                    </a:lnTo>
                    <a:cubicBezTo>
                      <a:pt x="404" y="424"/>
                      <a:pt x="397" y="423"/>
                      <a:pt x="389" y="42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72" name="Google Shape;3375;p55"/>
            <p:cNvSpPr/>
            <p:nvPr/>
          </p:nvSpPr>
          <p:spPr>
            <a:xfrm rot="588520">
              <a:off x="7250382" y="3143343"/>
              <a:ext cx="4536" cy="4565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160" y="1"/>
                  </a:moveTo>
                  <a:lnTo>
                    <a:pt x="160" y="1"/>
                  </a:lnTo>
                  <a:cubicBezTo>
                    <a:pt x="69" y="23"/>
                    <a:pt x="0" y="69"/>
                    <a:pt x="69" y="160"/>
                  </a:cubicBezTo>
                  <a:cubicBezTo>
                    <a:pt x="91" y="115"/>
                    <a:pt x="137" y="69"/>
                    <a:pt x="1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558133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0" name="Google Shape;2070;p48"/>
          <p:cNvSpPr txBox="1">
            <a:spLocks noGrp="1"/>
          </p:cNvSpPr>
          <p:nvPr>
            <p:ph type="title"/>
          </p:nvPr>
        </p:nvSpPr>
        <p:spPr>
          <a:xfrm>
            <a:off x="2130868" y="-281370"/>
            <a:ext cx="8363166" cy="4050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10200" dirty="0" smtClean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Ở </a:t>
            </a:r>
            <a:r>
              <a:rPr lang="en-US" sz="10200" dirty="0" err="1" smtClean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đây</a:t>
            </a:r>
            <a:r>
              <a:rPr lang="en-US" sz="10200" dirty="0" smtClean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10200" dirty="0" err="1" smtClean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có</a:t>
            </a:r>
            <a:r>
              <a:rPr lang="en-US" sz="10200" dirty="0" smtClean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10200" dirty="0" err="1" smtClean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bán</a:t>
            </a:r>
            <a:r>
              <a:rPr lang="en-US" sz="10200" dirty="0" smtClean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10200" dirty="0" err="1" smtClean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trà</a:t>
            </a:r>
            <a:r>
              <a:rPr lang="en-US" sz="10200" dirty="0" smtClean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10200" dirty="0" err="1" smtClean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sữa</a:t>
            </a:r>
            <a:endParaRPr sz="10200" dirty="0">
              <a:ln w="19050">
                <a:solidFill>
                  <a:srgbClr val="002060"/>
                </a:solidFill>
                <a:prstDash val="sysDash"/>
              </a:ln>
              <a:solidFill>
                <a:schemeClr val="accent6"/>
              </a:solidFill>
              <a:latin typeface="#9Slide07 SVNDessert Menu Scrip" panose="00000500000000000000" pitchFamily="2" charset="0"/>
            </a:endParaRPr>
          </a:p>
        </p:txBody>
      </p:sp>
      <p:grpSp>
        <p:nvGrpSpPr>
          <p:cNvPr id="2071" name="Google Shape;2071;p48"/>
          <p:cNvGrpSpPr/>
          <p:nvPr/>
        </p:nvGrpSpPr>
        <p:grpSpPr>
          <a:xfrm>
            <a:off x="9708536" y="3088365"/>
            <a:ext cx="2556428" cy="3662541"/>
            <a:chOff x="7002029" y="2042500"/>
            <a:chExt cx="1917321" cy="2746906"/>
          </a:xfrm>
        </p:grpSpPr>
        <p:sp>
          <p:nvSpPr>
            <p:cNvPr id="2072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3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4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5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6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7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8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9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0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1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2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3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4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5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6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7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8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9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0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1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2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3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4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1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2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0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1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8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9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0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1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2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3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4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5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6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1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2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3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6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7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8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9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2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3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0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1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2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3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4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5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6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7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8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9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0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1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2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3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6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8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2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3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6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7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7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1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2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3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7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8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9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0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1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2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3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4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5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6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7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8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9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0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1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2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3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4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5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7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8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9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1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2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8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9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1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5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6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7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8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9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281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2282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3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4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5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6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7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8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9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0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1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2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3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4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5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6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7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8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9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00" name="Google Shape;2300;p48"/>
          <p:cNvGrpSpPr/>
          <p:nvPr/>
        </p:nvGrpSpPr>
        <p:grpSpPr>
          <a:xfrm rot="-379222" flipH="1">
            <a:off x="506896" y="3327310"/>
            <a:ext cx="2218928" cy="3186305"/>
            <a:chOff x="6720301" y="1819256"/>
            <a:chExt cx="2267417" cy="3255935"/>
          </a:xfrm>
        </p:grpSpPr>
        <p:sp>
          <p:nvSpPr>
            <p:cNvPr id="2301" name="Google Shape;2301;p48"/>
            <p:cNvSpPr/>
            <p:nvPr/>
          </p:nvSpPr>
          <p:spPr>
            <a:xfrm rot="427110">
              <a:off x="6901526" y="1925560"/>
              <a:ext cx="1904966" cy="3043326"/>
            </a:xfrm>
            <a:custGeom>
              <a:avLst/>
              <a:gdLst/>
              <a:ahLst/>
              <a:cxnLst/>
              <a:rect l="l" t="t" r="r" b="b"/>
              <a:pathLst>
                <a:path w="63587" h="101585" extrusionOk="0">
                  <a:moveTo>
                    <a:pt x="58544" y="36135"/>
                  </a:moveTo>
                  <a:cubicBezTo>
                    <a:pt x="58523" y="36135"/>
                    <a:pt x="58502" y="36135"/>
                    <a:pt x="58481" y="36135"/>
                  </a:cubicBezTo>
                  <a:cubicBezTo>
                    <a:pt x="57435" y="36156"/>
                    <a:pt x="56368" y="36177"/>
                    <a:pt x="55301" y="36198"/>
                  </a:cubicBezTo>
                  <a:cubicBezTo>
                    <a:pt x="53146" y="36240"/>
                    <a:pt x="50928" y="36261"/>
                    <a:pt x="48710" y="36282"/>
                  </a:cubicBezTo>
                  <a:cubicBezTo>
                    <a:pt x="47078" y="36303"/>
                    <a:pt x="45446" y="36323"/>
                    <a:pt x="43814" y="36323"/>
                  </a:cubicBezTo>
                  <a:cubicBezTo>
                    <a:pt x="42161" y="36344"/>
                    <a:pt x="40508" y="36344"/>
                    <a:pt x="38834" y="36365"/>
                  </a:cubicBezTo>
                  <a:cubicBezTo>
                    <a:pt x="37411" y="36407"/>
                    <a:pt x="35989" y="36428"/>
                    <a:pt x="34566" y="36449"/>
                  </a:cubicBezTo>
                  <a:cubicBezTo>
                    <a:pt x="33164" y="36491"/>
                    <a:pt x="31762" y="36512"/>
                    <a:pt x="30360" y="36533"/>
                  </a:cubicBezTo>
                  <a:cubicBezTo>
                    <a:pt x="30151" y="36533"/>
                    <a:pt x="29460" y="36533"/>
                    <a:pt x="29356" y="36533"/>
                  </a:cubicBezTo>
                  <a:cubicBezTo>
                    <a:pt x="29251" y="36240"/>
                    <a:pt x="29147" y="35926"/>
                    <a:pt x="29000" y="35612"/>
                  </a:cubicBezTo>
                  <a:cubicBezTo>
                    <a:pt x="28958" y="35403"/>
                    <a:pt x="28916" y="35173"/>
                    <a:pt x="28833" y="34963"/>
                  </a:cubicBezTo>
                  <a:cubicBezTo>
                    <a:pt x="28833" y="34963"/>
                    <a:pt x="28812" y="34943"/>
                    <a:pt x="28812" y="34943"/>
                  </a:cubicBezTo>
                  <a:cubicBezTo>
                    <a:pt x="28665" y="34189"/>
                    <a:pt x="28414" y="33603"/>
                    <a:pt x="28226" y="33164"/>
                  </a:cubicBezTo>
                  <a:lnTo>
                    <a:pt x="28184" y="33080"/>
                  </a:lnTo>
                  <a:cubicBezTo>
                    <a:pt x="27766" y="31720"/>
                    <a:pt x="27347" y="30360"/>
                    <a:pt x="26929" y="29000"/>
                  </a:cubicBezTo>
                  <a:cubicBezTo>
                    <a:pt x="26427" y="27326"/>
                    <a:pt x="25924" y="25652"/>
                    <a:pt x="25401" y="24020"/>
                  </a:cubicBezTo>
                  <a:cubicBezTo>
                    <a:pt x="24606" y="21426"/>
                    <a:pt x="23769" y="18748"/>
                    <a:pt x="22807" y="16132"/>
                  </a:cubicBezTo>
                  <a:cubicBezTo>
                    <a:pt x="22765" y="15797"/>
                    <a:pt x="22681" y="15504"/>
                    <a:pt x="22577" y="15212"/>
                  </a:cubicBezTo>
                  <a:cubicBezTo>
                    <a:pt x="22493" y="14877"/>
                    <a:pt x="22388" y="14605"/>
                    <a:pt x="22263" y="14333"/>
                  </a:cubicBezTo>
                  <a:lnTo>
                    <a:pt x="22242" y="14312"/>
                  </a:lnTo>
                  <a:cubicBezTo>
                    <a:pt x="22012" y="13433"/>
                    <a:pt x="21740" y="12471"/>
                    <a:pt x="21321" y="11487"/>
                  </a:cubicBezTo>
                  <a:cubicBezTo>
                    <a:pt x="21258" y="11257"/>
                    <a:pt x="21196" y="11048"/>
                    <a:pt x="21133" y="10839"/>
                  </a:cubicBezTo>
                  <a:cubicBezTo>
                    <a:pt x="21070" y="10629"/>
                    <a:pt x="21028" y="10441"/>
                    <a:pt x="20945" y="10253"/>
                  </a:cubicBezTo>
                  <a:cubicBezTo>
                    <a:pt x="20861" y="9876"/>
                    <a:pt x="20714" y="9541"/>
                    <a:pt x="20568" y="9248"/>
                  </a:cubicBezTo>
                  <a:cubicBezTo>
                    <a:pt x="20463" y="8955"/>
                    <a:pt x="20359" y="8662"/>
                    <a:pt x="20254" y="8349"/>
                  </a:cubicBezTo>
                  <a:cubicBezTo>
                    <a:pt x="20191" y="7888"/>
                    <a:pt x="20045" y="7470"/>
                    <a:pt x="19877" y="7051"/>
                  </a:cubicBezTo>
                  <a:cubicBezTo>
                    <a:pt x="19815" y="6737"/>
                    <a:pt x="19710" y="6382"/>
                    <a:pt x="19543" y="6005"/>
                  </a:cubicBezTo>
                  <a:cubicBezTo>
                    <a:pt x="19501" y="5838"/>
                    <a:pt x="19438" y="5608"/>
                    <a:pt x="19354" y="5377"/>
                  </a:cubicBezTo>
                  <a:cubicBezTo>
                    <a:pt x="19354" y="5336"/>
                    <a:pt x="19333" y="5273"/>
                    <a:pt x="19313" y="5231"/>
                  </a:cubicBezTo>
                  <a:lnTo>
                    <a:pt x="19229" y="5022"/>
                  </a:lnTo>
                  <a:cubicBezTo>
                    <a:pt x="18789" y="3871"/>
                    <a:pt x="18204" y="2344"/>
                    <a:pt x="16718" y="1109"/>
                  </a:cubicBezTo>
                  <a:cubicBezTo>
                    <a:pt x="15944" y="398"/>
                    <a:pt x="14960" y="0"/>
                    <a:pt x="13914" y="0"/>
                  </a:cubicBezTo>
                  <a:cubicBezTo>
                    <a:pt x="12784" y="0"/>
                    <a:pt x="11906" y="460"/>
                    <a:pt x="11362" y="816"/>
                  </a:cubicBezTo>
                  <a:cubicBezTo>
                    <a:pt x="9897" y="1716"/>
                    <a:pt x="8558" y="2720"/>
                    <a:pt x="7261" y="3662"/>
                  </a:cubicBezTo>
                  <a:lnTo>
                    <a:pt x="7198" y="3724"/>
                  </a:lnTo>
                  <a:cubicBezTo>
                    <a:pt x="6947" y="3850"/>
                    <a:pt x="6717" y="4017"/>
                    <a:pt x="6507" y="4185"/>
                  </a:cubicBezTo>
                  <a:cubicBezTo>
                    <a:pt x="6486" y="4206"/>
                    <a:pt x="6465" y="4227"/>
                    <a:pt x="6424" y="4248"/>
                  </a:cubicBezTo>
                  <a:cubicBezTo>
                    <a:pt x="6131" y="4394"/>
                    <a:pt x="5838" y="4561"/>
                    <a:pt x="5587" y="4792"/>
                  </a:cubicBezTo>
                  <a:cubicBezTo>
                    <a:pt x="5503" y="4854"/>
                    <a:pt x="5440" y="4917"/>
                    <a:pt x="5357" y="4980"/>
                  </a:cubicBezTo>
                  <a:cubicBezTo>
                    <a:pt x="5064" y="5126"/>
                    <a:pt x="4792" y="5315"/>
                    <a:pt x="4541" y="5524"/>
                  </a:cubicBezTo>
                  <a:cubicBezTo>
                    <a:pt x="4415" y="5608"/>
                    <a:pt x="4289" y="5691"/>
                    <a:pt x="4185" y="5796"/>
                  </a:cubicBezTo>
                  <a:cubicBezTo>
                    <a:pt x="3934" y="5942"/>
                    <a:pt x="3704" y="6110"/>
                    <a:pt x="3494" y="6319"/>
                  </a:cubicBezTo>
                  <a:cubicBezTo>
                    <a:pt x="3264" y="6445"/>
                    <a:pt x="3097" y="6591"/>
                    <a:pt x="2971" y="6696"/>
                  </a:cubicBezTo>
                  <a:cubicBezTo>
                    <a:pt x="2678" y="6842"/>
                    <a:pt x="2406" y="7051"/>
                    <a:pt x="2176" y="7261"/>
                  </a:cubicBezTo>
                  <a:cubicBezTo>
                    <a:pt x="2030" y="7365"/>
                    <a:pt x="1883" y="7491"/>
                    <a:pt x="1716" y="7637"/>
                  </a:cubicBezTo>
                  <a:cubicBezTo>
                    <a:pt x="1360" y="7867"/>
                    <a:pt x="1025" y="8181"/>
                    <a:pt x="774" y="8558"/>
                  </a:cubicBezTo>
                  <a:cubicBezTo>
                    <a:pt x="293" y="9165"/>
                    <a:pt x="21" y="9918"/>
                    <a:pt x="21" y="10713"/>
                  </a:cubicBezTo>
                  <a:cubicBezTo>
                    <a:pt x="0" y="11299"/>
                    <a:pt x="147" y="12471"/>
                    <a:pt x="1193" y="13475"/>
                  </a:cubicBezTo>
                  <a:cubicBezTo>
                    <a:pt x="1214" y="13517"/>
                    <a:pt x="1235" y="13579"/>
                    <a:pt x="1297" y="13684"/>
                  </a:cubicBezTo>
                  <a:cubicBezTo>
                    <a:pt x="1297" y="13705"/>
                    <a:pt x="1297" y="13705"/>
                    <a:pt x="1318" y="13726"/>
                  </a:cubicBezTo>
                  <a:cubicBezTo>
                    <a:pt x="1674" y="14458"/>
                    <a:pt x="2616" y="16404"/>
                    <a:pt x="4959" y="16404"/>
                  </a:cubicBezTo>
                  <a:cubicBezTo>
                    <a:pt x="6298" y="16404"/>
                    <a:pt x="7156" y="15735"/>
                    <a:pt x="7742" y="15253"/>
                  </a:cubicBezTo>
                  <a:cubicBezTo>
                    <a:pt x="7763" y="15232"/>
                    <a:pt x="7784" y="15232"/>
                    <a:pt x="7826" y="15212"/>
                  </a:cubicBezTo>
                  <a:cubicBezTo>
                    <a:pt x="8035" y="15086"/>
                    <a:pt x="8202" y="14960"/>
                    <a:pt x="8349" y="14856"/>
                  </a:cubicBezTo>
                  <a:cubicBezTo>
                    <a:pt x="9248" y="14521"/>
                    <a:pt x="9834" y="13935"/>
                    <a:pt x="10211" y="13454"/>
                  </a:cubicBezTo>
                  <a:lnTo>
                    <a:pt x="10922" y="12994"/>
                  </a:lnTo>
                  <a:cubicBezTo>
                    <a:pt x="10985" y="12931"/>
                    <a:pt x="11048" y="12889"/>
                    <a:pt x="11131" y="12826"/>
                  </a:cubicBezTo>
                  <a:cubicBezTo>
                    <a:pt x="11152" y="12805"/>
                    <a:pt x="11173" y="12784"/>
                    <a:pt x="11236" y="12763"/>
                  </a:cubicBezTo>
                  <a:cubicBezTo>
                    <a:pt x="11236" y="12763"/>
                    <a:pt x="11236" y="12763"/>
                    <a:pt x="11236" y="12763"/>
                  </a:cubicBezTo>
                  <a:cubicBezTo>
                    <a:pt x="11320" y="13182"/>
                    <a:pt x="11466" y="13517"/>
                    <a:pt x="11571" y="13768"/>
                  </a:cubicBezTo>
                  <a:cubicBezTo>
                    <a:pt x="11655" y="14103"/>
                    <a:pt x="11759" y="14416"/>
                    <a:pt x="11927" y="14730"/>
                  </a:cubicBezTo>
                  <a:cubicBezTo>
                    <a:pt x="11947" y="14877"/>
                    <a:pt x="11989" y="15002"/>
                    <a:pt x="12031" y="15149"/>
                  </a:cubicBezTo>
                  <a:cubicBezTo>
                    <a:pt x="12178" y="15714"/>
                    <a:pt x="12366" y="16404"/>
                    <a:pt x="12680" y="17137"/>
                  </a:cubicBezTo>
                  <a:cubicBezTo>
                    <a:pt x="12701" y="17220"/>
                    <a:pt x="12743" y="17325"/>
                    <a:pt x="12763" y="17429"/>
                  </a:cubicBezTo>
                  <a:cubicBezTo>
                    <a:pt x="12784" y="17513"/>
                    <a:pt x="12805" y="17597"/>
                    <a:pt x="12847" y="17681"/>
                  </a:cubicBezTo>
                  <a:cubicBezTo>
                    <a:pt x="12889" y="17848"/>
                    <a:pt x="12952" y="18099"/>
                    <a:pt x="13077" y="18392"/>
                  </a:cubicBezTo>
                  <a:cubicBezTo>
                    <a:pt x="13119" y="18622"/>
                    <a:pt x="13182" y="18915"/>
                    <a:pt x="13307" y="19208"/>
                  </a:cubicBezTo>
                  <a:cubicBezTo>
                    <a:pt x="13370" y="19438"/>
                    <a:pt x="13454" y="19647"/>
                    <a:pt x="13559" y="19857"/>
                  </a:cubicBezTo>
                  <a:cubicBezTo>
                    <a:pt x="13642" y="20254"/>
                    <a:pt x="13768" y="20589"/>
                    <a:pt x="13914" y="20903"/>
                  </a:cubicBezTo>
                  <a:cubicBezTo>
                    <a:pt x="14270" y="22263"/>
                    <a:pt x="14730" y="23518"/>
                    <a:pt x="15191" y="24732"/>
                  </a:cubicBezTo>
                  <a:cubicBezTo>
                    <a:pt x="15232" y="24941"/>
                    <a:pt x="15316" y="25276"/>
                    <a:pt x="15484" y="25673"/>
                  </a:cubicBezTo>
                  <a:cubicBezTo>
                    <a:pt x="15525" y="25883"/>
                    <a:pt x="15588" y="26155"/>
                    <a:pt x="15693" y="26448"/>
                  </a:cubicBezTo>
                  <a:cubicBezTo>
                    <a:pt x="15714" y="26531"/>
                    <a:pt x="15735" y="26594"/>
                    <a:pt x="15776" y="26678"/>
                  </a:cubicBezTo>
                  <a:cubicBezTo>
                    <a:pt x="16048" y="27368"/>
                    <a:pt x="16300" y="28121"/>
                    <a:pt x="16572" y="28917"/>
                  </a:cubicBezTo>
                  <a:cubicBezTo>
                    <a:pt x="16781" y="29565"/>
                    <a:pt x="16990" y="30235"/>
                    <a:pt x="17241" y="30925"/>
                  </a:cubicBezTo>
                  <a:cubicBezTo>
                    <a:pt x="17304" y="31093"/>
                    <a:pt x="17367" y="31323"/>
                    <a:pt x="17429" y="31553"/>
                  </a:cubicBezTo>
                  <a:cubicBezTo>
                    <a:pt x="17597" y="32139"/>
                    <a:pt x="17806" y="32850"/>
                    <a:pt x="18162" y="33603"/>
                  </a:cubicBezTo>
                  <a:cubicBezTo>
                    <a:pt x="18517" y="34817"/>
                    <a:pt x="18894" y="36093"/>
                    <a:pt x="19396" y="37349"/>
                  </a:cubicBezTo>
                  <a:cubicBezTo>
                    <a:pt x="19438" y="37453"/>
                    <a:pt x="19480" y="37579"/>
                    <a:pt x="19522" y="37704"/>
                  </a:cubicBezTo>
                  <a:cubicBezTo>
                    <a:pt x="18769" y="38395"/>
                    <a:pt x="18308" y="39399"/>
                    <a:pt x="18225" y="40697"/>
                  </a:cubicBezTo>
                  <a:cubicBezTo>
                    <a:pt x="18204" y="40759"/>
                    <a:pt x="18204" y="40843"/>
                    <a:pt x="18204" y="40927"/>
                  </a:cubicBezTo>
                  <a:cubicBezTo>
                    <a:pt x="18204" y="41303"/>
                    <a:pt x="18266" y="41638"/>
                    <a:pt x="18308" y="41847"/>
                  </a:cubicBezTo>
                  <a:cubicBezTo>
                    <a:pt x="18329" y="42119"/>
                    <a:pt x="18350" y="42412"/>
                    <a:pt x="18392" y="42705"/>
                  </a:cubicBezTo>
                  <a:cubicBezTo>
                    <a:pt x="18476" y="43751"/>
                    <a:pt x="18559" y="44735"/>
                    <a:pt x="18601" y="45718"/>
                  </a:cubicBezTo>
                  <a:cubicBezTo>
                    <a:pt x="18601" y="45739"/>
                    <a:pt x="18601" y="45760"/>
                    <a:pt x="18601" y="45781"/>
                  </a:cubicBezTo>
                  <a:cubicBezTo>
                    <a:pt x="18643" y="46346"/>
                    <a:pt x="18643" y="46953"/>
                    <a:pt x="18664" y="47601"/>
                  </a:cubicBezTo>
                  <a:cubicBezTo>
                    <a:pt x="18664" y="48396"/>
                    <a:pt x="18685" y="49233"/>
                    <a:pt x="18748" y="50112"/>
                  </a:cubicBezTo>
                  <a:cubicBezTo>
                    <a:pt x="18748" y="50133"/>
                    <a:pt x="18748" y="50154"/>
                    <a:pt x="18748" y="50175"/>
                  </a:cubicBezTo>
                  <a:cubicBezTo>
                    <a:pt x="18789" y="50614"/>
                    <a:pt x="18789" y="51116"/>
                    <a:pt x="18810" y="51640"/>
                  </a:cubicBezTo>
                  <a:cubicBezTo>
                    <a:pt x="18810" y="52497"/>
                    <a:pt x="18810" y="53439"/>
                    <a:pt x="18978" y="54485"/>
                  </a:cubicBezTo>
                  <a:cubicBezTo>
                    <a:pt x="18978" y="54757"/>
                    <a:pt x="18978" y="55029"/>
                    <a:pt x="18978" y="55301"/>
                  </a:cubicBezTo>
                  <a:cubicBezTo>
                    <a:pt x="18999" y="56243"/>
                    <a:pt x="19020" y="57205"/>
                    <a:pt x="19061" y="58189"/>
                  </a:cubicBezTo>
                  <a:cubicBezTo>
                    <a:pt x="19250" y="62499"/>
                    <a:pt x="19438" y="66830"/>
                    <a:pt x="19689" y="71433"/>
                  </a:cubicBezTo>
                  <a:cubicBezTo>
                    <a:pt x="19752" y="73316"/>
                    <a:pt x="19857" y="75220"/>
                    <a:pt x="19940" y="77062"/>
                  </a:cubicBezTo>
                  <a:cubicBezTo>
                    <a:pt x="20003" y="78045"/>
                    <a:pt x="20045" y="79029"/>
                    <a:pt x="20087" y="79970"/>
                  </a:cubicBezTo>
                  <a:cubicBezTo>
                    <a:pt x="20149" y="81435"/>
                    <a:pt x="20212" y="82899"/>
                    <a:pt x="20275" y="84364"/>
                  </a:cubicBezTo>
                  <a:cubicBezTo>
                    <a:pt x="20338" y="85892"/>
                    <a:pt x="20401" y="87398"/>
                    <a:pt x="20463" y="88967"/>
                  </a:cubicBezTo>
                  <a:cubicBezTo>
                    <a:pt x="20568" y="91039"/>
                    <a:pt x="20652" y="92901"/>
                    <a:pt x="20714" y="94763"/>
                  </a:cubicBezTo>
                  <a:cubicBezTo>
                    <a:pt x="20714" y="94826"/>
                    <a:pt x="20714" y="94910"/>
                    <a:pt x="20735" y="94951"/>
                  </a:cubicBezTo>
                  <a:cubicBezTo>
                    <a:pt x="20861" y="97065"/>
                    <a:pt x="22179" y="98027"/>
                    <a:pt x="22953" y="98425"/>
                  </a:cubicBezTo>
                  <a:cubicBezTo>
                    <a:pt x="22974" y="98425"/>
                    <a:pt x="22974" y="98446"/>
                    <a:pt x="22995" y="98446"/>
                  </a:cubicBezTo>
                  <a:cubicBezTo>
                    <a:pt x="25067" y="99450"/>
                    <a:pt x="27201" y="100140"/>
                    <a:pt x="29335" y="100496"/>
                  </a:cubicBezTo>
                  <a:cubicBezTo>
                    <a:pt x="30276" y="100789"/>
                    <a:pt x="31176" y="100873"/>
                    <a:pt x="31888" y="100957"/>
                  </a:cubicBezTo>
                  <a:cubicBezTo>
                    <a:pt x="32243" y="100998"/>
                    <a:pt x="32557" y="101019"/>
                    <a:pt x="32829" y="101082"/>
                  </a:cubicBezTo>
                  <a:cubicBezTo>
                    <a:pt x="32850" y="101082"/>
                    <a:pt x="32850" y="101082"/>
                    <a:pt x="32871" y="101082"/>
                  </a:cubicBezTo>
                  <a:cubicBezTo>
                    <a:pt x="35591" y="101563"/>
                    <a:pt x="38311" y="101584"/>
                    <a:pt x="40655" y="101584"/>
                  </a:cubicBezTo>
                  <a:cubicBezTo>
                    <a:pt x="44233" y="101584"/>
                    <a:pt x="47204" y="101375"/>
                    <a:pt x="50028" y="100873"/>
                  </a:cubicBezTo>
                  <a:lnTo>
                    <a:pt x="50593" y="100789"/>
                  </a:lnTo>
                  <a:cubicBezTo>
                    <a:pt x="51723" y="100580"/>
                    <a:pt x="52999" y="100371"/>
                    <a:pt x="54276" y="99931"/>
                  </a:cubicBezTo>
                  <a:cubicBezTo>
                    <a:pt x="54318" y="99931"/>
                    <a:pt x="54339" y="99910"/>
                    <a:pt x="54380" y="99910"/>
                  </a:cubicBezTo>
                  <a:cubicBezTo>
                    <a:pt x="55448" y="99701"/>
                    <a:pt x="56368" y="99304"/>
                    <a:pt x="57121" y="98990"/>
                  </a:cubicBezTo>
                  <a:cubicBezTo>
                    <a:pt x="57498" y="98843"/>
                    <a:pt x="57875" y="98676"/>
                    <a:pt x="58189" y="98592"/>
                  </a:cubicBezTo>
                  <a:cubicBezTo>
                    <a:pt x="58189" y="98571"/>
                    <a:pt x="58209" y="98571"/>
                    <a:pt x="58230" y="98571"/>
                  </a:cubicBezTo>
                  <a:cubicBezTo>
                    <a:pt x="59528" y="98132"/>
                    <a:pt x="60888" y="96897"/>
                    <a:pt x="60846" y="94763"/>
                  </a:cubicBezTo>
                  <a:cubicBezTo>
                    <a:pt x="60846" y="94240"/>
                    <a:pt x="60888" y="93717"/>
                    <a:pt x="60929" y="93152"/>
                  </a:cubicBezTo>
                  <a:cubicBezTo>
                    <a:pt x="60992" y="92378"/>
                    <a:pt x="61055" y="91583"/>
                    <a:pt x="61055" y="90725"/>
                  </a:cubicBezTo>
                  <a:cubicBezTo>
                    <a:pt x="61055" y="90704"/>
                    <a:pt x="61055" y="90704"/>
                    <a:pt x="61055" y="90683"/>
                  </a:cubicBezTo>
                  <a:cubicBezTo>
                    <a:pt x="61055" y="89323"/>
                    <a:pt x="61139" y="87984"/>
                    <a:pt x="61222" y="86540"/>
                  </a:cubicBezTo>
                  <a:cubicBezTo>
                    <a:pt x="61285" y="85724"/>
                    <a:pt x="61327" y="84887"/>
                    <a:pt x="61369" y="84071"/>
                  </a:cubicBezTo>
                  <a:cubicBezTo>
                    <a:pt x="61453" y="81644"/>
                    <a:pt x="61557" y="79217"/>
                    <a:pt x="61704" y="76811"/>
                  </a:cubicBezTo>
                  <a:cubicBezTo>
                    <a:pt x="61808" y="74614"/>
                    <a:pt x="61892" y="72396"/>
                    <a:pt x="61976" y="70262"/>
                  </a:cubicBezTo>
                  <a:cubicBezTo>
                    <a:pt x="62038" y="69194"/>
                    <a:pt x="62080" y="68148"/>
                    <a:pt x="62122" y="67081"/>
                  </a:cubicBezTo>
                  <a:lnTo>
                    <a:pt x="62394" y="60532"/>
                  </a:lnTo>
                  <a:lnTo>
                    <a:pt x="62813" y="51681"/>
                  </a:lnTo>
                  <a:cubicBezTo>
                    <a:pt x="62875" y="50489"/>
                    <a:pt x="62896" y="49296"/>
                    <a:pt x="62917" y="48124"/>
                  </a:cubicBezTo>
                  <a:cubicBezTo>
                    <a:pt x="62959" y="45886"/>
                    <a:pt x="63022" y="43772"/>
                    <a:pt x="63315" y="41701"/>
                  </a:cubicBezTo>
                  <a:cubicBezTo>
                    <a:pt x="63315" y="41680"/>
                    <a:pt x="63336" y="41659"/>
                    <a:pt x="63336" y="41659"/>
                  </a:cubicBezTo>
                  <a:cubicBezTo>
                    <a:pt x="63587" y="39713"/>
                    <a:pt x="62875" y="38437"/>
                    <a:pt x="62248" y="37725"/>
                  </a:cubicBezTo>
                  <a:cubicBezTo>
                    <a:pt x="61369" y="36700"/>
                    <a:pt x="60051" y="36135"/>
                    <a:pt x="58544" y="361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302" name="Google Shape;2302;p48"/>
            <p:cNvGrpSpPr/>
            <p:nvPr/>
          </p:nvGrpSpPr>
          <p:grpSpPr>
            <a:xfrm rot="399204">
              <a:off x="6996596" y="2014269"/>
              <a:ext cx="1715065" cy="2866002"/>
              <a:chOff x="4076600" y="2697875"/>
              <a:chExt cx="1546400" cy="2584150"/>
            </a:xfrm>
          </p:grpSpPr>
          <p:sp>
            <p:nvSpPr>
              <p:cNvPr id="2303" name="Google Shape;2303;p48"/>
              <p:cNvSpPr/>
              <p:nvPr/>
            </p:nvSpPr>
            <p:spPr>
              <a:xfrm>
                <a:off x="4597900" y="3709475"/>
                <a:ext cx="714950" cy="281200"/>
              </a:xfrm>
              <a:custGeom>
                <a:avLst/>
                <a:gdLst/>
                <a:ahLst/>
                <a:cxnLst/>
                <a:rect l="l" t="t" r="r" b="b"/>
                <a:pathLst>
                  <a:path w="28598" h="11248" extrusionOk="0">
                    <a:moveTo>
                      <a:pt x="13060" y="1"/>
                    </a:moveTo>
                    <a:cubicBezTo>
                      <a:pt x="12843" y="1"/>
                      <a:pt x="12618" y="52"/>
                      <a:pt x="12407" y="94"/>
                    </a:cubicBezTo>
                    <a:cubicBezTo>
                      <a:pt x="11947" y="168"/>
                      <a:pt x="11478" y="190"/>
                      <a:pt x="11011" y="190"/>
                    </a:cubicBezTo>
                    <a:cubicBezTo>
                      <a:pt x="10689" y="190"/>
                      <a:pt x="10368" y="180"/>
                      <a:pt x="10051" y="169"/>
                    </a:cubicBezTo>
                    <a:cubicBezTo>
                      <a:pt x="9055" y="129"/>
                      <a:pt x="8059" y="115"/>
                      <a:pt x="7064" y="115"/>
                    </a:cubicBezTo>
                    <a:cubicBezTo>
                      <a:pt x="4979" y="115"/>
                      <a:pt x="2897" y="177"/>
                      <a:pt x="828" y="194"/>
                    </a:cubicBezTo>
                    <a:cubicBezTo>
                      <a:pt x="101" y="219"/>
                      <a:pt x="0" y="245"/>
                      <a:pt x="26" y="996"/>
                    </a:cubicBezTo>
                    <a:cubicBezTo>
                      <a:pt x="51" y="2951"/>
                      <a:pt x="0" y="4906"/>
                      <a:pt x="251" y="6861"/>
                    </a:cubicBezTo>
                    <a:cubicBezTo>
                      <a:pt x="389" y="7099"/>
                      <a:pt x="564" y="7162"/>
                      <a:pt x="752" y="7162"/>
                    </a:cubicBezTo>
                    <a:cubicBezTo>
                      <a:pt x="940" y="7162"/>
                      <a:pt x="1141" y="7099"/>
                      <a:pt x="1329" y="7087"/>
                    </a:cubicBezTo>
                    <a:cubicBezTo>
                      <a:pt x="1903" y="7024"/>
                      <a:pt x="2473" y="6995"/>
                      <a:pt x="3040" y="6995"/>
                    </a:cubicBezTo>
                    <a:cubicBezTo>
                      <a:pt x="4529" y="6995"/>
                      <a:pt x="5999" y="7200"/>
                      <a:pt x="7469" y="7563"/>
                    </a:cubicBezTo>
                    <a:cubicBezTo>
                      <a:pt x="10001" y="8189"/>
                      <a:pt x="12407" y="9142"/>
                      <a:pt x="14813" y="10069"/>
                    </a:cubicBezTo>
                    <a:cubicBezTo>
                      <a:pt x="16049" y="10544"/>
                      <a:pt x="17286" y="10878"/>
                      <a:pt x="18546" y="10878"/>
                    </a:cubicBezTo>
                    <a:cubicBezTo>
                      <a:pt x="19482" y="10878"/>
                      <a:pt x="20432" y="10693"/>
                      <a:pt x="21404" y="10245"/>
                    </a:cubicBezTo>
                    <a:cubicBezTo>
                      <a:pt x="22037" y="9967"/>
                      <a:pt x="22694" y="9837"/>
                      <a:pt x="23358" y="9837"/>
                    </a:cubicBezTo>
                    <a:cubicBezTo>
                      <a:pt x="24194" y="9837"/>
                      <a:pt x="25041" y="10043"/>
                      <a:pt x="25865" y="10420"/>
                    </a:cubicBezTo>
                    <a:cubicBezTo>
                      <a:pt x="26592" y="10746"/>
                      <a:pt x="27244" y="11247"/>
                      <a:pt x="28071" y="11247"/>
                    </a:cubicBezTo>
                    <a:cubicBezTo>
                      <a:pt x="28221" y="11022"/>
                      <a:pt x="28221" y="10721"/>
                      <a:pt x="28271" y="10445"/>
                    </a:cubicBezTo>
                    <a:cubicBezTo>
                      <a:pt x="28422" y="9217"/>
                      <a:pt x="28597" y="7989"/>
                      <a:pt x="27595" y="6986"/>
                    </a:cubicBezTo>
                    <a:cubicBezTo>
                      <a:pt x="26216" y="6761"/>
                      <a:pt x="25514" y="5934"/>
                      <a:pt x="25239" y="4530"/>
                    </a:cubicBezTo>
                    <a:cubicBezTo>
                      <a:pt x="25088" y="3603"/>
                      <a:pt x="24437" y="2876"/>
                      <a:pt x="23760" y="2199"/>
                    </a:cubicBezTo>
                    <a:cubicBezTo>
                      <a:pt x="23365" y="1822"/>
                      <a:pt x="22930" y="1638"/>
                      <a:pt x="22439" y="1638"/>
                    </a:cubicBezTo>
                    <a:cubicBezTo>
                      <a:pt x="22245" y="1638"/>
                      <a:pt x="22043" y="1666"/>
                      <a:pt x="21830" y="1723"/>
                    </a:cubicBezTo>
                    <a:cubicBezTo>
                      <a:pt x="20803" y="1974"/>
                      <a:pt x="19976" y="2600"/>
                      <a:pt x="19123" y="3177"/>
                    </a:cubicBezTo>
                    <a:cubicBezTo>
                      <a:pt x="18998" y="3252"/>
                      <a:pt x="18873" y="3302"/>
                      <a:pt x="18747" y="3377"/>
                    </a:cubicBezTo>
                    <a:cubicBezTo>
                      <a:pt x="18572" y="3427"/>
                      <a:pt x="18397" y="3453"/>
                      <a:pt x="18221" y="3503"/>
                    </a:cubicBezTo>
                    <a:cubicBezTo>
                      <a:pt x="18024" y="3563"/>
                      <a:pt x="17827" y="3597"/>
                      <a:pt x="17629" y="3597"/>
                    </a:cubicBezTo>
                    <a:cubicBezTo>
                      <a:pt x="17501" y="3597"/>
                      <a:pt x="17372" y="3582"/>
                      <a:pt x="17244" y="3553"/>
                    </a:cubicBezTo>
                    <a:cubicBezTo>
                      <a:pt x="17143" y="3528"/>
                      <a:pt x="17068" y="3503"/>
                      <a:pt x="16993" y="3478"/>
                    </a:cubicBezTo>
                    <a:cubicBezTo>
                      <a:pt x="16843" y="3453"/>
                      <a:pt x="16692" y="3427"/>
                      <a:pt x="16542" y="3352"/>
                    </a:cubicBezTo>
                    <a:cubicBezTo>
                      <a:pt x="16467" y="3327"/>
                      <a:pt x="16417" y="3277"/>
                      <a:pt x="16341" y="3252"/>
                    </a:cubicBezTo>
                    <a:cubicBezTo>
                      <a:pt x="16241" y="3202"/>
                      <a:pt x="16141" y="3127"/>
                      <a:pt x="16041" y="3077"/>
                    </a:cubicBezTo>
                    <a:cubicBezTo>
                      <a:pt x="15965" y="3026"/>
                      <a:pt x="15890" y="2976"/>
                      <a:pt x="15815" y="2926"/>
                    </a:cubicBezTo>
                    <a:cubicBezTo>
                      <a:pt x="14913" y="2500"/>
                      <a:pt x="14687" y="1498"/>
                      <a:pt x="14061" y="846"/>
                    </a:cubicBezTo>
                    <a:cubicBezTo>
                      <a:pt x="13935" y="721"/>
                      <a:pt x="13960" y="545"/>
                      <a:pt x="13860" y="445"/>
                    </a:cubicBezTo>
                    <a:cubicBezTo>
                      <a:pt x="13643" y="97"/>
                      <a:pt x="13358" y="1"/>
                      <a:pt x="130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4" name="Google Shape;2304;p48"/>
              <p:cNvSpPr/>
              <p:nvPr/>
            </p:nvSpPr>
            <p:spPr>
              <a:xfrm>
                <a:off x="4611675" y="4043975"/>
                <a:ext cx="68050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27220" h="6581" extrusionOk="0">
                    <a:moveTo>
                      <a:pt x="919" y="0"/>
                    </a:moveTo>
                    <a:cubicBezTo>
                      <a:pt x="639" y="0"/>
                      <a:pt x="365" y="67"/>
                      <a:pt x="101" y="298"/>
                    </a:cubicBezTo>
                    <a:cubicBezTo>
                      <a:pt x="1" y="2178"/>
                      <a:pt x="151" y="4007"/>
                      <a:pt x="302" y="5862"/>
                    </a:cubicBezTo>
                    <a:cubicBezTo>
                      <a:pt x="570" y="6130"/>
                      <a:pt x="868" y="6180"/>
                      <a:pt x="1177" y="6180"/>
                    </a:cubicBezTo>
                    <a:cubicBezTo>
                      <a:pt x="1359" y="6180"/>
                      <a:pt x="1545" y="6163"/>
                      <a:pt x="1730" y="6163"/>
                    </a:cubicBezTo>
                    <a:cubicBezTo>
                      <a:pt x="1946" y="6106"/>
                      <a:pt x="2159" y="6089"/>
                      <a:pt x="2371" y="6089"/>
                    </a:cubicBezTo>
                    <a:cubicBezTo>
                      <a:pt x="2724" y="6089"/>
                      <a:pt x="3074" y="6138"/>
                      <a:pt x="3434" y="6138"/>
                    </a:cubicBezTo>
                    <a:cubicBezTo>
                      <a:pt x="3585" y="6138"/>
                      <a:pt x="3710" y="6113"/>
                      <a:pt x="3861" y="6113"/>
                    </a:cubicBezTo>
                    <a:cubicBezTo>
                      <a:pt x="4161" y="6088"/>
                      <a:pt x="4462" y="6088"/>
                      <a:pt x="4738" y="6088"/>
                    </a:cubicBezTo>
                    <a:cubicBezTo>
                      <a:pt x="4838" y="6063"/>
                      <a:pt x="4938" y="6038"/>
                      <a:pt x="5013" y="6012"/>
                    </a:cubicBezTo>
                    <a:cubicBezTo>
                      <a:pt x="5122" y="5979"/>
                      <a:pt x="5229" y="5965"/>
                      <a:pt x="5334" y="5965"/>
                    </a:cubicBezTo>
                    <a:cubicBezTo>
                      <a:pt x="5618" y="5965"/>
                      <a:pt x="5892" y="6065"/>
                      <a:pt x="6166" y="6138"/>
                    </a:cubicBezTo>
                    <a:cubicBezTo>
                      <a:pt x="9074" y="6288"/>
                      <a:pt x="12006" y="6288"/>
                      <a:pt x="14913" y="6464"/>
                    </a:cubicBezTo>
                    <a:cubicBezTo>
                      <a:pt x="15239" y="6489"/>
                      <a:pt x="15590" y="6489"/>
                      <a:pt x="15916" y="6489"/>
                    </a:cubicBezTo>
                    <a:cubicBezTo>
                      <a:pt x="16358" y="6527"/>
                      <a:pt x="16786" y="6580"/>
                      <a:pt x="17210" y="6580"/>
                    </a:cubicBezTo>
                    <a:cubicBezTo>
                      <a:pt x="17339" y="6580"/>
                      <a:pt x="17467" y="6576"/>
                      <a:pt x="17595" y="6564"/>
                    </a:cubicBezTo>
                    <a:lnTo>
                      <a:pt x="17921" y="6564"/>
                    </a:lnTo>
                    <a:cubicBezTo>
                      <a:pt x="18700" y="6564"/>
                      <a:pt x="19480" y="6574"/>
                      <a:pt x="20260" y="6574"/>
                    </a:cubicBezTo>
                    <a:cubicBezTo>
                      <a:pt x="21235" y="6574"/>
                      <a:pt x="22209" y="6558"/>
                      <a:pt x="23184" y="6489"/>
                    </a:cubicBezTo>
                    <a:lnTo>
                      <a:pt x="24212" y="6489"/>
                    </a:lnTo>
                    <a:cubicBezTo>
                      <a:pt x="24546" y="6489"/>
                      <a:pt x="24869" y="6500"/>
                      <a:pt x="25195" y="6500"/>
                    </a:cubicBezTo>
                    <a:cubicBezTo>
                      <a:pt x="25359" y="6500"/>
                      <a:pt x="25523" y="6497"/>
                      <a:pt x="25690" y="6489"/>
                    </a:cubicBezTo>
                    <a:cubicBezTo>
                      <a:pt x="25786" y="6489"/>
                      <a:pt x="25884" y="6493"/>
                      <a:pt x="25979" y="6493"/>
                    </a:cubicBezTo>
                    <a:cubicBezTo>
                      <a:pt x="26281" y="6493"/>
                      <a:pt x="26559" y="6450"/>
                      <a:pt x="26693" y="6088"/>
                    </a:cubicBezTo>
                    <a:cubicBezTo>
                      <a:pt x="26768" y="4885"/>
                      <a:pt x="26818" y="3707"/>
                      <a:pt x="27044" y="2554"/>
                    </a:cubicBezTo>
                    <a:cubicBezTo>
                      <a:pt x="27169" y="1877"/>
                      <a:pt x="27169" y="1175"/>
                      <a:pt x="27219" y="499"/>
                    </a:cubicBezTo>
                    <a:cubicBezTo>
                      <a:pt x="27158" y="422"/>
                      <a:pt x="27077" y="392"/>
                      <a:pt x="26996" y="392"/>
                    </a:cubicBezTo>
                    <a:cubicBezTo>
                      <a:pt x="26944" y="392"/>
                      <a:pt x="26892" y="404"/>
                      <a:pt x="26843" y="423"/>
                    </a:cubicBezTo>
                    <a:cubicBezTo>
                      <a:pt x="26638" y="560"/>
                      <a:pt x="26426" y="602"/>
                      <a:pt x="26212" y="602"/>
                    </a:cubicBezTo>
                    <a:cubicBezTo>
                      <a:pt x="25876" y="602"/>
                      <a:pt x="25536" y="499"/>
                      <a:pt x="25214" y="499"/>
                    </a:cubicBezTo>
                    <a:cubicBezTo>
                      <a:pt x="24435" y="585"/>
                      <a:pt x="23655" y="612"/>
                      <a:pt x="22884" y="612"/>
                    </a:cubicBezTo>
                    <a:cubicBezTo>
                      <a:pt x="22540" y="612"/>
                      <a:pt x="22196" y="607"/>
                      <a:pt x="21856" y="599"/>
                    </a:cubicBezTo>
                    <a:lnTo>
                      <a:pt x="20978" y="599"/>
                    </a:lnTo>
                    <a:cubicBezTo>
                      <a:pt x="19959" y="599"/>
                      <a:pt x="18940" y="588"/>
                      <a:pt x="17921" y="588"/>
                    </a:cubicBezTo>
                    <a:cubicBezTo>
                      <a:pt x="17411" y="588"/>
                      <a:pt x="16902" y="591"/>
                      <a:pt x="16392" y="599"/>
                    </a:cubicBezTo>
                    <a:lnTo>
                      <a:pt x="16016" y="599"/>
                    </a:lnTo>
                    <a:cubicBezTo>
                      <a:pt x="15808" y="593"/>
                      <a:pt x="15600" y="590"/>
                      <a:pt x="15391" y="590"/>
                    </a:cubicBezTo>
                    <a:cubicBezTo>
                      <a:pt x="14569" y="590"/>
                      <a:pt x="13743" y="628"/>
                      <a:pt x="12918" y="628"/>
                    </a:cubicBezTo>
                    <a:cubicBezTo>
                      <a:pt x="12211" y="628"/>
                      <a:pt x="11505" y="600"/>
                      <a:pt x="10803" y="499"/>
                    </a:cubicBezTo>
                    <a:cubicBezTo>
                      <a:pt x="10678" y="449"/>
                      <a:pt x="10577" y="423"/>
                      <a:pt x="10452" y="423"/>
                    </a:cubicBezTo>
                    <a:cubicBezTo>
                      <a:pt x="10199" y="428"/>
                      <a:pt x="9946" y="430"/>
                      <a:pt x="9694" y="430"/>
                    </a:cubicBezTo>
                    <a:cubicBezTo>
                      <a:pt x="7119" y="430"/>
                      <a:pt x="4562" y="214"/>
                      <a:pt x="2006" y="123"/>
                    </a:cubicBezTo>
                    <a:cubicBezTo>
                      <a:pt x="1641" y="109"/>
                      <a:pt x="1275" y="0"/>
                      <a:pt x="9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5" name="Google Shape;2305;p48"/>
              <p:cNvSpPr/>
              <p:nvPr/>
            </p:nvSpPr>
            <p:spPr>
              <a:xfrm>
                <a:off x="4602275" y="3875275"/>
                <a:ext cx="699925" cy="185575"/>
              </a:xfrm>
              <a:custGeom>
                <a:avLst/>
                <a:gdLst/>
                <a:ahLst/>
                <a:cxnLst/>
                <a:rect l="l" t="t" r="r" b="b"/>
                <a:pathLst>
                  <a:path w="27997" h="7423" extrusionOk="0">
                    <a:moveTo>
                      <a:pt x="2920" y="1"/>
                    </a:moveTo>
                    <a:cubicBezTo>
                      <a:pt x="2748" y="1"/>
                      <a:pt x="2571" y="54"/>
                      <a:pt x="2407" y="54"/>
                    </a:cubicBezTo>
                    <a:cubicBezTo>
                      <a:pt x="1758" y="75"/>
                      <a:pt x="1127" y="253"/>
                      <a:pt x="470" y="253"/>
                    </a:cubicBezTo>
                    <a:cubicBezTo>
                      <a:pt x="340" y="253"/>
                      <a:pt x="209" y="246"/>
                      <a:pt x="76" y="229"/>
                    </a:cubicBezTo>
                    <a:lnTo>
                      <a:pt x="76" y="229"/>
                    </a:lnTo>
                    <a:cubicBezTo>
                      <a:pt x="1" y="2159"/>
                      <a:pt x="352" y="4064"/>
                      <a:pt x="277" y="6019"/>
                    </a:cubicBezTo>
                    <a:cubicBezTo>
                      <a:pt x="352" y="6520"/>
                      <a:pt x="502" y="6846"/>
                      <a:pt x="1129" y="6846"/>
                    </a:cubicBezTo>
                    <a:cubicBezTo>
                      <a:pt x="1219" y="6845"/>
                      <a:pt x="1309" y="6844"/>
                      <a:pt x="1399" y="6844"/>
                    </a:cubicBezTo>
                    <a:cubicBezTo>
                      <a:pt x="3740" y="6844"/>
                      <a:pt x="6061" y="7126"/>
                      <a:pt x="8381" y="7126"/>
                    </a:cubicBezTo>
                    <a:cubicBezTo>
                      <a:pt x="8553" y="7126"/>
                      <a:pt x="8726" y="7125"/>
                      <a:pt x="8898" y="7121"/>
                    </a:cubicBezTo>
                    <a:lnTo>
                      <a:pt x="9274" y="7121"/>
                    </a:lnTo>
                    <a:cubicBezTo>
                      <a:pt x="9723" y="7121"/>
                      <a:pt x="10178" y="7087"/>
                      <a:pt x="10633" y="7087"/>
                    </a:cubicBezTo>
                    <a:cubicBezTo>
                      <a:pt x="11043" y="7087"/>
                      <a:pt x="11452" y="7115"/>
                      <a:pt x="11856" y="7222"/>
                    </a:cubicBezTo>
                    <a:cubicBezTo>
                      <a:pt x="11956" y="7247"/>
                      <a:pt x="12081" y="7272"/>
                      <a:pt x="12206" y="7297"/>
                    </a:cubicBezTo>
                    <a:cubicBezTo>
                      <a:pt x="12557" y="7305"/>
                      <a:pt x="12908" y="7308"/>
                      <a:pt x="13259" y="7308"/>
                    </a:cubicBezTo>
                    <a:cubicBezTo>
                      <a:pt x="13961" y="7308"/>
                      <a:pt x="14663" y="7297"/>
                      <a:pt x="15364" y="7297"/>
                    </a:cubicBezTo>
                    <a:lnTo>
                      <a:pt x="16567" y="7297"/>
                    </a:lnTo>
                    <a:cubicBezTo>
                      <a:pt x="17080" y="7311"/>
                      <a:pt x="17595" y="7315"/>
                      <a:pt x="18110" y="7315"/>
                    </a:cubicBezTo>
                    <a:cubicBezTo>
                      <a:pt x="18944" y="7315"/>
                      <a:pt x="19780" y="7304"/>
                      <a:pt x="20614" y="7304"/>
                    </a:cubicBezTo>
                    <a:cubicBezTo>
                      <a:pt x="21129" y="7304"/>
                      <a:pt x="21644" y="7308"/>
                      <a:pt x="22156" y="7322"/>
                    </a:cubicBezTo>
                    <a:cubicBezTo>
                      <a:pt x="22257" y="7347"/>
                      <a:pt x="22357" y="7372"/>
                      <a:pt x="22457" y="7397"/>
                    </a:cubicBezTo>
                    <a:cubicBezTo>
                      <a:pt x="22557" y="7422"/>
                      <a:pt x="22658" y="7422"/>
                      <a:pt x="22758" y="7422"/>
                    </a:cubicBezTo>
                    <a:cubicBezTo>
                      <a:pt x="23540" y="7422"/>
                      <a:pt x="24322" y="7326"/>
                      <a:pt x="25104" y="7326"/>
                    </a:cubicBezTo>
                    <a:cubicBezTo>
                      <a:pt x="25299" y="7326"/>
                      <a:pt x="25495" y="7332"/>
                      <a:pt x="25690" y="7347"/>
                    </a:cubicBezTo>
                    <a:cubicBezTo>
                      <a:pt x="25777" y="7326"/>
                      <a:pt x="25864" y="7319"/>
                      <a:pt x="25953" y="7319"/>
                    </a:cubicBezTo>
                    <a:cubicBezTo>
                      <a:pt x="26222" y="7319"/>
                      <a:pt x="26499" y="7390"/>
                      <a:pt x="26772" y="7390"/>
                    </a:cubicBezTo>
                    <a:cubicBezTo>
                      <a:pt x="26958" y="7390"/>
                      <a:pt x="27141" y="7357"/>
                      <a:pt x="27319" y="7247"/>
                    </a:cubicBezTo>
                    <a:lnTo>
                      <a:pt x="27595" y="7247"/>
                    </a:lnTo>
                    <a:cubicBezTo>
                      <a:pt x="27821" y="6369"/>
                      <a:pt x="27996" y="5517"/>
                      <a:pt x="27896" y="4615"/>
                    </a:cubicBezTo>
                    <a:cubicBezTo>
                      <a:pt x="27044" y="3963"/>
                      <a:pt x="26041" y="3512"/>
                      <a:pt x="25064" y="3237"/>
                    </a:cubicBezTo>
                    <a:cubicBezTo>
                      <a:pt x="24423" y="3063"/>
                      <a:pt x="23773" y="2960"/>
                      <a:pt x="23122" y="2960"/>
                    </a:cubicBezTo>
                    <a:cubicBezTo>
                      <a:pt x="22270" y="2960"/>
                      <a:pt x="21416" y="3136"/>
                      <a:pt x="20577" y="3562"/>
                    </a:cubicBezTo>
                    <a:cubicBezTo>
                      <a:pt x="19906" y="3890"/>
                      <a:pt x="19192" y="4068"/>
                      <a:pt x="18456" y="4068"/>
                    </a:cubicBezTo>
                    <a:cubicBezTo>
                      <a:pt x="18066" y="4068"/>
                      <a:pt x="17669" y="4018"/>
                      <a:pt x="17269" y="3913"/>
                    </a:cubicBezTo>
                    <a:cubicBezTo>
                      <a:pt x="16141" y="3613"/>
                      <a:pt x="14963" y="3362"/>
                      <a:pt x="13886" y="2861"/>
                    </a:cubicBezTo>
                    <a:cubicBezTo>
                      <a:pt x="12983" y="2460"/>
                      <a:pt x="12006" y="2184"/>
                      <a:pt x="11104" y="1833"/>
                    </a:cubicBezTo>
                    <a:cubicBezTo>
                      <a:pt x="9500" y="1232"/>
                      <a:pt x="7896" y="831"/>
                      <a:pt x="6267" y="405"/>
                    </a:cubicBezTo>
                    <a:cubicBezTo>
                      <a:pt x="5214" y="104"/>
                      <a:pt x="4136" y="329"/>
                      <a:pt x="3109" y="29"/>
                    </a:cubicBezTo>
                    <a:cubicBezTo>
                      <a:pt x="3047" y="8"/>
                      <a:pt x="2984" y="1"/>
                      <a:pt x="292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6" name="Google Shape;2306;p48"/>
              <p:cNvSpPr/>
              <p:nvPr/>
            </p:nvSpPr>
            <p:spPr>
              <a:xfrm>
                <a:off x="4968200" y="3706150"/>
                <a:ext cx="631600" cy="656700"/>
              </a:xfrm>
              <a:custGeom>
                <a:avLst/>
                <a:gdLst/>
                <a:ahLst/>
                <a:cxnLst/>
                <a:rect l="l" t="t" r="r" b="b"/>
                <a:pathLst>
                  <a:path w="25264" h="26268" extrusionOk="0">
                    <a:moveTo>
                      <a:pt x="23738" y="0"/>
                    </a:moveTo>
                    <a:cubicBezTo>
                      <a:pt x="23704" y="0"/>
                      <a:pt x="23670" y="1"/>
                      <a:pt x="23635" y="2"/>
                    </a:cubicBezTo>
                    <a:cubicBezTo>
                      <a:pt x="21605" y="27"/>
                      <a:pt x="19575" y="77"/>
                      <a:pt x="17545" y="102"/>
                    </a:cubicBezTo>
                    <a:cubicBezTo>
                      <a:pt x="17381" y="105"/>
                      <a:pt x="17218" y="106"/>
                      <a:pt x="17054" y="106"/>
                    </a:cubicBezTo>
                    <a:cubicBezTo>
                      <a:pt x="16082" y="106"/>
                      <a:pt x="15111" y="63"/>
                      <a:pt x="14139" y="63"/>
                    </a:cubicBezTo>
                    <a:cubicBezTo>
                      <a:pt x="13845" y="63"/>
                      <a:pt x="13552" y="66"/>
                      <a:pt x="13259" y="77"/>
                    </a:cubicBezTo>
                    <a:cubicBezTo>
                      <a:pt x="9700" y="177"/>
                      <a:pt x="6141" y="152"/>
                      <a:pt x="2557" y="177"/>
                    </a:cubicBezTo>
                    <a:cubicBezTo>
                      <a:pt x="2486" y="179"/>
                      <a:pt x="2415" y="180"/>
                      <a:pt x="2343" y="180"/>
                    </a:cubicBezTo>
                    <a:cubicBezTo>
                      <a:pt x="1987" y="180"/>
                      <a:pt x="1627" y="158"/>
                      <a:pt x="1269" y="158"/>
                    </a:cubicBezTo>
                    <a:cubicBezTo>
                      <a:pt x="840" y="158"/>
                      <a:pt x="414" y="190"/>
                      <a:pt x="1" y="327"/>
                    </a:cubicBezTo>
                    <a:cubicBezTo>
                      <a:pt x="239" y="617"/>
                      <a:pt x="547" y="663"/>
                      <a:pt x="862" y="663"/>
                    </a:cubicBezTo>
                    <a:cubicBezTo>
                      <a:pt x="1010" y="663"/>
                      <a:pt x="1159" y="653"/>
                      <a:pt x="1304" y="653"/>
                    </a:cubicBezTo>
                    <a:cubicBezTo>
                      <a:pt x="1830" y="662"/>
                      <a:pt x="2354" y="664"/>
                      <a:pt x="2876" y="664"/>
                    </a:cubicBezTo>
                    <a:cubicBezTo>
                      <a:pt x="3922" y="664"/>
                      <a:pt x="4963" y="653"/>
                      <a:pt x="6016" y="653"/>
                    </a:cubicBezTo>
                    <a:cubicBezTo>
                      <a:pt x="6047" y="653"/>
                      <a:pt x="6079" y="653"/>
                      <a:pt x="6111" y="653"/>
                    </a:cubicBezTo>
                    <a:cubicBezTo>
                      <a:pt x="6510" y="653"/>
                      <a:pt x="6922" y="675"/>
                      <a:pt x="6968" y="1255"/>
                    </a:cubicBezTo>
                    <a:cubicBezTo>
                      <a:pt x="7093" y="1555"/>
                      <a:pt x="7369" y="1606"/>
                      <a:pt x="7620" y="1631"/>
                    </a:cubicBezTo>
                    <a:cubicBezTo>
                      <a:pt x="9299" y="1906"/>
                      <a:pt x="10176" y="3059"/>
                      <a:pt x="10627" y="4513"/>
                    </a:cubicBezTo>
                    <a:cubicBezTo>
                      <a:pt x="11003" y="5766"/>
                      <a:pt x="11479" y="6718"/>
                      <a:pt x="12933" y="6819"/>
                    </a:cubicBezTo>
                    <a:cubicBezTo>
                      <a:pt x="13810" y="7596"/>
                      <a:pt x="13860" y="8723"/>
                      <a:pt x="14061" y="9776"/>
                    </a:cubicBezTo>
                    <a:cubicBezTo>
                      <a:pt x="14061" y="9926"/>
                      <a:pt x="14061" y="10052"/>
                      <a:pt x="14061" y="10177"/>
                    </a:cubicBezTo>
                    <a:cubicBezTo>
                      <a:pt x="13935" y="10403"/>
                      <a:pt x="13910" y="10603"/>
                      <a:pt x="14061" y="10779"/>
                    </a:cubicBezTo>
                    <a:cubicBezTo>
                      <a:pt x="14061" y="10854"/>
                      <a:pt x="14061" y="10929"/>
                      <a:pt x="14061" y="10979"/>
                    </a:cubicBezTo>
                    <a:cubicBezTo>
                      <a:pt x="13810" y="11656"/>
                      <a:pt x="14111" y="12358"/>
                      <a:pt x="13885" y="13009"/>
                    </a:cubicBezTo>
                    <a:cubicBezTo>
                      <a:pt x="13585" y="13586"/>
                      <a:pt x="13935" y="14237"/>
                      <a:pt x="13685" y="14839"/>
                    </a:cubicBezTo>
                    <a:cubicBezTo>
                      <a:pt x="13710" y="15265"/>
                      <a:pt x="13635" y="15691"/>
                      <a:pt x="13585" y="16142"/>
                    </a:cubicBezTo>
                    <a:cubicBezTo>
                      <a:pt x="13284" y="18573"/>
                      <a:pt x="13008" y="21029"/>
                      <a:pt x="13058" y="23510"/>
                    </a:cubicBezTo>
                    <a:cubicBezTo>
                      <a:pt x="13058" y="24388"/>
                      <a:pt x="13133" y="25290"/>
                      <a:pt x="13509" y="26267"/>
                    </a:cubicBezTo>
                    <a:cubicBezTo>
                      <a:pt x="14011" y="25014"/>
                      <a:pt x="14136" y="23836"/>
                      <a:pt x="14211" y="22658"/>
                    </a:cubicBezTo>
                    <a:cubicBezTo>
                      <a:pt x="14362" y="20428"/>
                      <a:pt x="14562" y="18197"/>
                      <a:pt x="14687" y="15967"/>
                    </a:cubicBezTo>
                    <a:cubicBezTo>
                      <a:pt x="14838" y="13009"/>
                      <a:pt x="15063" y="10052"/>
                      <a:pt x="14888" y="7094"/>
                    </a:cubicBezTo>
                    <a:cubicBezTo>
                      <a:pt x="14788" y="5816"/>
                      <a:pt x="14788" y="4538"/>
                      <a:pt x="15063" y="3285"/>
                    </a:cubicBezTo>
                    <a:cubicBezTo>
                      <a:pt x="15214" y="2583"/>
                      <a:pt x="15439" y="2357"/>
                      <a:pt x="15890" y="2332"/>
                    </a:cubicBezTo>
                    <a:cubicBezTo>
                      <a:pt x="16517" y="2332"/>
                      <a:pt x="16642" y="2809"/>
                      <a:pt x="16793" y="3260"/>
                    </a:cubicBezTo>
                    <a:cubicBezTo>
                      <a:pt x="16993" y="3886"/>
                      <a:pt x="17043" y="4538"/>
                      <a:pt x="17093" y="5215"/>
                    </a:cubicBezTo>
                    <a:cubicBezTo>
                      <a:pt x="17144" y="6192"/>
                      <a:pt x="17219" y="7144"/>
                      <a:pt x="17595" y="8047"/>
                    </a:cubicBezTo>
                    <a:cubicBezTo>
                      <a:pt x="17695" y="8272"/>
                      <a:pt x="17745" y="8548"/>
                      <a:pt x="18021" y="8548"/>
                    </a:cubicBezTo>
                    <a:cubicBezTo>
                      <a:pt x="18321" y="8523"/>
                      <a:pt x="18372" y="8247"/>
                      <a:pt x="18397" y="8022"/>
                    </a:cubicBezTo>
                    <a:cubicBezTo>
                      <a:pt x="18472" y="7295"/>
                      <a:pt x="18748" y="6593"/>
                      <a:pt x="18597" y="5841"/>
                    </a:cubicBezTo>
                    <a:cubicBezTo>
                      <a:pt x="18497" y="5315"/>
                      <a:pt x="18572" y="4738"/>
                      <a:pt x="19048" y="4538"/>
                    </a:cubicBezTo>
                    <a:cubicBezTo>
                      <a:pt x="19158" y="4486"/>
                      <a:pt x="19263" y="4463"/>
                      <a:pt x="19366" y="4463"/>
                    </a:cubicBezTo>
                    <a:cubicBezTo>
                      <a:pt x="19759" y="4463"/>
                      <a:pt x="20104" y="4797"/>
                      <a:pt x="20402" y="5114"/>
                    </a:cubicBezTo>
                    <a:cubicBezTo>
                      <a:pt x="20627" y="5365"/>
                      <a:pt x="20728" y="5691"/>
                      <a:pt x="21204" y="5791"/>
                    </a:cubicBezTo>
                    <a:cubicBezTo>
                      <a:pt x="21229" y="5591"/>
                      <a:pt x="21254" y="5415"/>
                      <a:pt x="21279" y="5215"/>
                    </a:cubicBezTo>
                    <a:cubicBezTo>
                      <a:pt x="21304" y="4989"/>
                      <a:pt x="21329" y="4763"/>
                      <a:pt x="21404" y="4538"/>
                    </a:cubicBezTo>
                    <a:cubicBezTo>
                      <a:pt x="21546" y="4170"/>
                      <a:pt x="21744" y="3985"/>
                      <a:pt x="21970" y="3985"/>
                    </a:cubicBezTo>
                    <a:cubicBezTo>
                      <a:pt x="22144" y="3985"/>
                      <a:pt x="22336" y="4094"/>
                      <a:pt x="22532" y="4312"/>
                    </a:cubicBezTo>
                    <a:cubicBezTo>
                      <a:pt x="22783" y="4588"/>
                      <a:pt x="22983" y="4964"/>
                      <a:pt x="23234" y="5265"/>
                    </a:cubicBezTo>
                    <a:cubicBezTo>
                      <a:pt x="23348" y="5412"/>
                      <a:pt x="23495" y="5538"/>
                      <a:pt x="23652" y="5538"/>
                    </a:cubicBezTo>
                    <a:cubicBezTo>
                      <a:pt x="23736" y="5538"/>
                      <a:pt x="23823" y="5502"/>
                      <a:pt x="23910" y="5415"/>
                    </a:cubicBezTo>
                    <a:cubicBezTo>
                      <a:pt x="24412" y="4864"/>
                      <a:pt x="24963" y="4337"/>
                      <a:pt x="25088" y="3586"/>
                    </a:cubicBezTo>
                    <a:cubicBezTo>
                      <a:pt x="25214" y="2934"/>
                      <a:pt x="25239" y="2257"/>
                      <a:pt x="25239" y="1606"/>
                    </a:cubicBezTo>
                    <a:cubicBezTo>
                      <a:pt x="25263" y="413"/>
                      <a:pt x="24862" y="0"/>
                      <a:pt x="237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7" name="Google Shape;2307;p48"/>
              <p:cNvSpPr/>
              <p:nvPr/>
            </p:nvSpPr>
            <p:spPr>
              <a:xfrm>
                <a:off x="4163675" y="2711875"/>
                <a:ext cx="527600" cy="988050"/>
              </a:xfrm>
              <a:custGeom>
                <a:avLst/>
                <a:gdLst/>
                <a:ahLst/>
                <a:cxnLst/>
                <a:rect l="l" t="t" r="r" b="b"/>
                <a:pathLst>
                  <a:path w="21104" h="39522" extrusionOk="0">
                    <a:moveTo>
                      <a:pt x="7907" y="0"/>
                    </a:moveTo>
                    <a:cubicBezTo>
                      <a:pt x="7770" y="0"/>
                      <a:pt x="7621" y="69"/>
                      <a:pt x="7445" y="198"/>
                    </a:cubicBezTo>
                    <a:cubicBezTo>
                      <a:pt x="5991" y="1251"/>
                      <a:pt x="4688" y="2479"/>
                      <a:pt x="3159" y="3406"/>
                    </a:cubicBezTo>
                    <a:cubicBezTo>
                      <a:pt x="3159" y="3406"/>
                      <a:pt x="3134" y="3432"/>
                      <a:pt x="3134" y="3432"/>
                    </a:cubicBezTo>
                    <a:cubicBezTo>
                      <a:pt x="3059" y="3607"/>
                      <a:pt x="2858" y="3532"/>
                      <a:pt x="2783" y="3657"/>
                    </a:cubicBezTo>
                    <a:cubicBezTo>
                      <a:pt x="2658" y="3782"/>
                      <a:pt x="2482" y="3732"/>
                      <a:pt x="2382" y="3883"/>
                    </a:cubicBezTo>
                    <a:lnTo>
                      <a:pt x="2382" y="3858"/>
                    </a:lnTo>
                    <a:cubicBezTo>
                      <a:pt x="2307" y="3933"/>
                      <a:pt x="2232" y="3983"/>
                      <a:pt x="2181" y="4083"/>
                    </a:cubicBezTo>
                    <a:lnTo>
                      <a:pt x="2181" y="4058"/>
                    </a:lnTo>
                    <a:cubicBezTo>
                      <a:pt x="2106" y="4108"/>
                      <a:pt x="2031" y="4183"/>
                      <a:pt x="1981" y="4259"/>
                    </a:cubicBezTo>
                    <a:cubicBezTo>
                      <a:pt x="1856" y="4359"/>
                      <a:pt x="1655" y="4309"/>
                      <a:pt x="1605" y="4484"/>
                    </a:cubicBezTo>
                    <a:cubicBezTo>
                      <a:pt x="1404" y="4534"/>
                      <a:pt x="1279" y="4710"/>
                      <a:pt x="1179" y="4860"/>
                    </a:cubicBezTo>
                    <a:lnTo>
                      <a:pt x="1154" y="4860"/>
                    </a:lnTo>
                    <a:cubicBezTo>
                      <a:pt x="928" y="5111"/>
                      <a:pt x="527" y="5136"/>
                      <a:pt x="352" y="5437"/>
                    </a:cubicBezTo>
                    <a:lnTo>
                      <a:pt x="352" y="5462"/>
                    </a:lnTo>
                    <a:cubicBezTo>
                      <a:pt x="277" y="5587"/>
                      <a:pt x="26" y="5537"/>
                      <a:pt x="1" y="5737"/>
                    </a:cubicBezTo>
                    <a:lnTo>
                      <a:pt x="1" y="5787"/>
                    </a:lnTo>
                    <a:cubicBezTo>
                      <a:pt x="76" y="5938"/>
                      <a:pt x="51" y="6138"/>
                      <a:pt x="201" y="6264"/>
                    </a:cubicBezTo>
                    <a:cubicBezTo>
                      <a:pt x="352" y="6414"/>
                      <a:pt x="352" y="6614"/>
                      <a:pt x="402" y="6815"/>
                    </a:cubicBezTo>
                    <a:cubicBezTo>
                      <a:pt x="475" y="7016"/>
                      <a:pt x="588" y="7150"/>
                      <a:pt x="760" y="7150"/>
                    </a:cubicBezTo>
                    <a:cubicBezTo>
                      <a:pt x="824" y="7150"/>
                      <a:pt x="897" y="7132"/>
                      <a:pt x="978" y="7091"/>
                    </a:cubicBezTo>
                    <a:lnTo>
                      <a:pt x="978" y="7066"/>
                    </a:lnTo>
                    <a:cubicBezTo>
                      <a:pt x="1480" y="6690"/>
                      <a:pt x="1981" y="6289"/>
                      <a:pt x="2557" y="6038"/>
                    </a:cubicBezTo>
                    <a:cubicBezTo>
                      <a:pt x="2758" y="5762"/>
                      <a:pt x="2983" y="5512"/>
                      <a:pt x="3334" y="5437"/>
                    </a:cubicBezTo>
                    <a:cubicBezTo>
                      <a:pt x="3435" y="5411"/>
                      <a:pt x="3510" y="5336"/>
                      <a:pt x="3585" y="5261"/>
                    </a:cubicBezTo>
                    <a:cubicBezTo>
                      <a:pt x="3710" y="5161"/>
                      <a:pt x="3861" y="5036"/>
                      <a:pt x="3986" y="4910"/>
                    </a:cubicBezTo>
                    <a:cubicBezTo>
                      <a:pt x="4036" y="4885"/>
                      <a:pt x="4111" y="4860"/>
                      <a:pt x="4186" y="4860"/>
                    </a:cubicBezTo>
                    <a:cubicBezTo>
                      <a:pt x="4287" y="4735"/>
                      <a:pt x="4487" y="4785"/>
                      <a:pt x="4562" y="4635"/>
                    </a:cubicBezTo>
                    <a:cubicBezTo>
                      <a:pt x="5189" y="4108"/>
                      <a:pt x="5841" y="3607"/>
                      <a:pt x="6567" y="3231"/>
                    </a:cubicBezTo>
                    <a:cubicBezTo>
                      <a:pt x="6693" y="3131"/>
                      <a:pt x="6868" y="3181"/>
                      <a:pt x="6968" y="3056"/>
                    </a:cubicBezTo>
                    <a:cubicBezTo>
                      <a:pt x="7047" y="3003"/>
                      <a:pt x="7119" y="2965"/>
                      <a:pt x="7184" y="2965"/>
                    </a:cubicBezTo>
                    <a:cubicBezTo>
                      <a:pt x="7243" y="2965"/>
                      <a:pt x="7296" y="2997"/>
                      <a:pt x="7344" y="3081"/>
                    </a:cubicBezTo>
                    <a:cubicBezTo>
                      <a:pt x="7394" y="3131"/>
                      <a:pt x="7394" y="3181"/>
                      <a:pt x="7394" y="3256"/>
                    </a:cubicBezTo>
                    <a:cubicBezTo>
                      <a:pt x="7896" y="3532"/>
                      <a:pt x="7745" y="4083"/>
                      <a:pt x="7946" y="4484"/>
                    </a:cubicBezTo>
                    <a:cubicBezTo>
                      <a:pt x="7946" y="4484"/>
                      <a:pt x="7921" y="4484"/>
                      <a:pt x="7921" y="4534"/>
                    </a:cubicBezTo>
                    <a:cubicBezTo>
                      <a:pt x="7896" y="4584"/>
                      <a:pt x="7921" y="4635"/>
                      <a:pt x="7971" y="4660"/>
                    </a:cubicBezTo>
                    <a:cubicBezTo>
                      <a:pt x="8096" y="4910"/>
                      <a:pt x="8222" y="5136"/>
                      <a:pt x="8196" y="5437"/>
                    </a:cubicBezTo>
                    <a:cubicBezTo>
                      <a:pt x="8347" y="5537"/>
                      <a:pt x="8397" y="5687"/>
                      <a:pt x="8397" y="5838"/>
                    </a:cubicBezTo>
                    <a:cubicBezTo>
                      <a:pt x="8447" y="5913"/>
                      <a:pt x="8497" y="5988"/>
                      <a:pt x="8547" y="6063"/>
                    </a:cubicBezTo>
                    <a:cubicBezTo>
                      <a:pt x="8547" y="6163"/>
                      <a:pt x="8572" y="6289"/>
                      <a:pt x="8597" y="6414"/>
                    </a:cubicBezTo>
                    <a:cubicBezTo>
                      <a:pt x="8748" y="6614"/>
                      <a:pt x="8623" y="6865"/>
                      <a:pt x="8773" y="7066"/>
                    </a:cubicBezTo>
                    <a:cubicBezTo>
                      <a:pt x="8898" y="7166"/>
                      <a:pt x="8873" y="7341"/>
                      <a:pt x="8973" y="7467"/>
                    </a:cubicBezTo>
                    <a:cubicBezTo>
                      <a:pt x="8998" y="7517"/>
                      <a:pt x="8998" y="7567"/>
                      <a:pt x="8998" y="7642"/>
                    </a:cubicBezTo>
                    <a:cubicBezTo>
                      <a:pt x="9199" y="7868"/>
                      <a:pt x="8948" y="8244"/>
                      <a:pt x="9199" y="8469"/>
                    </a:cubicBezTo>
                    <a:cubicBezTo>
                      <a:pt x="9550" y="8795"/>
                      <a:pt x="9575" y="9271"/>
                      <a:pt x="9750" y="9672"/>
                    </a:cubicBezTo>
                    <a:cubicBezTo>
                      <a:pt x="9775" y="9797"/>
                      <a:pt x="9801" y="9923"/>
                      <a:pt x="9826" y="10023"/>
                    </a:cubicBezTo>
                    <a:cubicBezTo>
                      <a:pt x="10227" y="10725"/>
                      <a:pt x="10477" y="11477"/>
                      <a:pt x="10603" y="12279"/>
                    </a:cubicBezTo>
                    <a:cubicBezTo>
                      <a:pt x="10828" y="12554"/>
                      <a:pt x="10878" y="12930"/>
                      <a:pt x="11004" y="13256"/>
                    </a:cubicBezTo>
                    <a:cubicBezTo>
                      <a:pt x="11204" y="13406"/>
                      <a:pt x="11204" y="13657"/>
                      <a:pt x="11204" y="13883"/>
                    </a:cubicBezTo>
                    <a:lnTo>
                      <a:pt x="11179" y="13883"/>
                    </a:lnTo>
                    <a:cubicBezTo>
                      <a:pt x="11430" y="14108"/>
                      <a:pt x="11154" y="14459"/>
                      <a:pt x="11405" y="14685"/>
                    </a:cubicBezTo>
                    <a:lnTo>
                      <a:pt x="11405" y="14660"/>
                    </a:lnTo>
                    <a:cubicBezTo>
                      <a:pt x="11455" y="14735"/>
                      <a:pt x="11505" y="14810"/>
                      <a:pt x="11530" y="14860"/>
                    </a:cubicBezTo>
                    <a:cubicBezTo>
                      <a:pt x="11555" y="14985"/>
                      <a:pt x="11580" y="15086"/>
                      <a:pt x="11605" y="15211"/>
                    </a:cubicBezTo>
                    <a:cubicBezTo>
                      <a:pt x="11630" y="15311"/>
                      <a:pt x="11705" y="15386"/>
                      <a:pt x="11755" y="15487"/>
                    </a:cubicBezTo>
                    <a:cubicBezTo>
                      <a:pt x="11780" y="15612"/>
                      <a:pt x="11780" y="15737"/>
                      <a:pt x="11806" y="15888"/>
                    </a:cubicBezTo>
                    <a:cubicBezTo>
                      <a:pt x="11931" y="16214"/>
                      <a:pt x="12232" y="16489"/>
                      <a:pt x="12207" y="16890"/>
                    </a:cubicBezTo>
                    <a:cubicBezTo>
                      <a:pt x="12758" y="18018"/>
                      <a:pt x="13034" y="19246"/>
                      <a:pt x="13410" y="20449"/>
                    </a:cubicBezTo>
                    <a:cubicBezTo>
                      <a:pt x="13660" y="20825"/>
                      <a:pt x="13735" y="21251"/>
                      <a:pt x="13785" y="21702"/>
                    </a:cubicBezTo>
                    <a:cubicBezTo>
                      <a:pt x="13961" y="21928"/>
                      <a:pt x="13836" y="22329"/>
                      <a:pt x="14161" y="22504"/>
                    </a:cubicBezTo>
                    <a:cubicBezTo>
                      <a:pt x="14763" y="24309"/>
                      <a:pt x="15415" y="26088"/>
                      <a:pt x="15966" y="27893"/>
                    </a:cubicBezTo>
                    <a:cubicBezTo>
                      <a:pt x="16192" y="28620"/>
                      <a:pt x="16643" y="29271"/>
                      <a:pt x="16618" y="30073"/>
                    </a:cubicBezTo>
                    <a:cubicBezTo>
                      <a:pt x="17344" y="31552"/>
                      <a:pt x="17796" y="33106"/>
                      <a:pt x="18222" y="34685"/>
                    </a:cubicBezTo>
                    <a:cubicBezTo>
                      <a:pt x="18297" y="34810"/>
                      <a:pt x="18272" y="35011"/>
                      <a:pt x="18397" y="35136"/>
                    </a:cubicBezTo>
                    <a:cubicBezTo>
                      <a:pt x="18422" y="35161"/>
                      <a:pt x="18422" y="35236"/>
                      <a:pt x="18422" y="35286"/>
                    </a:cubicBezTo>
                    <a:cubicBezTo>
                      <a:pt x="18623" y="35612"/>
                      <a:pt x="18748" y="35938"/>
                      <a:pt x="18773" y="36339"/>
                    </a:cubicBezTo>
                    <a:cubicBezTo>
                      <a:pt x="18823" y="36389"/>
                      <a:pt x="18823" y="36439"/>
                      <a:pt x="18823" y="36489"/>
                    </a:cubicBezTo>
                    <a:cubicBezTo>
                      <a:pt x="18923" y="36615"/>
                      <a:pt x="18873" y="36815"/>
                      <a:pt x="18999" y="36915"/>
                    </a:cubicBezTo>
                    <a:cubicBezTo>
                      <a:pt x="19400" y="37768"/>
                      <a:pt x="19450" y="38745"/>
                      <a:pt x="20051" y="39497"/>
                    </a:cubicBezTo>
                    <a:lnTo>
                      <a:pt x="20101" y="39497"/>
                    </a:lnTo>
                    <a:lnTo>
                      <a:pt x="20177" y="39522"/>
                    </a:lnTo>
                    <a:cubicBezTo>
                      <a:pt x="21104" y="39221"/>
                      <a:pt x="21104" y="39221"/>
                      <a:pt x="20753" y="38269"/>
                    </a:cubicBezTo>
                    <a:cubicBezTo>
                      <a:pt x="20402" y="37216"/>
                      <a:pt x="20051" y="36189"/>
                      <a:pt x="19801" y="35136"/>
                    </a:cubicBezTo>
                    <a:cubicBezTo>
                      <a:pt x="19450" y="34434"/>
                      <a:pt x="19324" y="33682"/>
                      <a:pt x="19099" y="32955"/>
                    </a:cubicBezTo>
                    <a:cubicBezTo>
                      <a:pt x="18096" y="29848"/>
                      <a:pt x="17069" y="26715"/>
                      <a:pt x="16066" y="23607"/>
                    </a:cubicBezTo>
                    <a:cubicBezTo>
                      <a:pt x="15740" y="22579"/>
                      <a:pt x="15440" y="21577"/>
                      <a:pt x="15114" y="20574"/>
                    </a:cubicBezTo>
                    <a:cubicBezTo>
                      <a:pt x="14537" y="18820"/>
                      <a:pt x="14011" y="17091"/>
                      <a:pt x="13560" y="15311"/>
                    </a:cubicBezTo>
                    <a:cubicBezTo>
                      <a:pt x="13435" y="15136"/>
                      <a:pt x="13560" y="14860"/>
                      <a:pt x="13384" y="14685"/>
                    </a:cubicBezTo>
                    <a:cubicBezTo>
                      <a:pt x="13259" y="14509"/>
                      <a:pt x="13384" y="14234"/>
                      <a:pt x="13184" y="14083"/>
                    </a:cubicBezTo>
                    <a:cubicBezTo>
                      <a:pt x="13059" y="13908"/>
                      <a:pt x="13184" y="13632"/>
                      <a:pt x="12983" y="13482"/>
                    </a:cubicBezTo>
                    <a:cubicBezTo>
                      <a:pt x="12858" y="13231"/>
                      <a:pt x="13009" y="12905"/>
                      <a:pt x="12758" y="12680"/>
                    </a:cubicBezTo>
                    <a:cubicBezTo>
                      <a:pt x="12307" y="11878"/>
                      <a:pt x="12131" y="11000"/>
                      <a:pt x="11956" y="10123"/>
                    </a:cubicBezTo>
                    <a:cubicBezTo>
                      <a:pt x="11906" y="9998"/>
                      <a:pt x="11881" y="9898"/>
                      <a:pt x="11881" y="9772"/>
                    </a:cubicBezTo>
                    <a:cubicBezTo>
                      <a:pt x="11881" y="9622"/>
                      <a:pt x="11881" y="9472"/>
                      <a:pt x="11881" y="9321"/>
                    </a:cubicBezTo>
                    <a:cubicBezTo>
                      <a:pt x="11780" y="9121"/>
                      <a:pt x="11780" y="8920"/>
                      <a:pt x="11730" y="8745"/>
                    </a:cubicBezTo>
                    <a:cubicBezTo>
                      <a:pt x="11730" y="8670"/>
                      <a:pt x="11705" y="8594"/>
                      <a:pt x="11680" y="8519"/>
                    </a:cubicBezTo>
                    <a:cubicBezTo>
                      <a:pt x="11630" y="8369"/>
                      <a:pt x="11580" y="8219"/>
                      <a:pt x="11555" y="8043"/>
                    </a:cubicBezTo>
                    <a:cubicBezTo>
                      <a:pt x="11530" y="7968"/>
                      <a:pt x="11505" y="7918"/>
                      <a:pt x="11480" y="7843"/>
                    </a:cubicBezTo>
                    <a:cubicBezTo>
                      <a:pt x="11455" y="7767"/>
                      <a:pt x="11430" y="7692"/>
                      <a:pt x="11379" y="7642"/>
                    </a:cubicBezTo>
                    <a:cubicBezTo>
                      <a:pt x="11354" y="7567"/>
                      <a:pt x="11329" y="7492"/>
                      <a:pt x="11279" y="7442"/>
                    </a:cubicBezTo>
                    <a:cubicBezTo>
                      <a:pt x="11229" y="7341"/>
                      <a:pt x="11204" y="7241"/>
                      <a:pt x="11179" y="7141"/>
                    </a:cubicBezTo>
                    <a:cubicBezTo>
                      <a:pt x="11154" y="7041"/>
                      <a:pt x="11129" y="6915"/>
                      <a:pt x="11079" y="6815"/>
                    </a:cubicBezTo>
                    <a:cubicBezTo>
                      <a:pt x="11054" y="6715"/>
                      <a:pt x="11004" y="6589"/>
                      <a:pt x="10978" y="6464"/>
                    </a:cubicBezTo>
                    <a:cubicBezTo>
                      <a:pt x="10953" y="6389"/>
                      <a:pt x="10928" y="6314"/>
                      <a:pt x="10903" y="6239"/>
                    </a:cubicBezTo>
                    <a:cubicBezTo>
                      <a:pt x="10853" y="6113"/>
                      <a:pt x="10803" y="5963"/>
                      <a:pt x="10778" y="5838"/>
                    </a:cubicBezTo>
                    <a:cubicBezTo>
                      <a:pt x="10778" y="5712"/>
                      <a:pt x="10753" y="5612"/>
                      <a:pt x="10703" y="5512"/>
                    </a:cubicBezTo>
                    <a:cubicBezTo>
                      <a:pt x="10653" y="5411"/>
                      <a:pt x="10603" y="5311"/>
                      <a:pt x="10552" y="5211"/>
                    </a:cubicBezTo>
                    <a:cubicBezTo>
                      <a:pt x="10502" y="5161"/>
                      <a:pt x="10452" y="5111"/>
                      <a:pt x="10377" y="5086"/>
                    </a:cubicBezTo>
                    <a:cubicBezTo>
                      <a:pt x="10076" y="4785"/>
                      <a:pt x="10252" y="4384"/>
                      <a:pt x="10176" y="4058"/>
                    </a:cubicBezTo>
                    <a:cubicBezTo>
                      <a:pt x="10176" y="3883"/>
                      <a:pt x="10126" y="3757"/>
                      <a:pt x="9951" y="3682"/>
                    </a:cubicBezTo>
                    <a:cubicBezTo>
                      <a:pt x="9600" y="2454"/>
                      <a:pt x="9074" y="1326"/>
                      <a:pt x="8347" y="274"/>
                    </a:cubicBezTo>
                    <a:cubicBezTo>
                      <a:pt x="8201" y="88"/>
                      <a:pt x="8062" y="0"/>
                      <a:pt x="79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8" name="Google Shape;2308;p48"/>
              <p:cNvSpPr/>
              <p:nvPr/>
            </p:nvSpPr>
            <p:spPr>
              <a:xfrm>
                <a:off x="4659300" y="5140525"/>
                <a:ext cx="875350" cy="126650"/>
              </a:xfrm>
              <a:custGeom>
                <a:avLst/>
                <a:gdLst/>
                <a:ahLst/>
                <a:cxnLst/>
                <a:rect l="l" t="t" r="r" b="b"/>
                <a:pathLst>
                  <a:path w="35014" h="5066" extrusionOk="0">
                    <a:moveTo>
                      <a:pt x="34715" y="0"/>
                    </a:moveTo>
                    <a:cubicBezTo>
                      <a:pt x="34541" y="0"/>
                      <a:pt x="34371" y="114"/>
                      <a:pt x="34211" y="146"/>
                    </a:cubicBezTo>
                    <a:cubicBezTo>
                      <a:pt x="33886" y="296"/>
                      <a:pt x="33560" y="396"/>
                      <a:pt x="33259" y="497"/>
                    </a:cubicBezTo>
                    <a:cubicBezTo>
                      <a:pt x="32607" y="847"/>
                      <a:pt x="31780" y="797"/>
                      <a:pt x="31229" y="1349"/>
                    </a:cubicBezTo>
                    <a:cubicBezTo>
                      <a:pt x="31187" y="1432"/>
                      <a:pt x="31129" y="1480"/>
                      <a:pt x="31053" y="1480"/>
                    </a:cubicBezTo>
                    <a:cubicBezTo>
                      <a:pt x="31037" y="1480"/>
                      <a:pt x="31020" y="1478"/>
                      <a:pt x="31003" y="1474"/>
                    </a:cubicBezTo>
                    <a:cubicBezTo>
                      <a:pt x="30842" y="1447"/>
                      <a:pt x="30685" y="1431"/>
                      <a:pt x="30533" y="1431"/>
                    </a:cubicBezTo>
                    <a:cubicBezTo>
                      <a:pt x="30116" y="1431"/>
                      <a:pt x="29736" y="1551"/>
                      <a:pt x="29424" y="1900"/>
                    </a:cubicBezTo>
                    <a:cubicBezTo>
                      <a:pt x="29239" y="2030"/>
                      <a:pt x="29040" y="2105"/>
                      <a:pt x="28838" y="2105"/>
                    </a:cubicBezTo>
                    <a:cubicBezTo>
                      <a:pt x="28766" y="2105"/>
                      <a:pt x="28694" y="2095"/>
                      <a:pt x="28622" y="2076"/>
                    </a:cubicBezTo>
                    <a:cubicBezTo>
                      <a:pt x="28478" y="1985"/>
                      <a:pt x="28333" y="1953"/>
                      <a:pt x="28188" y="1953"/>
                    </a:cubicBezTo>
                    <a:cubicBezTo>
                      <a:pt x="27932" y="1953"/>
                      <a:pt x="27676" y="2053"/>
                      <a:pt x="27419" y="2101"/>
                    </a:cubicBezTo>
                    <a:cubicBezTo>
                      <a:pt x="27043" y="2126"/>
                      <a:pt x="26718" y="2251"/>
                      <a:pt x="26417" y="2502"/>
                    </a:cubicBezTo>
                    <a:cubicBezTo>
                      <a:pt x="26291" y="2502"/>
                      <a:pt x="26166" y="2502"/>
                      <a:pt x="26041" y="2527"/>
                    </a:cubicBezTo>
                    <a:cubicBezTo>
                      <a:pt x="25895" y="2397"/>
                      <a:pt x="25749" y="2354"/>
                      <a:pt x="25603" y="2354"/>
                    </a:cubicBezTo>
                    <a:cubicBezTo>
                      <a:pt x="25309" y="2354"/>
                      <a:pt x="25011" y="2528"/>
                      <a:pt x="24704" y="2528"/>
                    </a:cubicBezTo>
                    <a:cubicBezTo>
                      <a:pt x="24690" y="2528"/>
                      <a:pt x="24676" y="2527"/>
                      <a:pt x="24662" y="2527"/>
                    </a:cubicBezTo>
                    <a:cubicBezTo>
                      <a:pt x="24562" y="2527"/>
                      <a:pt x="24462" y="2552"/>
                      <a:pt x="24362" y="2552"/>
                    </a:cubicBezTo>
                    <a:cubicBezTo>
                      <a:pt x="23977" y="2685"/>
                      <a:pt x="23582" y="2708"/>
                      <a:pt x="23183" y="2708"/>
                    </a:cubicBezTo>
                    <a:cubicBezTo>
                      <a:pt x="22983" y="2708"/>
                      <a:pt x="22783" y="2702"/>
                      <a:pt x="22582" y="2702"/>
                    </a:cubicBezTo>
                    <a:cubicBezTo>
                      <a:pt x="22432" y="2727"/>
                      <a:pt x="22281" y="2727"/>
                      <a:pt x="22156" y="2727"/>
                    </a:cubicBezTo>
                    <a:cubicBezTo>
                      <a:pt x="22006" y="2727"/>
                      <a:pt x="21880" y="2727"/>
                      <a:pt x="21755" y="2777"/>
                    </a:cubicBezTo>
                    <a:cubicBezTo>
                      <a:pt x="21630" y="2802"/>
                      <a:pt x="21530" y="2878"/>
                      <a:pt x="21404" y="2903"/>
                    </a:cubicBezTo>
                    <a:cubicBezTo>
                      <a:pt x="21329" y="2928"/>
                      <a:pt x="21254" y="2953"/>
                      <a:pt x="21179" y="2978"/>
                    </a:cubicBezTo>
                    <a:cubicBezTo>
                      <a:pt x="21129" y="3003"/>
                      <a:pt x="21053" y="3053"/>
                      <a:pt x="21003" y="3103"/>
                    </a:cubicBezTo>
                    <a:cubicBezTo>
                      <a:pt x="20728" y="3103"/>
                      <a:pt x="20477" y="3078"/>
                      <a:pt x="20201" y="3078"/>
                    </a:cubicBezTo>
                    <a:cubicBezTo>
                      <a:pt x="19988" y="2936"/>
                      <a:pt x="19762" y="2869"/>
                      <a:pt x="19533" y="2869"/>
                    </a:cubicBezTo>
                    <a:cubicBezTo>
                      <a:pt x="19439" y="2869"/>
                      <a:pt x="19344" y="2881"/>
                      <a:pt x="19249" y="2903"/>
                    </a:cubicBezTo>
                    <a:cubicBezTo>
                      <a:pt x="19073" y="2928"/>
                      <a:pt x="18923" y="2928"/>
                      <a:pt x="18748" y="2928"/>
                    </a:cubicBezTo>
                    <a:lnTo>
                      <a:pt x="15966" y="2928"/>
                    </a:lnTo>
                    <a:cubicBezTo>
                      <a:pt x="15659" y="2921"/>
                      <a:pt x="15350" y="2921"/>
                      <a:pt x="15041" y="2921"/>
                    </a:cubicBezTo>
                    <a:lnTo>
                      <a:pt x="15041" y="2921"/>
                    </a:lnTo>
                    <a:cubicBezTo>
                      <a:pt x="14113" y="2921"/>
                      <a:pt x="13177" y="2921"/>
                      <a:pt x="12256" y="2752"/>
                    </a:cubicBezTo>
                    <a:cubicBezTo>
                      <a:pt x="11944" y="2730"/>
                      <a:pt x="11651" y="2648"/>
                      <a:pt x="11343" y="2648"/>
                    </a:cubicBezTo>
                    <a:cubicBezTo>
                      <a:pt x="11305" y="2648"/>
                      <a:pt x="11267" y="2649"/>
                      <a:pt x="11229" y="2652"/>
                    </a:cubicBezTo>
                    <a:cubicBezTo>
                      <a:pt x="10301" y="2627"/>
                      <a:pt x="9399" y="2502"/>
                      <a:pt x="8497" y="2351"/>
                    </a:cubicBezTo>
                    <a:cubicBezTo>
                      <a:pt x="8071" y="2326"/>
                      <a:pt x="7670" y="2226"/>
                      <a:pt x="7269" y="2151"/>
                    </a:cubicBezTo>
                    <a:cubicBezTo>
                      <a:pt x="7169" y="2126"/>
                      <a:pt x="7068" y="2126"/>
                      <a:pt x="6968" y="2126"/>
                    </a:cubicBezTo>
                    <a:cubicBezTo>
                      <a:pt x="6342" y="1975"/>
                      <a:pt x="5715" y="1850"/>
                      <a:pt x="5088" y="1700"/>
                    </a:cubicBezTo>
                    <a:cubicBezTo>
                      <a:pt x="4712" y="1599"/>
                      <a:pt x="4362" y="1499"/>
                      <a:pt x="4011" y="1349"/>
                    </a:cubicBezTo>
                    <a:cubicBezTo>
                      <a:pt x="3484" y="1349"/>
                      <a:pt x="3058" y="1073"/>
                      <a:pt x="2582" y="948"/>
                    </a:cubicBezTo>
                    <a:cubicBezTo>
                      <a:pt x="2432" y="923"/>
                      <a:pt x="2256" y="923"/>
                      <a:pt x="2081" y="898"/>
                    </a:cubicBezTo>
                    <a:cubicBezTo>
                      <a:pt x="2031" y="872"/>
                      <a:pt x="1956" y="847"/>
                      <a:pt x="1880" y="822"/>
                    </a:cubicBezTo>
                    <a:cubicBezTo>
                      <a:pt x="1755" y="772"/>
                      <a:pt x="1680" y="722"/>
                      <a:pt x="1580" y="647"/>
                    </a:cubicBezTo>
                    <a:cubicBezTo>
                      <a:pt x="1504" y="572"/>
                      <a:pt x="1379" y="547"/>
                      <a:pt x="1279" y="522"/>
                    </a:cubicBezTo>
                    <a:cubicBezTo>
                      <a:pt x="1179" y="471"/>
                      <a:pt x="1078" y="421"/>
                      <a:pt x="978" y="396"/>
                    </a:cubicBezTo>
                    <a:cubicBezTo>
                      <a:pt x="903" y="346"/>
                      <a:pt x="828" y="321"/>
                      <a:pt x="753" y="296"/>
                    </a:cubicBezTo>
                    <a:cubicBezTo>
                      <a:pt x="627" y="221"/>
                      <a:pt x="502" y="196"/>
                      <a:pt x="377" y="196"/>
                    </a:cubicBezTo>
                    <a:cubicBezTo>
                      <a:pt x="276" y="196"/>
                      <a:pt x="201" y="246"/>
                      <a:pt x="126" y="296"/>
                    </a:cubicBezTo>
                    <a:cubicBezTo>
                      <a:pt x="101" y="396"/>
                      <a:pt x="76" y="497"/>
                      <a:pt x="76" y="597"/>
                    </a:cubicBezTo>
                    <a:cubicBezTo>
                      <a:pt x="126" y="1098"/>
                      <a:pt x="1" y="1624"/>
                      <a:pt x="151" y="2126"/>
                    </a:cubicBezTo>
                    <a:cubicBezTo>
                      <a:pt x="627" y="2552"/>
                      <a:pt x="1229" y="2702"/>
                      <a:pt x="1805" y="2928"/>
                    </a:cubicBezTo>
                    <a:cubicBezTo>
                      <a:pt x="3234" y="3454"/>
                      <a:pt x="4737" y="3680"/>
                      <a:pt x="6191" y="4156"/>
                    </a:cubicBezTo>
                    <a:cubicBezTo>
                      <a:pt x="7194" y="4156"/>
                      <a:pt x="8146" y="4431"/>
                      <a:pt x="9149" y="4557"/>
                    </a:cubicBezTo>
                    <a:cubicBezTo>
                      <a:pt x="11279" y="4807"/>
                      <a:pt x="13459" y="4883"/>
                      <a:pt x="15615" y="5008"/>
                    </a:cubicBezTo>
                    <a:cubicBezTo>
                      <a:pt x="16251" y="5048"/>
                      <a:pt x="16887" y="5065"/>
                      <a:pt x="17523" y="5065"/>
                    </a:cubicBezTo>
                    <a:cubicBezTo>
                      <a:pt x="19243" y="5065"/>
                      <a:pt x="20963" y="4942"/>
                      <a:pt x="22682" y="4832"/>
                    </a:cubicBezTo>
                    <a:cubicBezTo>
                      <a:pt x="25489" y="4682"/>
                      <a:pt x="28271" y="4181"/>
                      <a:pt x="31028" y="3554"/>
                    </a:cubicBezTo>
                    <a:cubicBezTo>
                      <a:pt x="31830" y="3279"/>
                      <a:pt x="32657" y="3028"/>
                      <a:pt x="33459" y="2702"/>
                    </a:cubicBezTo>
                    <a:cubicBezTo>
                      <a:pt x="35013" y="2101"/>
                      <a:pt x="35013" y="2076"/>
                      <a:pt x="35013" y="446"/>
                    </a:cubicBezTo>
                    <a:cubicBezTo>
                      <a:pt x="35013" y="346"/>
                      <a:pt x="35013" y="246"/>
                      <a:pt x="35013" y="146"/>
                    </a:cubicBezTo>
                    <a:cubicBezTo>
                      <a:pt x="34914" y="37"/>
                      <a:pt x="34814" y="0"/>
                      <a:pt x="3471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9" name="Google Shape;2309;p48"/>
              <p:cNvSpPr/>
              <p:nvPr/>
            </p:nvSpPr>
            <p:spPr>
              <a:xfrm>
                <a:off x="5357925" y="3799975"/>
                <a:ext cx="237500" cy="225775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9031" extrusionOk="0">
                    <a:moveTo>
                      <a:pt x="405" y="1"/>
                    </a:moveTo>
                    <a:cubicBezTo>
                      <a:pt x="201" y="1"/>
                      <a:pt x="199" y="200"/>
                      <a:pt x="176" y="359"/>
                    </a:cubicBezTo>
                    <a:cubicBezTo>
                      <a:pt x="151" y="710"/>
                      <a:pt x="276" y="1086"/>
                      <a:pt x="101" y="1411"/>
                    </a:cubicBezTo>
                    <a:cubicBezTo>
                      <a:pt x="26" y="2364"/>
                      <a:pt x="1" y="3291"/>
                      <a:pt x="101" y="4244"/>
                    </a:cubicBezTo>
                    <a:cubicBezTo>
                      <a:pt x="276" y="5321"/>
                      <a:pt x="176" y="6424"/>
                      <a:pt x="151" y="7527"/>
                    </a:cubicBezTo>
                    <a:cubicBezTo>
                      <a:pt x="151" y="8204"/>
                      <a:pt x="402" y="8504"/>
                      <a:pt x="1028" y="8605"/>
                    </a:cubicBezTo>
                    <a:cubicBezTo>
                      <a:pt x="1354" y="8680"/>
                      <a:pt x="1680" y="8705"/>
                      <a:pt x="2031" y="8705"/>
                    </a:cubicBezTo>
                    <a:cubicBezTo>
                      <a:pt x="4387" y="8705"/>
                      <a:pt x="6717" y="8905"/>
                      <a:pt x="9073" y="9031"/>
                    </a:cubicBezTo>
                    <a:cubicBezTo>
                      <a:pt x="9324" y="6625"/>
                      <a:pt x="9324" y="4219"/>
                      <a:pt x="9499" y="1737"/>
                    </a:cubicBezTo>
                    <a:lnTo>
                      <a:pt x="9499" y="1737"/>
                    </a:lnTo>
                    <a:cubicBezTo>
                      <a:pt x="8920" y="2149"/>
                      <a:pt x="8532" y="2449"/>
                      <a:pt x="8098" y="2449"/>
                    </a:cubicBezTo>
                    <a:cubicBezTo>
                      <a:pt x="7688" y="2449"/>
                      <a:pt x="7236" y="2181"/>
                      <a:pt x="6542" y="1487"/>
                    </a:cubicBezTo>
                    <a:cubicBezTo>
                      <a:pt x="6467" y="1838"/>
                      <a:pt x="6367" y="2138"/>
                      <a:pt x="6291" y="2439"/>
                    </a:cubicBezTo>
                    <a:cubicBezTo>
                      <a:pt x="6160" y="2833"/>
                      <a:pt x="5921" y="3033"/>
                      <a:pt x="5631" y="3033"/>
                    </a:cubicBezTo>
                    <a:cubicBezTo>
                      <a:pt x="5479" y="3033"/>
                      <a:pt x="5312" y="2978"/>
                      <a:pt x="5139" y="2865"/>
                    </a:cubicBezTo>
                    <a:cubicBezTo>
                      <a:pt x="4863" y="2690"/>
                      <a:pt x="4738" y="2389"/>
                      <a:pt x="4537" y="2188"/>
                    </a:cubicBezTo>
                    <a:cubicBezTo>
                      <a:pt x="4336" y="1988"/>
                      <a:pt x="4311" y="1612"/>
                      <a:pt x="3860" y="1612"/>
                    </a:cubicBezTo>
                    <a:cubicBezTo>
                      <a:pt x="3860" y="2564"/>
                      <a:pt x="3835" y="3542"/>
                      <a:pt x="3560" y="4469"/>
                    </a:cubicBezTo>
                    <a:cubicBezTo>
                      <a:pt x="3359" y="5171"/>
                      <a:pt x="3159" y="5422"/>
                      <a:pt x="2632" y="5472"/>
                    </a:cubicBezTo>
                    <a:cubicBezTo>
                      <a:pt x="2589" y="5475"/>
                      <a:pt x="2546" y="5477"/>
                      <a:pt x="2504" y="5477"/>
                    </a:cubicBezTo>
                    <a:cubicBezTo>
                      <a:pt x="1960" y="5477"/>
                      <a:pt x="1511" y="5178"/>
                      <a:pt x="1279" y="4620"/>
                    </a:cubicBezTo>
                    <a:cubicBezTo>
                      <a:pt x="1103" y="4118"/>
                      <a:pt x="928" y="3617"/>
                      <a:pt x="853" y="3091"/>
                    </a:cubicBezTo>
                    <a:cubicBezTo>
                      <a:pt x="753" y="2063"/>
                      <a:pt x="602" y="1036"/>
                      <a:pt x="477" y="8"/>
                    </a:cubicBezTo>
                    <a:cubicBezTo>
                      <a:pt x="450" y="3"/>
                      <a:pt x="426" y="1"/>
                      <a:pt x="4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0" name="Google Shape;2310;p48"/>
              <p:cNvSpPr/>
              <p:nvPr/>
            </p:nvSpPr>
            <p:spPr>
              <a:xfrm>
                <a:off x="5350400" y="4059350"/>
                <a:ext cx="233750" cy="144700"/>
              </a:xfrm>
              <a:custGeom>
                <a:avLst/>
                <a:gdLst/>
                <a:ahLst/>
                <a:cxnLst/>
                <a:rect l="l" t="t" r="r" b="b"/>
                <a:pathLst>
                  <a:path w="9350" h="5788" extrusionOk="0">
                    <a:moveTo>
                      <a:pt x="8608" y="0"/>
                    </a:moveTo>
                    <a:cubicBezTo>
                      <a:pt x="8397" y="0"/>
                      <a:pt x="8179" y="34"/>
                      <a:pt x="7971" y="34"/>
                    </a:cubicBezTo>
                    <a:cubicBezTo>
                      <a:pt x="7812" y="68"/>
                      <a:pt x="7654" y="81"/>
                      <a:pt x="7496" y="81"/>
                    </a:cubicBezTo>
                    <a:cubicBezTo>
                      <a:pt x="7303" y="81"/>
                      <a:pt x="7111" y="62"/>
                      <a:pt x="6918" y="34"/>
                    </a:cubicBezTo>
                    <a:cubicBezTo>
                      <a:pt x="6606" y="86"/>
                      <a:pt x="6291" y="99"/>
                      <a:pt x="5975" y="99"/>
                    </a:cubicBezTo>
                    <a:cubicBezTo>
                      <a:pt x="5655" y="99"/>
                      <a:pt x="5333" y="86"/>
                      <a:pt x="5011" y="86"/>
                    </a:cubicBezTo>
                    <a:cubicBezTo>
                      <a:pt x="4728" y="86"/>
                      <a:pt x="4445" y="96"/>
                      <a:pt x="4161" y="134"/>
                    </a:cubicBezTo>
                    <a:cubicBezTo>
                      <a:pt x="3955" y="178"/>
                      <a:pt x="3744" y="188"/>
                      <a:pt x="3531" y="188"/>
                    </a:cubicBezTo>
                    <a:cubicBezTo>
                      <a:pt x="3330" y="188"/>
                      <a:pt x="3127" y="179"/>
                      <a:pt x="2924" y="179"/>
                    </a:cubicBezTo>
                    <a:cubicBezTo>
                      <a:pt x="2843" y="179"/>
                      <a:pt x="2763" y="180"/>
                      <a:pt x="2683" y="184"/>
                    </a:cubicBezTo>
                    <a:cubicBezTo>
                      <a:pt x="2633" y="186"/>
                      <a:pt x="2584" y="187"/>
                      <a:pt x="2535" y="187"/>
                    </a:cubicBezTo>
                    <a:cubicBezTo>
                      <a:pt x="2232" y="187"/>
                      <a:pt x="1927" y="161"/>
                      <a:pt x="1625" y="161"/>
                    </a:cubicBezTo>
                    <a:cubicBezTo>
                      <a:pt x="1198" y="161"/>
                      <a:pt x="776" y="212"/>
                      <a:pt x="377" y="460"/>
                    </a:cubicBezTo>
                    <a:cubicBezTo>
                      <a:pt x="51" y="1237"/>
                      <a:pt x="277" y="2064"/>
                      <a:pt x="151" y="2866"/>
                    </a:cubicBezTo>
                    <a:cubicBezTo>
                      <a:pt x="1" y="3392"/>
                      <a:pt x="101" y="3919"/>
                      <a:pt x="76" y="4445"/>
                    </a:cubicBezTo>
                    <a:cubicBezTo>
                      <a:pt x="76" y="5553"/>
                      <a:pt x="76" y="5786"/>
                      <a:pt x="753" y="5786"/>
                    </a:cubicBezTo>
                    <a:cubicBezTo>
                      <a:pt x="934" y="5786"/>
                      <a:pt x="1164" y="5769"/>
                      <a:pt x="1455" y="5748"/>
                    </a:cubicBezTo>
                    <a:cubicBezTo>
                      <a:pt x="1517" y="5745"/>
                      <a:pt x="1579" y="5743"/>
                      <a:pt x="1642" y="5743"/>
                    </a:cubicBezTo>
                    <a:cubicBezTo>
                      <a:pt x="1943" y="5743"/>
                      <a:pt x="2244" y="5779"/>
                      <a:pt x="2546" y="5779"/>
                    </a:cubicBezTo>
                    <a:cubicBezTo>
                      <a:pt x="2608" y="5779"/>
                      <a:pt x="2670" y="5777"/>
                      <a:pt x="2733" y="5773"/>
                    </a:cubicBezTo>
                    <a:cubicBezTo>
                      <a:pt x="2858" y="5773"/>
                      <a:pt x="2983" y="5748"/>
                      <a:pt x="3109" y="5748"/>
                    </a:cubicBezTo>
                    <a:cubicBezTo>
                      <a:pt x="3469" y="5712"/>
                      <a:pt x="3830" y="5699"/>
                      <a:pt x="4193" y="5699"/>
                    </a:cubicBezTo>
                    <a:cubicBezTo>
                      <a:pt x="5137" y="5699"/>
                      <a:pt x="6087" y="5788"/>
                      <a:pt x="7030" y="5788"/>
                    </a:cubicBezTo>
                    <a:cubicBezTo>
                      <a:pt x="7235" y="5788"/>
                      <a:pt x="7440" y="5784"/>
                      <a:pt x="7645" y="5773"/>
                    </a:cubicBezTo>
                    <a:cubicBezTo>
                      <a:pt x="8998" y="5723"/>
                      <a:pt x="8998" y="5773"/>
                      <a:pt x="9174" y="4470"/>
                    </a:cubicBezTo>
                    <a:cubicBezTo>
                      <a:pt x="9224" y="3092"/>
                      <a:pt x="9274" y="1688"/>
                      <a:pt x="9349" y="310"/>
                    </a:cubicBezTo>
                    <a:cubicBezTo>
                      <a:pt x="9138" y="56"/>
                      <a:pt x="8879" y="0"/>
                      <a:pt x="86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1" name="Google Shape;2311;p48"/>
              <p:cNvSpPr/>
              <p:nvPr/>
            </p:nvSpPr>
            <p:spPr>
              <a:xfrm>
                <a:off x="5359800" y="3906050"/>
                <a:ext cx="226850" cy="158025"/>
              </a:xfrm>
              <a:custGeom>
                <a:avLst/>
                <a:gdLst/>
                <a:ahLst/>
                <a:cxnLst/>
                <a:rect l="l" t="t" r="r" b="b"/>
                <a:pathLst>
                  <a:path w="9074" h="6321" extrusionOk="0">
                    <a:moveTo>
                      <a:pt x="26" y="1"/>
                    </a:moveTo>
                    <a:cubicBezTo>
                      <a:pt x="26" y="2006"/>
                      <a:pt x="1" y="4011"/>
                      <a:pt x="1" y="5991"/>
                    </a:cubicBezTo>
                    <a:cubicBezTo>
                      <a:pt x="478" y="6258"/>
                      <a:pt x="971" y="6321"/>
                      <a:pt x="1471" y="6321"/>
                    </a:cubicBezTo>
                    <a:cubicBezTo>
                      <a:pt x="1906" y="6321"/>
                      <a:pt x="2346" y="6273"/>
                      <a:pt x="2784" y="6273"/>
                    </a:cubicBezTo>
                    <a:cubicBezTo>
                      <a:pt x="2926" y="6273"/>
                      <a:pt x="3068" y="6278"/>
                      <a:pt x="3209" y="6291"/>
                    </a:cubicBezTo>
                    <a:cubicBezTo>
                      <a:pt x="4044" y="6225"/>
                      <a:pt x="4880" y="6225"/>
                      <a:pt x="5723" y="6225"/>
                    </a:cubicBezTo>
                    <a:cubicBezTo>
                      <a:pt x="6144" y="6225"/>
                      <a:pt x="6567" y="6225"/>
                      <a:pt x="6993" y="6216"/>
                    </a:cubicBezTo>
                    <a:cubicBezTo>
                      <a:pt x="7115" y="6193"/>
                      <a:pt x="7238" y="6185"/>
                      <a:pt x="7363" y="6185"/>
                    </a:cubicBezTo>
                    <a:cubicBezTo>
                      <a:pt x="7607" y="6185"/>
                      <a:pt x="7856" y="6214"/>
                      <a:pt x="8101" y="6214"/>
                    </a:cubicBezTo>
                    <a:cubicBezTo>
                      <a:pt x="8405" y="6214"/>
                      <a:pt x="8702" y="6169"/>
                      <a:pt x="8973" y="5966"/>
                    </a:cubicBezTo>
                    <a:cubicBezTo>
                      <a:pt x="9023" y="5565"/>
                      <a:pt x="9074" y="5189"/>
                      <a:pt x="8998" y="4788"/>
                    </a:cubicBezTo>
                    <a:cubicBezTo>
                      <a:pt x="8649" y="4475"/>
                      <a:pt x="8272" y="4283"/>
                      <a:pt x="7838" y="4283"/>
                    </a:cubicBezTo>
                    <a:cubicBezTo>
                      <a:pt x="7681" y="4283"/>
                      <a:pt x="7517" y="4308"/>
                      <a:pt x="7344" y="4362"/>
                    </a:cubicBezTo>
                    <a:cubicBezTo>
                      <a:pt x="7258" y="4394"/>
                      <a:pt x="7163" y="4403"/>
                      <a:pt x="7065" y="4403"/>
                    </a:cubicBezTo>
                    <a:cubicBezTo>
                      <a:pt x="6933" y="4403"/>
                      <a:pt x="6796" y="4387"/>
                      <a:pt x="6668" y="4387"/>
                    </a:cubicBezTo>
                    <a:cubicBezTo>
                      <a:pt x="5265" y="4387"/>
                      <a:pt x="3880" y="4139"/>
                      <a:pt x="2484" y="4139"/>
                    </a:cubicBezTo>
                    <a:cubicBezTo>
                      <a:pt x="2158" y="4139"/>
                      <a:pt x="1832" y="4153"/>
                      <a:pt x="1505" y="4186"/>
                    </a:cubicBezTo>
                    <a:cubicBezTo>
                      <a:pt x="1488" y="4188"/>
                      <a:pt x="1471" y="4189"/>
                      <a:pt x="1455" y="4189"/>
                    </a:cubicBezTo>
                    <a:cubicBezTo>
                      <a:pt x="1221" y="4189"/>
                      <a:pt x="985" y="4034"/>
                      <a:pt x="728" y="4011"/>
                    </a:cubicBezTo>
                    <a:cubicBezTo>
                      <a:pt x="302" y="3986"/>
                      <a:pt x="201" y="3735"/>
                      <a:pt x="201" y="3334"/>
                    </a:cubicBezTo>
                    <a:cubicBezTo>
                      <a:pt x="226" y="2532"/>
                      <a:pt x="226" y="1755"/>
                      <a:pt x="201" y="953"/>
                    </a:cubicBezTo>
                    <a:cubicBezTo>
                      <a:pt x="201" y="627"/>
                      <a:pt x="302" y="276"/>
                      <a:pt x="2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2" name="Google Shape;2312;p48"/>
              <p:cNvSpPr/>
              <p:nvPr/>
            </p:nvSpPr>
            <p:spPr>
              <a:xfrm>
                <a:off x="4952550" y="3710550"/>
                <a:ext cx="204275" cy="85875"/>
              </a:xfrm>
              <a:custGeom>
                <a:avLst/>
                <a:gdLst/>
                <a:ahLst/>
                <a:cxnLst/>
                <a:rect l="l" t="t" r="r" b="b"/>
                <a:pathLst>
                  <a:path w="8171" h="3435" extrusionOk="0">
                    <a:moveTo>
                      <a:pt x="125" y="1"/>
                    </a:moveTo>
                    <a:cubicBezTo>
                      <a:pt x="25" y="51"/>
                      <a:pt x="0" y="101"/>
                      <a:pt x="50" y="176"/>
                    </a:cubicBezTo>
                    <a:cubicBezTo>
                      <a:pt x="100" y="252"/>
                      <a:pt x="100" y="302"/>
                      <a:pt x="75" y="352"/>
                    </a:cubicBezTo>
                    <a:cubicBezTo>
                      <a:pt x="150" y="1455"/>
                      <a:pt x="952" y="2106"/>
                      <a:pt x="1654" y="2783"/>
                    </a:cubicBezTo>
                    <a:cubicBezTo>
                      <a:pt x="1729" y="2833"/>
                      <a:pt x="1805" y="2883"/>
                      <a:pt x="1880" y="2933"/>
                    </a:cubicBezTo>
                    <a:cubicBezTo>
                      <a:pt x="1980" y="2983"/>
                      <a:pt x="2105" y="3034"/>
                      <a:pt x="2231" y="3084"/>
                    </a:cubicBezTo>
                    <a:cubicBezTo>
                      <a:pt x="2306" y="3134"/>
                      <a:pt x="2381" y="3159"/>
                      <a:pt x="2456" y="3184"/>
                    </a:cubicBezTo>
                    <a:cubicBezTo>
                      <a:pt x="2607" y="3209"/>
                      <a:pt x="2757" y="3284"/>
                      <a:pt x="2907" y="3334"/>
                    </a:cubicBezTo>
                    <a:cubicBezTo>
                      <a:pt x="2957" y="3359"/>
                      <a:pt x="3008" y="3359"/>
                      <a:pt x="3033" y="3384"/>
                    </a:cubicBezTo>
                    <a:cubicBezTo>
                      <a:pt x="3083" y="3384"/>
                      <a:pt x="3108" y="3384"/>
                      <a:pt x="3158" y="3410"/>
                    </a:cubicBezTo>
                    <a:cubicBezTo>
                      <a:pt x="3258" y="3410"/>
                      <a:pt x="3333" y="3435"/>
                      <a:pt x="3434" y="3435"/>
                    </a:cubicBezTo>
                    <a:cubicBezTo>
                      <a:pt x="3609" y="3435"/>
                      <a:pt x="3784" y="3435"/>
                      <a:pt x="3985" y="3384"/>
                    </a:cubicBezTo>
                    <a:cubicBezTo>
                      <a:pt x="5338" y="2858"/>
                      <a:pt x="6416" y="1856"/>
                      <a:pt x="7669" y="1179"/>
                    </a:cubicBezTo>
                    <a:cubicBezTo>
                      <a:pt x="7744" y="1104"/>
                      <a:pt x="7795" y="1004"/>
                      <a:pt x="7845" y="928"/>
                    </a:cubicBezTo>
                    <a:cubicBezTo>
                      <a:pt x="8170" y="352"/>
                      <a:pt x="8095" y="227"/>
                      <a:pt x="7494" y="202"/>
                    </a:cubicBezTo>
                    <a:cubicBezTo>
                      <a:pt x="7427" y="193"/>
                      <a:pt x="7360" y="190"/>
                      <a:pt x="7293" y="190"/>
                    </a:cubicBezTo>
                    <a:cubicBezTo>
                      <a:pt x="7160" y="190"/>
                      <a:pt x="7026" y="202"/>
                      <a:pt x="6892" y="202"/>
                    </a:cubicBezTo>
                    <a:cubicBezTo>
                      <a:pt x="4812" y="176"/>
                      <a:pt x="2707" y="176"/>
                      <a:pt x="627" y="151"/>
                    </a:cubicBezTo>
                    <a:lnTo>
                      <a:pt x="125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3" name="Google Shape;2313;p48"/>
              <p:cNvSpPr/>
              <p:nvPr/>
            </p:nvSpPr>
            <p:spPr>
              <a:xfrm>
                <a:off x="4616700" y="4195050"/>
                <a:ext cx="962425" cy="1028100"/>
              </a:xfrm>
              <a:custGeom>
                <a:avLst/>
                <a:gdLst/>
                <a:ahLst/>
                <a:cxnLst/>
                <a:rect l="l" t="t" r="r" b="b"/>
                <a:pathLst>
                  <a:path w="38497" h="41124" extrusionOk="0">
                    <a:moveTo>
                      <a:pt x="34344" y="32862"/>
                    </a:moveTo>
                    <a:cubicBezTo>
                      <a:pt x="34797" y="32862"/>
                      <a:pt x="35194" y="33042"/>
                      <a:pt x="35464" y="33403"/>
                    </a:cubicBezTo>
                    <a:cubicBezTo>
                      <a:pt x="35940" y="33980"/>
                      <a:pt x="35840" y="35082"/>
                      <a:pt x="35289" y="35709"/>
                    </a:cubicBezTo>
                    <a:cubicBezTo>
                      <a:pt x="35088" y="35960"/>
                      <a:pt x="34737" y="36110"/>
                      <a:pt x="34687" y="36461"/>
                    </a:cubicBezTo>
                    <a:cubicBezTo>
                      <a:pt x="34737" y="36536"/>
                      <a:pt x="34813" y="36586"/>
                      <a:pt x="34863" y="36661"/>
                    </a:cubicBezTo>
                    <a:cubicBezTo>
                      <a:pt x="34788" y="36586"/>
                      <a:pt x="34712" y="36511"/>
                      <a:pt x="34637" y="36461"/>
                    </a:cubicBezTo>
                    <a:cubicBezTo>
                      <a:pt x="34595" y="36453"/>
                      <a:pt x="34551" y="36450"/>
                      <a:pt x="34505" y="36450"/>
                    </a:cubicBezTo>
                    <a:cubicBezTo>
                      <a:pt x="34414" y="36450"/>
                      <a:pt x="34320" y="36461"/>
                      <a:pt x="34236" y="36461"/>
                    </a:cubicBezTo>
                    <a:cubicBezTo>
                      <a:pt x="34208" y="36462"/>
                      <a:pt x="34181" y="36462"/>
                      <a:pt x="34154" y="36462"/>
                    </a:cubicBezTo>
                    <a:cubicBezTo>
                      <a:pt x="33095" y="36462"/>
                      <a:pt x="32351" y="35988"/>
                      <a:pt x="32131" y="35158"/>
                    </a:cubicBezTo>
                    <a:cubicBezTo>
                      <a:pt x="31930" y="34456"/>
                      <a:pt x="32507" y="33529"/>
                      <a:pt x="33384" y="33102"/>
                    </a:cubicBezTo>
                    <a:cubicBezTo>
                      <a:pt x="33715" y="32942"/>
                      <a:pt x="34042" y="32862"/>
                      <a:pt x="34344" y="32862"/>
                    </a:cubicBezTo>
                    <a:close/>
                    <a:moveTo>
                      <a:pt x="4411" y="1"/>
                    </a:moveTo>
                    <a:cubicBezTo>
                      <a:pt x="4255" y="1"/>
                      <a:pt x="4098" y="7"/>
                      <a:pt x="3935" y="20"/>
                    </a:cubicBezTo>
                    <a:cubicBezTo>
                      <a:pt x="3835" y="45"/>
                      <a:pt x="3735" y="70"/>
                      <a:pt x="3634" y="95"/>
                    </a:cubicBezTo>
                    <a:cubicBezTo>
                      <a:pt x="3478" y="159"/>
                      <a:pt x="3323" y="180"/>
                      <a:pt x="3167" y="180"/>
                    </a:cubicBezTo>
                    <a:cubicBezTo>
                      <a:pt x="2835" y="180"/>
                      <a:pt x="2504" y="82"/>
                      <a:pt x="2173" y="82"/>
                    </a:cubicBezTo>
                    <a:cubicBezTo>
                      <a:pt x="2108" y="82"/>
                      <a:pt x="2044" y="86"/>
                      <a:pt x="1980" y="95"/>
                    </a:cubicBezTo>
                    <a:cubicBezTo>
                      <a:pt x="1799" y="155"/>
                      <a:pt x="1605" y="166"/>
                      <a:pt x="1410" y="166"/>
                    </a:cubicBezTo>
                    <a:cubicBezTo>
                      <a:pt x="1310" y="166"/>
                      <a:pt x="1209" y="163"/>
                      <a:pt x="1109" y="163"/>
                    </a:cubicBezTo>
                    <a:cubicBezTo>
                      <a:pt x="757" y="163"/>
                      <a:pt x="412" y="196"/>
                      <a:pt x="126" y="496"/>
                    </a:cubicBezTo>
                    <a:cubicBezTo>
                      <a:pt x="0" y="1423"/>
                      <a:pt x="226" y="2350"/>
                      <a:pt x="251" y="3278"/>
                    </a:cubicBezTo>
                    <a:cubicBezTo>
                      <a:pt x="326" y="5834"/>
                      <a:pt x="426" y="8416"/>
                      <a:pt x="552" y="10972"/>
                    </a:cubicBezTo>
                    <a:cubicBezTo>
                      <a:pt x="702" y="14406"/>
                      <a:pt x="878" y="17814"/>
                      <a:pt x="1028" y="21248"/>
                    </a:cubicBezTo>
                    <a:cubicBezTo>
                      <a:pt x="1153" y="23729"/>
                      <a:pt x="1153" y="26235"/>
                      <a:pt x="1329" y="28716"/>
                    </a:cubicBezTo>
                    <a:cubicBezTo>
                      <a:pt x="1504" y="31599"/>
                      <a:pt x="1654" y="34456"/>
                      <a:pt x="1705" y="37313"/>
                    </a:cubicBezTo>
                    <a:cubicBezTo>
                      <a:pt x="1780" y="37639"/>
                      <a:pt x="1930" y="37915"/>
                      <a:pt x="2306" y="38015"/>
                    </a:cubicBezTo>
                    <a:cubicBezTo>
                      <a:pt x="2757" y="38140"/>
                      <a:pt x="3133" y="38441"/>
                      <a:pt x="3534" y="38666"/>
                    </a:cubicBezTo>
                    <a:cubicBezTo>
                      <a:pt x="4336" y="38792"/>
                      <a:pt x="5138" y="39042"/>
                      <a:pt x="5915" y="39268"/>
                    </a:cubicBezTo>
                    <a:cubicBezTo>
                      <a:pt x="6091" y="39293"/>
                      <a:pt x="6266" y="39343"/>
                      <a:pt x="6467" y="39368"/>
                    </a:cubicBezTo>
                    <a:cubicBezTo>
                      <a:pt x="6592" y="39368"/>
                      <a:pt x="6692" y="39393"/>
                      <a:pt x="6817" y="39443"/>
                    </a:cubicBezTo>
                    <a:cubicBezTo>
                      <a:pt x="6893" y="39468"/>
                      <a:pt x="6968" y="39493"/>
                      <a:pt x="7043" y="39519"/>
                    </a:cubicBezTo>
                    <a:cubicBezTo>
                      <a:pt x="7243" y="39544"/>
                      <a:pt x="7444" y="39569"/>
                      <a:pt x="7619" y="39644"/>
                    </a:cubicBezTo>
                    <a:cubicBezTo>
                      <a:pt x="7695" y="39669"/>
                      <a:pt x="7770" y="39694"/>
                      <a:pt x="7870" y="39719"/>
                    </a:cubicBezTo>
                    <a:cubicBezTo>
                      <a:pt x="8096" y="39769"/>
                      <a:pt x="8346" y="39819"/>
                      <a:pt x="8572" y="39895"/>
                    </a:cubicBezTo>
                    <a:cubicBezTo>
                      <a:pt x="9073" y="39995"/>
                      <a:pt x="9624" y="39970"/>
                      <a:pt x="10126" y="40095"/>
                    </a:cubicBezTo>
                    <a:cubicBezTo>
                      <a:pt x="10201" y="40120"/>
                      <a:pt x="10301" y="40145"/>
                      <a:pt x="10376" y="40170"/>
                    </a:cubicBezTo>
                    <a:cubicBezTo>
                      <a:pt x="10477" y="40195"/>
                      <a:pt x="10577" y="40195"/>
                      <a:pt x="10652" y="40220"/>
                    </a:cubicBezTo>
                    <a:cubicBezTo>
                      <a:pt x="11063" y="40289"/>
                      <a:pt x="11454" y="40399"/>
                      <a:pt x="11880" y="40399"/>
                    </a:cubicBezTo>
                    <a:cubicBezTo>
                      <a:pt x="11921" y="40399"/>
                      <a:pt x="11963" y="40398"/>
                      <a:pt x="12005" y="40396"/>
                    </a:cubicBezTo>
                    <a:cubicBezTo>
                      <a:pt x="12076" y="40393"/>
                      <a:pt x="12147" y="40392"/>
                      <a:pt x="12217" y="40392"/>
                    </a:cubicBezTo>
                    <a:cubicBezTo>
                      <a:pt x="12823" y="40392"/>
                      <a:pt x="13429" y="40484"/>
                      <a:pt x="14036" y="40596"/>
                    </a:cubicBezTo>
                    <a:cubicBezTo>
                      <a:pt x="14136" y="40621"/>
                      <a:pt x="14236" y="40621"/>
                      <a:pt x="14361" y="40621"/>
                    </a:cubicBezTo>
                    <a:cubicBezTo>
                      <a:pt x="15439" y="40747"/>
                      <a:pt x="16517" y="40822"/>
                      <a:pt x="17594" y="40822"/>
                    </a:cubicBezTo>
                    <a:lnTo>
                      <a:pt x="19700" y="40822"/>
                    </a:lnTo>
                    <a:cubicBezTo>
                      <a:pt x="19758" y="40830"/>
                      <a:pt x="19817" y="40833"/>
                      <a:pt x="19876" y="40833"/>
                    </a:cubicBezTo>
                    <a:cubicBezTo>
                      <a:pt x="20288" y="40833"/>
                      <a:pt x="20712" y="40666"/>
                      <a:pt x="21123" y="40666"/>
                    </a:cubicBezTo>
                    <a:cubicBezTo>
                      <a:pt x="21409" y="40666"/>
                      <a:pt x="21690" y="40747"/>
                      <a:pt x="21955" y="41022"/>
                    </a:cubicBezTo>
                    <a:cubicBezTo>
                      <a:pt x="22068" y="41093"/>
                      <a:pt x="22197" y="41124"/>
                      <a:pt x="22329" y="41124"/>
                    </a:cubicBezTo>
                    <a:cubicBezTo>
                      <a:pt x="22430" y="41124"/>
                      <a:pt x="22534" y="41105"/>
                      <a:pt x="22632" y="41072"/>
                    </a:cubicBezTo>
                    <a:cubicBezTo>
                      <a:pt x="22732" y="41047"/>
                      <a:pt x="22807" y="40997"/>
                      <a:pt x="22883" y="40947"/>
                    </a:cubicBezTo>
                    <a:cubicBezTo>
                      <a:pt x="23635" y="40396"/>
                      <a:pt x="24512" y="40571"/>
                      <a:pt x="25364" y="40471"/>
                    </a:cubicBezTo>
                    <a:cubicBezTo>
                      <a:pt x="25615" y="40396"/>
                      <a:pt x="25890" y="40396"/>
                      <a:pt x="26166" y="40371"/>
                    </a:cubicBezTo>
                    <a:cubicBezTo>
                      <a:pt x="26485" y="40371"/>
                      <a:pt x="26814" y="40229"/>
                      <a:pt x="27140" y="40229"/>
                    </a:cubicBezTo>
                    <a:cubicBezTo>
                      <a:pt x="27327" y="40229"/>
                      <a:pt x="27512" y="40275"/>
                      <a:pt x="27695" y="40421"/>
                    </a:cubicBezTo>
                    <a:cubicBezTo>
                      <a:pt x="27768" y="40450"/>
                      <a:pt x="27842" y="40462"/>
                      <a:pt x="27920" y="40462"/>
                    </a:cubicBezTo>
                    <a:cubicBezTo>
                      <a:pt x="27975" y="40462"/>
                      <a:pt x="28033" y="40456"/>
                      <a:pt x="28096" y="40446"/>
                    </a:cubicBezTo>
                    <a:cubicBezTo>
                      <a:pt x="28371" y="40245"/>
                      <a:pt x="28647" y="39995"/>
                      <a:pt x="28998" y="39920"/>
                    </a:cubicBezTo>
                    <a:cubicBezTo>
                      <a:pt x="29236" y="39807"/>
                      <a:pt x="29474" y="39719"/>
                      <a:pt x="29703" y="39719"/>
                    </a:cubicBezTo>
                    <a:cubicBezTo>
                      <a:pt x="29932" y="39719"/>
                      <a:pt x="30151" y="39807"/>
                      <a:pt x="30351" y="40045"/>
                    </a:cubicBezTo>
                    <a:cubicBezTo>
                      <a:pt x="30455" y="40077"/>
                      <a:pt x="30550" y="40093"/>
                      <a:pt x="30640" y="40093"/>
                    </a:cubicBezTo>
                    <a:cubicBezTo>
                      <a:pt x="30833" y="40093"/>
                      <a:pt x="30999" y="40016"/>
                      <a:pt x="31153" y="39844"/>
                    </a:cubicBezTo>
                    <a:cubicBezTo>
                      <a:pt x="31354" y="39401"/>
                      <a:pt x="31644" y="39268"/>
                      <a:pt x="31972" y="39268"/>
                    </a:cubicBezTo>
                    <a:cubicBezTo>
                      <a:pt x="32220" y="39268"/>
                      <a:pt x="32488" y="39343"/>
                      <a:pt x="32757" y="39418"/>
                    </a:cubicBezTo>
                    <a:cubicBezTo>
                      <a:pt x="32908" y="39393"/>
                      <a:pt x="33008" y="39318"/>
                      <a:pt x="33108" y="39193"/>
                    </a:cubicBezTo>
                    <a:cubicBezTo>
                      <a:pt x="33309" y="38591"/>
                      <a:pt x="34236" y="38867"/>
                      <a:pt x="34387" y="38165"/>
                    </a:cubicBezTo>
                    <a:cubicBezTo>
                      <a:pt x="34503" y="38262"/>
                      <a:pt x="34635" y="38299"/>
                      <a:pt x="34770" y="38299"/>
                    </a:cubicBezTo>
                    <a:cubicBezTo>
                      <a:pt x="34809" y="38299"/>
                      <a:pt x="34848" y="38296"/>
                      <a:pt x="34888" y="38290"/>
                    </a:cubicBezTo>
                    <a:cubicBezTo>
                      <a:pt x="35063" y="38240"/>
                      <a:pt x="35239" y="38165"/>
                      <a:pt x="35414" y="38115"/>
                    </a:cubicBezTo>
                    <a:cubicBezTo>
                      <a:pt x="35890" y="37915"/>
                      <a:pt x="36392" y="37739"/>
                      <a:pt x="36717" y="37313"/>
                    </a:cubicBezTo>
                    <a:cubicBezTo>
                      <a:pt x="36818" y="36937"/>
                      <a:pt x="36793" y="36536"/>
                      <a:pt x="36742" y="36135"/>
                    </a:cubicBezTo>
                    <a:cubicBezTo>
                      <a:pt x="36793" y="35834"/>
                      <a:pt x="36893" y="35534"/>
                      <a:pt x="36893" y="35258"/>
                    </a:cubicBezTo>
                    <a:cubicBezTo>
                      <a:pt x="36943" y="32050"/>
                      <a:pt x="37168" y="28867"/>
                      <a:pt x="37319" y="25684"/>
                    </a:cubicBezTo>
                    <a:cubicBezTo>
                      <a:pt x="37444" y="22827"/>
                      <a:pt x="37595" y="19970"/>
                      <a:pt x="37695" y="17112"/>
                    </a:cubicBezTo>
                    <a:cubicBezTo>
                      <a:pt x="37820" y="14105"/>
                      <a:pt x="37920" y="11122"/>
                      <a:pt x="38096" y="8140"/>
                    </a:cubicBezTo>
                    <a:cubicBezTo>
                      <a:pt x="38221" y="6110"/>
                      <a:pt x="38271" y="4080"/>
                      <a:pt x="38346" y="2050"/>
                    </a:cubicBezTo>
                    <a:cubicBezTo>
                      <a:pt x="38472" y="1599"/>
                      <a:pt x="38497" y="1122"/>
                      <a:pt x="38346" y="646"/>
                    </a:cubicBezTo>
                    <a:cubicBezTo>
                      <a:pt x="38092" y="413"/>
                      <a:pt x="37784" y="395"/>
                      <a:pt x="37482" y="395"/>
                    </a:cubicBezTo>
                    <a:cubicBezTo>
                      <a:pt x="37427" y="395"/>
                      <a:pt x="37373" y="396"/>
                      <a:pt x="37319" y="396"/>
                    </a:cubicBezTo>
                    <a:cubicBezTo>
                      <a:pt x="35701" y="379"/>
                      <a:pt x="34096" y="327"/>
                      <a:pt x="32486" y="327"/>
                    </a:cubicBezTo>
                    <a:cubicBezTo>
                      <a:pt x="31726" y="327"/>
                      <a:pt x="30965" y="338"/>
                      <a:pt x="30201" y="370"/>
                    </a:cubicBezTo>
                    <a:cubicBezTo>
                      <a:pt x="30051" y="370"/>
                      <a:pt x="29900" y="345"/>
                      <a:pt x="29750" y="320"/>
                    </a:cubicBezTo>
                    <a:cubicBezTo>
                      <a:pt x="29600" y="320"/>
                      <a:pt x="29449" y="345"/>
                      <a:pt x="29324" y="446"/>
                    </a:cubicBezTo>
                    <a:cubicBezTo>
                      <a:pt x="29098" y="1198"/>
                      <a:pt x="29123" y="1974"/>
                      <a:pt x="29098" y="2726"/>
                    </a:cubicBezTo>
                    <a:cubicBezTo>
                      <a:pt x="29023" y="4155"/>
                      <a:pt x="28747" y="5508"/>
                      <a:pt x="28371" y="6862"/>
                    </a:cubicBezTo>
                    <a:cubicBezTo>
                      <a:pt x="28275" y="7223"/>
                      <a:pt x="28132" y="7515"/>
                      <a:pt x="27699" y="7515"/>
                    </a:cubicBezTo>
                    <a:cubicBezTo>
                      <a:pt x="27681" y="7515"/>
                      <a:pt x="27663" y="7514"/>
                      <a:pt x="27645" y="7513"/>
                    </a:cubicBezTo>
                    <a:cubicBezTo>
                      <a:pt x="27219" y="7513"/>
                      <a:pt x="26868" y="7363"/>
                      <a:pt x="26717" y="6912"/>
                    </a:cubicBezTo>
                    <a:cubicBezTo>
                      <a:pt x="26642" y="6686"/>
                      <a:pt x="26567" y="6461"/>
                      <a:pt x="26517" y="6235"/>
                    </a:cubicBezTo>
                    <a:cubicBezTo>
                      <a:pt x="26166" y="4581"/>
                      <a:pt x="26266" y="2927"/>
                      <a:pt x="26341" y="1248"/>
                    </a:cubicBezTo>
                    <a:cubicBezTo>
                      <a:pt x="26492" y="897"/>
                      <a:pt x="26442" y="621"/>
                      <a:pt x="26066" y="471"/>
                    </a:cubicBezTo>
                    <a:cubicBezTo>
                      <a:pt x="25965" y="446"/>
                      <a:pt x="25840" y="421"/>
                      <a:pt x="25740" y="396"/>
                    </a:cubicBezTo>
                    <a:lnTo>
                      <a:pt x="25113" y="396"/>
                    </a:lnTo>
                    <a:cubicBezTo>
                      <a:pt x="24512" y="396"/>
                      <a:pt x="23935" y="396"/>
                      <a:pt x="23359" y="370"/>
                    </a:cubicBezTo>
                    <a:cubicBezTo>
                      <a:pt x="23133" y="370"/>
                      <a:pt x="22933" y="370"/>
                      <a:pt x="22732" y="396"/>
                    </a:cubicBezTo>
                    <a:cubicBezTo>
                      <a:pt x="21830" y="508"/>
                      <a:pt x="20942" y="565"/>
                      <a:pt x="20047" y="565"/>
                    </a:cubicBezTo>
                    <a:cubicBezTo>
                      <a:pt x="19748" y="565"/>
                      <a:pt x="19449" y="558"/>
                      <a:pt x="19148" y="546"/>
                    </a:cubicBezTo>
                    <a:cubicBezTo>
                      <a:pt x="19098" y="521"/>
                      <a:pt x="19073" y="521"/>
                      <a:pt x="19023" y="521"/>
                    </a:cubicBezTo>
                    <a:lnTo>
                      <a:pt x="18873" y="521"/>
                    </a:lnTo>
                    <a:cubicBezTo>
                      <a:pt x="18712" y="521"/>
                      <a:pt x="18552" y="553"/>
                      <a:pt x="18379" y="553"/>
                    </a:cubicBezTo>
                    <a:cubicBezTo>
                      <a:pt x="18335" y="553"/>
                      <a:pt x="18291" y="551"/>
                      <a:pt x="18246" y="546"/>
                    </a:cubicBezTo>
                    <a:cubicBezTo>
                      <a:pt x="18171" y="546"/>
                      <a:pt x="18096" y="546"/>
                      <a:pt x="17995" y="571"/>
                    </a:cubicBezTo>
                    <a:cubicBezTo>
                      <a:pt x="17820" y="596"/>
                      <a:pt x="17670" y="596"/>
                      <a:pt x="17494" y="596"/>
                    </a:cubicBezTo>
                    <a:cubicBezTo>
                      <a:pt x="17417" y="599"/>
                      <a:pt x="17340" y="601"/>
                      <a:pt x="17262" y="601"/>
                    </a:cubicBezTo>
                    <a:cubicBezTo>
                      <a:pt x="16763" y="601"/>
                      <a:pt x="16264" y="536"/>
                      <a:pt x="15765" y="471"/>
                    </a:cubicBezTo>
                    <a:cubicBezTo>
                      <a:pt x="15289" y="446"/>
                      <a:pt x="14838" y="370"/>
                      <a:pt x="14361" y="370"/>
                    </a:cubicBezTo>
                    <a:cubicBezTo>
                      <a:pt x="14089" y="376"/>
                      <a:pt x="13818" y="378"/>
                      <a:pt x="13546" y="378"/>
                    </a:cubicBezTo>
                    <a:cubicBezTo>
                      <a:pt x="11342" y="378"/>
                      <a:pt x="9155" y="215"/>
                      <a:pt x="6968" y="170"/>
                    </a:cubicBezTo>
                    <a:cubicBezTo>
                      <a:pt x="6692" y="170"/>
                      <a:pt x="6423" y="189"/>
                      <a:pt x="6156" y="189"/>
                    </a:cubicBezTo>
                    <a:cubicBezTo>
                      <a:pt x="5890" y="189"/>
                      <a:pt x="5627" y="170"/>
                      <a:pt x="5364" y="95"/>
                    </a:cubicBezTo>
                    <a:cubicBezTo>
                      <a:pt x="5213" y="45"/>
                      <a:pt x="5038" y="20"/>
                      <a:pt x="4888" y="20"/>
                    </a:cubicBezTo>
                    <a:cubicBezTo>
                      <a:pt x="4725" y="7"/>
                      <a:pt x="4568" y="1"/>
                      <a:pt x="441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4" name="Google Shape;2314;p48"/>
              <p:cNvSpPr/>
              <p:nvPr/>
            </p:nvSpPr>
            <p:spPr>
              <a:xfrm>
                <a:off x="5309675" y="3980625"/>
                <a:ext cx="13825" cy="5077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2031" extrusionOk="0">
                    <a:moveTo>
                      <a:pt x="402" y="0"/>
                    </a:moveTo>
                    <a:lnTo>
                      <a:pt x="402" y="0"/>
                    </a:lnTo>
                    <a:cubicBezTo>
                      <a:pt x="1" y="652"/>
                      <a:pt x="251" y="1353"/>
                      <a:pt x="226" y="2030"/>
                    </a:cubicBezTo>
                    <a:cubicBezTo>
                      <a:pt x="552" y="1379"/>
                      <a:pt x="377" y="677"/>
                      <a:pt x="402" y="0"/>
                    </a:cubicBezTo>
                    <a:close/>
                  </a:path>
                </a:pathLst>
              </a:custGeom>
              <a:solidFill>
                <a:srgbClr val="6D67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5" name="Google Shape;2315;p48"/>
              <p:cNvSpPr/>
              <p:nvPr/>
            </p:nvSpPr>
            <p:spPr>
              <a:xfrm>
                <a:off x="5313450" y="3960575"/>
                <a:ext cx="815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602" extrusionOk="0">
                    <a:moveTo>
                      <a:pt x="251" y="0"/>
                    </a:moveTo>
                    <a:cubicBezTo>
                      <a:pt x="0" y="226"/>
                      <a:pt x="0" y="426"/>
                      <a:pt x="251" y="602"/>
                    </a:cubicBezTo>
                    <a:cubicBezTo>
                      <a:pt x="326" y="401"/>
                      <a:pt x="301" y="201"/>
                      <a:pt x="251" y="0"/>
                    </a:cubicBezTo>
                    <a:close/>
                  </a:path>
                </a:pathLst>
              </a:custGeom>
              <a:solidFill>
                <a:srgbClr val="6D67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6" name="Google Shape;2316;p48"/>
              <p:cNvSpPr/>
              <p:nvPr/>
            </p:nvSpPr>
            <p:spPr>
              <a:xfrm>
                <a:off x="4740150" y="4237500"/>
                <a:ext cx="83350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3334" h="3564" extrusionOk="0">
                    <a:moveTo>
                      <a:pt x="1647" y="0"/>
                    </a:moveTo>
                    <a:cubicBezTo>
                      <a:pt x="878" y="0"/>
                      <a:pt x="0" y="888"/>
                      <a:pt x="25" y="1580"/>
                    </a:cubicBezTo>
                    <a:cubicBezTo>
                      <a:pt x="73" y="2618"/>
                      <a:pt x="959" y="3564"/>
                      <a:pt x="1876" y="3564"/>
                    </a:cubicBezTo>
                    <a:cubicBezTo>
                      <a:pt x="1911" y="3564"/>
                      <a:pt x="1945" y="3562"/>
                      <a:pt x="1980" y="3560"/>
                    </a:cubicBezTo>
                    <a:cubicBezTo>
                      <a:pt x="2807" y="3510"/>
                      <a:pt x="3333" y="2808"/>
                      <a:pt x="3283" y="1780"/>
                    </a:cubicBezTo>
                    <a:cubicBezTo>
                      <a:pt x="3233" y="327"/>
                      <a:pt x="2707" y="26"/>
                      <a:pt x="1679" y="1"/>
                    </a:cubicBezTo>
                    <a:cubicBezTo>
                      <a:pt x="1668" y="0"/>
                      <a:pt x="1658" y="0"/>
                      <a:pt x="16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7" name="Google Shape;2317;p48"/>
              <p:cNvSpPr/>
              <p:nvPr/>
            </p:nvSpPr>
            <p:spPr>
              <a:xfrm>
                <a:off x="5380475" y="4236250"/>
                <a:ext cx="80225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3209" h="3561" extrusionOk="0">
                    <a:moveTo>
                      <a:pt x="1655" y="1"/>
                    </a:moveTo>
                    <a:cubicBezTo>
                      <a:pt x="703" y="1"/>
                      <a:pt x="1" y="878"/>
                      <a:pt x="1" y="2006"/>
                    </a:cubicBezTo>
                    <a:cubicBezTo>
                      <a:pt x="1" y="2808"/>
                      <a:pt x="803" y="3560"/>
                      <a:pt x="1655" y="3560"/>
                    </a:cubicBezTo>
                    <a:cubicBezTo>
                      <a:pt x="1667" y="3560"/>
                      <a:pt x="1679" y="3560"/>
                      <a:pt x="1691" y="3560"/>
                    </a:cubicBezTo>
                    <a:cubicBezTo>
                      <a:pt x="2503" y="3560"/>
                      <a:pt x="3209" y="2720"/>
                      <a:pt x="3209" y="1830"/>
                    </a:cubicBezTo>
                    <a:cubicBezTo>
                      <a:pt x="3209" y="753"/>
                      <a:pt x="2557" y="1"/>
                      <a:pt x="16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8" name="Google Shape;2318;p48"/>
              <p:cNvSpPr/>
              <p:nvPr/>
            </p:nvSpPr>
            <p:spPr>
              <a:xfrm>
                <a:off x="5194400" y="4481875"/>
                <a:ext cx="55775" cy="60175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2407" extrusionOk="0">
                    <a:moveTo>
                      <a:pt x="1228" y="0"/>
                    </a:moveTo>
                    <a:cubicBezTo>
                      <a:pt x="627" y="0"/>
                      <a:pt x="50" y="502"/>
                      <a:pt x="25" y="1078"/>
                    </a:cubicBezTo>
                    <a:cubicBezTo>
                      <a:pt x="0" y="1604"/>
                      <a:pt x="602" y="2381"/>
                      <a:pt x="1028" y="2406"/>
                    </a:cubicBezTo>
                    <a:cubicBezTo>
                      <a:pt x="1529" y="2406"/>
                      <a:pt x="2156" y="1855"/>
                      <a:pt x="2181" y="1354"/>
                    </a:cubicBezTo>
                    <a:cubicBezTo>
                      <a:pt x="2231" y="577"/>
                      <a:pt x="1830" y="25"/>
                      <a:pt x="12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9" name="Google Shape;2319;p48"/>
              <p:cNvSpPr/>
              <p:nvPr/>
            </p:nvSpPr>
            <p:spPr>
              <a:xfrm>
                <a:off x="5296525" y="4557675"/>
                <a:ext cx="43875" cy="39125"/>
              </a:xfrm>
              <a:custGeom>
                <a:avLst/>
                <a:gdLst/>
                <a:ahLst/>
                <a:cxnLst/>
                <a:rect l="l" t="t" r="r" b="b"/>
                <a:pathLst>
                  <a:path w="1755" h="1565" extrusionOk="0">
                    <a:moveTo>
                      <a:pt x="1003" y="1"/>
                    </a:moveTo>
                    <a:cubicBezTo>
                      <a:pt x="527" y="26"/>
                      <a:pt x="0" y="502"/>
                      <a:pt x="0" y="903"/>
                    </a:cubicBezTo>
                    <a:cubicBezTo>
                      <a:pt x="23" y="1223"/>
                      <a:pt x="46" y="1564"/>
                      <a:pt x="412" y="1564"/>
                    </a:cubicBezTo>
                    <a:cubicBezTo>
                      <a:pt x="447" y="1564"/>
                      <a:pt x="485" y="1561"/>
                      <a:pt x="527" y="1555"/>
                    </a:cubicBezTo>
                    <a:cubicBezTo>
                      <a:pt x="1203" y="1480"/>
                      <a:pt x="1755" y="1254"/>
                      <a:pt x="1730" y="803"/>
                    </a:cubicBezTo>
                    <a:cubicBezTo>
                      <a:pt x="1705" y="402"/>
                      <a:pt x="1354" y="1"/>
                      <a:pt x="10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0" name="Google Shape;2320;p48"/>
              <p:cNvSpPr/>
              <p:nvPr/>
            </p:nvSpPr>
            <p:spPr>
              <a:xfrm>
                <a:off x="4814075" y="4637250"/>
                <a:ext cx="4325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406" extrusionOk="0">
                    <a:moveTo>
                      <a:pt x="752" y="1"/>
                    </a:moveTo>
                    <a:cubicBezTo>
                      <a:pt x="351" y="1"/>
                      <a:pt x="25" y="101"/>
                      <a:pt x="0" y="602"/>
                    </a:cubicBezTo>
                    <a:cubicBezTo>
                      <a:pt x="0" y="1039"/>
                      <a:pt x="376" y="1406"/>
                      <a:pt x="878" y="1406"/>
                    </a:cubicBezTo>
                    <a:cubicBezTo>
                      <a:pt x="894" y="1406"/>
                      <a:pt x="911" y="1405"/>
                      <a:pt x="927" y="1404"/>
                    </a:cubicBezTo>
                    <a:cubicBezTo>
                      <a:pt x="1328" y="1404"/>
                      <a:pt x="1729" y="1079"/>
                      <a:pt x="1729" y="803"/>
                    </a:cubicBezTo>
                    <a:cubicBezTo>
                      <a:pt x="1729" y="452"/>
                      <a:pt x="1178" y="1"/>
                      <a:pt x="7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1" name="Google Shape;2321;p48"/>
              <p:cNvSpPr/>
              <p:nvPr/>
            </p:nvSpPr>
            <p:spPr>
              <a:xfrm>
                <a:off x="5303425" y="4450525"/>
                <a:ext cx="27575" cy="29500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1180" extrusionOk="0">
                    <a:moveTo>
                      <a:pt x="512" y="0"/>
                    </a:moveTo>
                    <a:cubicBezTo>
                      <a:pt x="500" y="0"/>
                      <a:pt x="488" y="1"/>
                      <a:pt x="476" y="1"/>
                    </a:cubicBezTo>
                    <a:cubicBezTo>
                      <a:pt x="151" y="1"/>
                      <a:pt x="0" y="277"/>
                      <a:pt x="75" y="578"/>
                    </a:cubicBezTo>
                    <a:cubicBezTo>
                      <a:pt x="151" y="828"/>
                      <a:pt x="176" y="1179"/>
                      <a:pt x="552" y="1179"/>
                    </a:cubicBezTo>
                    <a:cubicBezTo>
                      <a:pt x="777" y="1079"/>
                      <a:pt x="1103" y="1029"/>
                      <a:pt x="953" y="728"/>
                    </a:cubicBezTo>
                    <a:cubicBezTo>
                      <a:pt x="855" y="459"/>
                      <a:pt x="948" y="0"/>
                      <a:pt x="5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2" name="Google Shape;2322;p48"/>
              <p:cNvSpPr/>
              <p:nvPr/>
            </p:nvSpPr>
            <p:spPr>
              <a:xfrm>
                <a:off x="5034000" y="4757975"/>
                <a:ext cx="10050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85" extrusionOk="0">
                    <a:moveTo>
                      <a:pt x="298" y="1"/>
                    </a:moveTo>
                    <a:cubicBezTo>
                      <a:pt x="175" y="1"/>
                      <a:pt x="80" y="45"/>
                      <a:pt x="0" y="184"/>
                    </a:cubicBezTo>
                    <a:cubicBezTo>
                      <a:pt x="151" y="184"/>
                      <a:pt x="326" y="159"/>
                      <a:pt x="401" y="9"/>
                    </a:cubicBezTo>
                    <a:cubicBezTo>
                      <a:pt x="365" y="4"/>
                      <a:pt x="331" y="1"/>
                      <a:pt x="298" y="1"/>
                    </a:cubicBezTo>
                    <a:close/>
                  </a:path>
                </a:pathLst>
              </a:custGeom>
              <a:solidFill>
                <a:srgbClr val="6D66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3" name="Google Shape;2323;p48"/>
              <p:cNvSpPr/>
              <p:nvPr/>
            </p:nvSpPr>
            <p:spPr>
              <a:xfrm>
                <a:off x="4950650" y="3865900"/>
                <a:ext cx="34500" cy="33975"/>
              </a:xfrm>
              <a:custGeom>
                <a:avLst/>
                <a:gdLst/>
                <a:ahLst/>
                <a:cxnLst/>
                <a:rect l="l" t="t" r="r" b="b"/>
                <a:pathLst>
                  <a:path w="1380" h="1359" extrusionOk="0">
                    <a:moveTo>
                      <a:pt x="733" y="0"/>
                    </a:moveTo>
                    <a:cubicBezTo>
                      <a:pt x="393" y="0"/>
                      <a:pt x="145" y="175"/>
                      <a:pt x="51" y="504"/>
                    </a:cubicBezTo>
                    <a:cubicBezTo>
                      <a:pt x="1" y="805"/>
                      <a:pt x="502" y="1331"/>
                      <a:pt x="803" y="1356"/>
                    </a:cubicBezTo>
                    <a:cubicBezTo>
                      <a:pt x="822" y="1358"/>
                      <a:pt x="841" y="1358"/>
                      <a:pt x="859" y="1358"/>
                    </a:cubicBezTo>
                    <a:cubicBezTo>
                      <a:pt x="1125" y="1358"/>
                      <a:pt x="1281" y="1190"/>
                      <a:pt x="1304" y="955"/>
                    </a:cubicBezTo>
                    <a:cubicBezTo>
                      <a:pt x="1379" y="379"/>
                      <a:pt x="1154" y="3"/>
                      <a:pt x="803" y="3"/>
                    </a:cubicBezTo>
                    <a:cubicBezTo>
                      <a:pt x="779" y="1"/>
                      <a:pt x="756" y="0"/>
                      <a:pt x="73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4" name="Google Shape;2324;p48"/>
              <p:cNvSpPr/>
              <p:nvPr/>
            </p:nvSpPr>
            <p:spPr>
              <a:xfrm>
                <a:off x="4920575" y="4098400"/>
                <a:ext cx="33825" cy="32650"/>
              </a:xfrm>
              <a:custGeom>
                <a:avLst/>
                <a:gdLst/>
                <a:ahLst/>
                <a:cxnLst/>
                <a:rect l="l" t="t" r="r" b="b"/>
                <a:pathLst>
                  <a:path w="1353" h="1306" extrusionOk="0">
                    <a:moveTo>
                      <a:pt x="918" y="50"/>
                    </a:moveTo>
                    <a:cubicBezTo>
                      <a:pt x="905" y="50"/>
                      <a:pt x="892" y="50"/>
                      <a:pt x="878" y="51"/>
                    </a:cubicBezTo>
                    <a:cubicBezTo>
                      <a:pt x="527" y="151"/>
                      <a:pt x="1" y="1"/>
                      <a:pt x="26" y="552"/>
                    </a:cubicBezTo>
                    <a:cubicBezTo>
                      <a:pt x="26" y="828"/>
                      <a:pt x="51" y="1254"/>
                      <a:pt x="527" y="1304"/>
                    </a:cubicBezTo>
                    <a:cubicBezTo>
                      <a:pt x="539" y="1305"/>
                      <a:pt x="551" y="1305"/>
                      <a:pt x="563" y="1305"/>
                    </a:cubicBezTo>
                    <a:cubicBezTo>
                      <a:pt x="931" y="1305"/>
                      <a:pt x="1353" y="941"/>
                      <a:pt x="1304" y="577"/>
                    </a:cubicBezTo>
                    <a:cubicBezTo>
                      <a:pt x="1280" y="337"/>
                      <a:pt x="1233" y="50"/>
                      <a:pt x="918" y="5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5" name="Google Shape;2325;p48"/>
              <p:cNvSpPr/>
              <p:nvPr/>
            </p:nvSpPr>
            <p:spPr>
              <a:xfrm>
                <a:off x="4664325" y="5144775"/>
                <a:ext cx="5025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27" extrusionOk="0">
                    <a:moveTo>
                      <a:pt x="72" y="1"/>
                    </a:moveTo>
                    <a:cubicBezTo>
                      <a:pt x="38" y="1"/>
                      <a:pt x="13" y="38"/>
                      <a:pt x="0" y="126"/>
                    </a:cubicBezTo>
                    <a:cubicBezTo>
                      <a:pt x="75" y="126"/>
                      <a:pt x="125" y="101"/>
                      <a:pt x="201" y="101"/>
                    </a:cubicBezTo>
                    <a:cubicBezTo>
                      <a:pt x="151" y="38"/>
                      <a:pt x="107" y="1"/>
                      <a:pt x="72" y="1"/>
                    </a:cubicBezTo>
                    <a:close/>
                  </a:path>
                </a:pathLst>
              </a:custGeom>
              <a:solidFill>
                <a:srgbClr val="DAB6F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6" name="Google Shape;2326;p48"/>
              <p:cNvSpPr/>
              <p:nvPr/>
            </p:nvSpPr>
            <p:spPr>
              <a:xfrm>
                <a:off x="5315950" y="4878975"/>
                <a:ext cx="134725" cy="119050"/>
              </a:xfrm>
              <a:custGeom>
                <a:avLst/>
                <a:gdLst/>
                <a:ahLst/>
                <a:cxnLst/>
                <a:rect l="l" t="t" r="r" b="b"/>
                <a:pathLst>
                  <a:path w="5389" h="4762" extrusionOk="0">
                    <a:moveTo>
                      <a:pt x="2532" y="0"/>
                    </a:moveTo>
                    <a:cubicBezTo>
                      <a:pt x="2482" y="0"/>
                      <a:pt x="2431" y="2"/>
                      <a:pt x="2381" y="6"/>
                    </a:cubicBezTo>
                    <a:cubicBezTo>
                      <a:pt x="1153" y="106"/>
                      <a:pt x="0" y="1234"/>
                      <a:pt x="101" y="2237"/>
                    </a:cubicBezTo>
                    <a:cubicBezTo>
                      <a:pt x="262" y="3965"/>
                      <a:pt x="1017" y="4761"/>
                      <a:pt x="2423" y="4761"/>
                    </a:cubicBezTo>
                    <a:cubicBezTo>
                      <a:pt x="2546" y="4761"/>
                      <a:pt x="2674" y="4755"/>
                      <a:pt x="2807" y="4743"/>
                    </a:cubicBezTo>
                    <a:cubicBezTo>
                      <a:pt x="3860" y="4668"/>
                      <a:pt x="5389" y="3590"/>
                      <a:pt x="5213" y="2412"/>
                    </a:cubicBezTo>
                    <a:cubicBezTo>
                      <a:pt x="5045" y="1160"/>
                      <a:pt x="3766" y="0"/>
                      <a:pt x="25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7" name="Google Shape;2327;p48"/>
              <p:cNvSpPr/>
              <p:nvPr/>
            </p:nvSpPr>
            <p:spPr>
              <a:xfrm>
                <a:off x="5394900" y="494302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201" y="201"/>
                    </a:moveTo>
                    <a:cubicBezTo>
                      <a:pt x="126" y="126"/>
                      <a:pt x="76" y="76"/>
                      <a:pt x="0" y="1"/>
                    </a:cubicBezTo>
                    <a:cubicBezTo>
                      <a:pt x="76" y="76"/>
                      <a:pt x="126" y="126"/>
                      <a:pt x="201" y="201"/>
                    </a:cubicBezTo>
                    <a:close/>
                  </a:path>
                </a:pathLst>
              </a:custGeom>
              <a:solidFill>
                <a:srgbClr val="68656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8" name="Google Shape;2328;p48"/>
              <p:cNvSpPr/>
              <p:nvPr/>
            </p:nvSpPr>
            <p:spPr>
              <a:xfrm>
                <a:off x="5228850" y="5040200"/>
                <a:ext cx="140375" cy="111975"/>
              </a:xfrm>
              <a:custGeom>
                <a:avLst/>
                <a:gdLst/>
                <a:ahLst/>
                <a:cxnLst/>
                <a:rect l="l" t="t" r="r" b="b"/>
                <a:pathLst>
                  <a:path w="5615" h="4479" extrusionOk="0">
                    <a:moveTo>
                      <a:pt x="2259" y="0"/>
                    </a:moveTo>
                    <a:cubicBezTo>
                      <a:pt x="2019" y="0"/>
                      <a:pt x="1776" y="24"/>
                      <a:pt x="1530" y="73"/>
                    </a:cubicBezTo>
                    <a:cubicBezTo>
                      <a:pt x="477" y="274"/>
                      <a:pt x="1" y="875"/>
                      <a:pt x="251" y="1903"/>
                    </a:cubicBezTo>
                    <a:cubicBezTo>
                      <a:pt x="452" y="2680"/>
                      <a:pt x="753" y="3432"/>
                      <a:pt x="1454" y="3908"/>
                    </a:cubicBezTo>
                    <a:cubicBezTo>
                      <a:pt x="1888" y="4290"/>
                      <a:pt x="2211" y="4478"/>
                      <a:pt x="2572" y="4478"/>
                    </a:cubicBezTo>
                    <a:cubicBezTo>
                      <a:pt x="2921" y="4478"/>
                      <a:pt x="3306" y="4303"/>
                      <a:pt x="3860" y="3958"/>
                    </a:cubicBezTo>
                    <a:cubicBezTo>
                      <a:pt x="4011" y="3833"/>
                      <a:pt x="4186" y="3708"/>
                      <a:pt x="4337" y="3582"/>
                    </a:cubicBezTo>
                    <a:cubicBezTo>
                      <a:pt x="5615" y="2630"/>
                      <a:pt x="5489" y="1101"/>
                      <a:pt x="4036" y="424"/>
                    </a:cubicBezTo>
                    <a:cubicBezTo>
                      <a:pt x="3459" y="154"/>
                      <a:pt x="2870" y="0"/>
                      <a:pt x="22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9" name="Google Shape;2329;p48"/>
              <p:cNvSpPr/>
              <p:nvPr/>
            </p:nvSpPr>
            <p:spPr>
              <a:xfrm>
                <a:off x="5319700" y="5098425"/>
                <a:ext cx="31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1" extrusionOk="0">
                    <a:moveTo>
                      <a:pt x="1" y="0"/>
                    </a:moveTo>
                    <a:cubicBezTo>
                      <a:pt x="1" y="50"/>
                      <a:pt x="1" y="125"/>
                      <a:pt x="1" y="201"/>
                    </a:cubicBezTo>
                    <a:cubicBezTo>
                      <a:pt x="26" y="176"/>
                      <a:pt x="76" y="176"/>
                      <a:pt x="76" y="150"/>
                    </a:cubicBezTo>
                    <a:cubicBezTo>
                      <a:pt x="126" y="75"/>
                      <a:pt x="76" y="25"/>
                      <a:pt x="1" y="0"/>
                    </a:cubicBezTo>
                    <a:close/>
                  </a:path>
                </a:pathLst>
              </a:custGeom>
              <a:solidFill>
                <a:srgbClr val="6966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0" name="Google Shape;2330;p48"/>
              <p:cNvSpPr/>
              <p:nvPr/>
            </p:nvSpPr>
            <p:spPr>
              <a:xfrm>
                <a:off x="5408675" y="5009825"/>
                <a:ext cx="11217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487" h="4116" extrusionOk="0">
                    <a:moveTo>
                      <a:pt x="2542" y="0"/>
                    </a:moveTo>
                    <a:cubicBezTo>
                      <a:pt x="2432" y="0"/>
                      <a:pt x="2327" y="11"/>
                      <a:pt x="2231" y="35"/>
                    </a:cubicBezTo>
                    <a:cubicBezTo>
                      <a:pt x="1379" y="236"/>
                      <a:pt x="728" y="687"/>
                      <a:pt x="327" y="1514"/>
                    </a:cubicBezTo>
                    <a:cubicBezTo>
                      <a:pt x="1" y="2166"/>
                      <a:pt x="126" y="2717"/>
                      <a:pt x="502" y="3268"/>
                    </a:cubicBezTo>
                    <a:cubicBezTo>
                      <a:pt x="895" y="3849"/>
                      <a:pt x="1345" y="4115"/>
                      <a:pt x="1997" y="4115"/>
                    </a:cubicBezTo>
                    <a:cubicBezTo>
                      <a:pt x="2302" y="4115"/>
                      <a:pt x="2651" y="4057"/>
                      <a:pt x="3058" y="3945"/>
                    </a:cubicBezTo>
                    <a:cubicBezTo>
                      <a:pt x="3359" y="3644"/>
                      <a:pt x="3760" y="3419"/>
                      <a:pt x="4011" y="3068"/>
                    </a:cubicBezTo>
                    <a:cubicBezTo>
                      <a:pt x="4437" y="2441"/>
                      <a:pt x="4487" y="1263"/>
                      <a:pt x="4111" y="712"/>
                    </a:cubicBezTo>
                    <a:cubicBezTo>
                      <a:pt x="3837" y="312"/>
                      <a:pt x="3121" y="0"/>
                      <a:pt x="254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1" name="Google Shape;2331;p48"/>
              <p:cNvSpPr/>
              <p:nvPr/>
            </p:nvSpPr>
            <p:spPr>
              <a:xfrm>
                <a:off x="4928725" y="5055250"/>
                <a:ext cx="12722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7" extrusionOk="0">
                    <a:moveTo>
                      <a:pt x="1894" y="1"/>
                    </a:moveTo>
                    <a:cubicBezTo>
                      <a:pt x="855" y="1"/>
                      <a:pt x="398" y="438"/>
                      <a:pt x="176" y="1502"/>
                    </a:cubicBezTo>
                    <a:lnTo>
                      <a:pt x="201" y="1502"/>
                    </a:lnTo>
                    <a:cubicBezTo>
                      <a:pt x="1" y="1652"/>
                      <a:pt x="51" y="1802"/>
                      <a:pt x="201" y="1928"/>
                    </a:cubicBezTo>
                    <a:cubicBezTo>
                      <a:pt x="151" y="2178"/>
                      <a:pt x="176" y="2404"/>
                      <a:pt x="402" y="2579"/>
                    </a:cubicBezTo>
                    <a:cubicBezTo>
                      <a:pt x="862" y="3635"/>
                      <a:pt x="1623" y="4196"/>
                      <a:pt x="2427" y="4196"/>
                    </a:cubicBezTo>
                    <a:cubicBezTo>
                      <a:pt x="2979" y="4196"/>
                      <a:pt x="3551" y="3932"/>
                      <a:pt x="4061" y="3381"/>
                    </a:cubicBezTo>
                    <a:cubicBezTo>
                      <a:pt x="4512" y="2830"/>
                      <a:pt x="5088" y="2304"/>
                      <a:pt x="4662" y="1451"/>
                    </a:cubicBezTo>
                    <a:cubicBezTo>
                      <a:pt x="4662" y="1401"/>
                      <a:pt x="4662" y="1376"/>
                      <a:pt x="4637" y="1326"/>
                    </a:cubicBezTo>
                    <a:cubicBezTo>
                      <a:pt x="4562" y="1301"/>
                      <a:pt x="4512" y="1276"/>
                      <a:pt x="4437" y="1251"/>
                    </a:cubicBezTo>
                    <a:cubicBezTo>
                      <a:pt x="4487" y="1251"/>
                      <a:pt x="4562" y="1276"/>
                      <a:pt x="4637" y="1326"/>
                    </a:cubicBezTo>
                    <a:cubicBezTo>
                      <a:pt x="4562" y="574"/>
                      <a:pt x="4086" y="223"/>
                      <a:pt x="3409" y="123"/>
                    </a:cubicBezTo>
                    <a:cubicBezTo>
                      <a:pt x="3033" y="73"/>
                      <a:pt x="2682" y="48"/>
                      <a:pt x="2331" y="23"/>
                    </a:cubicBezTo>
                    <a:cubicBezTo>
                      <a:pt x="2175" y="8"/>
                      <a:pt x="2029" y="1"/>
                      <a:pt x="18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2" name="Google Shape;2332;p48"/>
              <p:cNvSpPr/>
              <p:nvPr/>
            </p:nvSpPr>
            <p:spPr>
              <a:xfrm>
                <a:off x="5233250" y="4741175"/>
                <a:ext cx="114050" cy="1093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4372" extrusionOk="0">
                    <a:moveTo>
                      <a:pt x="2211" y="0"/>
                    </a:moveTo>
                    <a:cubicBezTo>
                      <a:pt x="1960" y="0"/>
                      <a:pt x="1707" y="47"/>
                      <a:pt x="1454" y="105"/>
                    </a:cubicBezTo>
                    <a:cubicBezTo>
                      <a:pt x="877" y="230"/>
                      <a:pt x="451" y="581"/>
                      <a:pt x="451" y="1257"/>
                    </a:cubicBezTo>
                    <a:cubicBezTo>
                      <a:pt x="0" y="2210"/>
                      <a:pt x="401" y="2962"/>
                      <a:pt x="1053" y="3663"/>
                    </a:cubicBezTo>
                    <a:cubicBezTo>
                      <a:pt x="1078" y="3789"/>
                      <a:pt x="1153" y="3839"/>
                      <a:pt x="1253" y="3889"/>
                    </a:cubicBezTo>
                    <a:cubicBezTo>
                      <a:pt x="1606" y="4213"/>
                      <a:pt x="1998" y="4371"/>
                      <a:pt x="2385" y="4371"/>
                    </a:cubicBezTo>
                    <a:cubicBezTo>
                      <a:pt x="2686" y="4371"/>
                      <a:pt x="2984" y="4276"/>
                      <a:pt x="3258" y="4090"/>
                    </a:cubicBezTo>
                    <a:cubicBezTo>
                      <a:pt x="4010" y="3563"/>
                      <a:pt x="4562" y="2861"/>
                      <a:pt x="4486" y="1834"/>
                    </a:cubicBezTo>
                    <a:cubicBezTo>
                      <a:pt x="4411" y="932"/>
                      <a:pt x="3885" y="480"/>
                      <a:pt x="3083" y="255"/>
                    </a:cubicBezTo>
                    <a:cubicBezTo>
                      <a:pt x="2798" y="65"/>
                      <a:pt x="2506" y="0"/>
                      <a:pt x="22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3" name="Google Shape;2333;p48"/>
              <p:cNvSpPr/>
              <p:nvPr/>
            </p:nvSpPr>
            <p:spPr>
              <a:xfrm>
                <a:off x="4690625" y="4778150"/>
                <a:ext cx="139750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590" h="4773" extrusionOk="0">
                    <a:moveTo>
                      <a:pt x="2372" y="1"/>
                    </a:moveTo>
                    <a:cubicBezTo>
                      <a:pt x="1646" y="1"/>
                      <a:pt x="1037" y="330"/>
                      <a:pt x="527" y="981"/>
                    </a:cubicBezTo>
                    <a:cubicBezTo>
                      <a:pt x="1" y="1558"/>
                      <a:pt x="176" y="2235"/>
                      <a:pt x="302" y="2861"/>
                    </a:cubicBezTo>
                    <a:cubicBezTo>
                      <a:pt x="588" y="4169"/>
                      <a:pt x="1348" y="4772"/>
                      <a:pt x="2299" y="4772"/>
                    </a:cubicBezTo>
                    <a:cubicBezTo>
                      <a:pt x="2678" y="4772"/>
                      <a:pt x="3088" y="4676"/>
                      <a:pt x="3510" y="4490"/>
                    </a:cubicBezTo>
                    <a:cubicBezTo>
                      <a:pt x="3835" y="4340"/>
                      <a:pt x="4161" y="4139"/>
                      <a:pt x="4437" y="3914"/>
                    </a:cubicBezTo>
                    <a:cubicBezTo>
                      <a:pt x="5565" y="2986"/>
                      <a:pt x="5590" y="1633"/>
                      <a:pt x="4537" y="781"/>
                    </a:cubicBezTo>
                    <a:cubicBezTo>
                      <a:pt x="4236" y="380"/>
                      <a:pt x="3835" y="179"/>
                      <a:pt x="3359" y="179"/>
                    </a:cubicBezTo>
                    <a:cubicBezTo>
                      <a:pt x="3008" y="60"/>
                      <a:pt x="2680" y="1"/>
                      <a:pt x="23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4" name="Google Shape;2334;p48"/>
              <p:cNvSpPr/>
              <p:nvPr/>
            </p:nvSpPr>
            <p:spPr>
              <a:xfrm>
                <a:off x="5037125" y="4242500"/>
                <a:ext cx="130350" cy="154175"/>
              </a:xfrm>
              <a:custGeom>
                <a:avLst/>
                <a:gdLst/>
                <a:ahLst/>
                <a:cxnLst/>
                <a:rect l="l" t="t" r="r" b="b"/>
                <a:pathLst>
                  <a:path w="5214" h="6167" extrusionOk="0">
                    <a:moveTo>
                      <a:pt x="387" y="0"/>
                    </a:moveTo>
                    <a:cubicBezTo>
                      <a:pt x="375" y="0"/>
                      <a:pt x="364" y="1"/>
                      <a:pt x="351" y="1"/>
                    </a:cubicBezTo>
                    <a:cubicBezTo>
                      <a:pt x="0" y="26"/>
                      <a:pt x="126" y="478"/>
                      <a:pt x="101" y="753"/>
                    </a:cubicBezTo>
                    <a:cubicBezTo>
                      <a:pt x="76" y="828"/>
                      <a:pt x="101" y="879"/>
                      <a:pt x="101" y="954"/>
                    </a:cubicBezTo>
                    <a:cubicBezTo>
                      <a:pt x="101" y="1029"/>
                      <a:pt x="126" y="1104"/>
                      <a:pt x="126" y="1154"/>
                    </a:cubicBezTo>
                    <a:cubicBezTo>
                      <a:pt x="126" y="1856"/>
                      <a:pt x="226" y="2533"/>
                      <a:pt x="452" y="3184"/>
                    </a:cubicBezTo>
                    <a:cubicBezTo>
                      <a:pt x="627" y="3660"/>
                      <a:pt x="577" y="4237"/>
                      <a:pt x="1078" y="4588"/>
                    </a:cubicBezTo>
                    <a:cubicBezTo>
                      <a:pt x="1078" y="4738"/>
                      <a:pt x="1078" y="4914"/>
                      <a:pt x="1254" y="4989"/>
                    </a:cubicBezTo>
                    <a:cubicBezTo>
                      <a:pt x="1279" y="5114"/>
                      <a:pt x="1329" y="5189"/>
                      <a:pt x="1454" y="5189"/>
                    </a:cubicBezTo>
                    <a:cubicBezTo>
                      <a:pt x="1479" y="5290"/>
                      <a:pt x="1554" y="5365"/>
                      <a:pt x="1655" y="5415"/>
                    </a:cubicBezTo>
                    <a:cubicBezTo>
                      <a:pt x="1655" y="5590"/>
                      <a:pt x="1730" y="5716"/>
                      <a:pt x="1905" y="5766"/>
                    </a:cubicBezTo>
                    <a:cubicBezTo>
                      <a:pt x="2363" y="6030"/>
                      <a:pt x="2726" y="6167"/>
                      <a:pt x="3044" y="6167"/>
                    </a:cubicBezTo>
                    <a:cubicBezTo>
                      <a:pt x="3510" y="6167"/>
                      <a:pt x="3880" y="5875"/>
                      <a:pt x="4311" y="5264"/>
                    </a:cubicBezTo>
                    <a:cubicBezTo>
                      <a:pt x="5038" y="4187"/>
                      <a:pt x="5063" y="2959"/>
                      <a:pt x="5188" y="1731"/>
                    </a:cubicBezTo>
                    <a:cubicBezTo>
                      <a:pt x="5214" y="1405"/>
                      <a:pt x="5163" y="1079"/>
                      <a:pt x="5163" y="753"/>
                    </a:cubicBezTo>
                    <a:cubicBezTo>
                      <a:pt x="5163" y="323"/>
                      <a:pt x="4912" y="75"/>
                      <a:pt x="4519" y="75"/>
                    </a:cubicBezTo>
                    <a:cubicBezTo>
                      <a:pt x="4500" y="75"/>
                      <a:pt x="4481" y="75"/>
                      <a:pt x="4462" y="76"/>
                    </a:cubicBezTo>
                    <a:cubicBezTo>
                      <a:pt x="4061" y="76"/>
                      <a:pt x="4111" y="452"/>
                      <a:pt x="4111" y="753"/>
                    </a:cubicBezTo>
                    <a:cubicBezTo>
                      <a:pt x="4111" y="1104"/>
                      <a:pt x="4111" y="1430"/>
                      <a:pt x="4111" y="1756"/>
                    </a:cubicBezTo>
                    <a:cubicBezTo>
                      <a:pt x="4136" y="2708"/>
                      <a:pt x="4011" y="3610"/>
                      <a:pt x="3685" y="4488"/>
                    </a:cubicBezTo>
                    <a:cubicBezTo>
                      <a:pt x="3438" y="5139"/>
                      <a:pt x="3150" y="5348"/>
                      <a:pt x="2551" y="5348"/>
                    </a:cubicBezTo>
                    <a:cubicBezTo>
                      <a:pt x="2482" y="5348"/>
                      <a:pt x="2409" y="5345"/>
                      <a:pt x="2331" y="5340"/>
                    </a:cubicBezTo>
                    <a:cubicBezTo>
                      <a:pt x="2306" y="5239"/>
                      <a:pt x="2256" y="5164"/>
                      <a:pt x="2156" y="5114"/>
                    </a:cubicBezTo>
                    <a:cubicBezTo>
                      <a:pt x="2131" y="4964"/>
                      <a:pt x="2006" y="4863"/>
                      <a:pt x="1880" y="4763"/>
                    </a:cubicBezTo>
                    <a:cubicBezTo>
                      <a:pt x="1880" y="4663"/>
                      <a:pt x="1830" y="4563"/>
                      <a:pt x="1730" y="4538"/>
                    </a:cubicBezTo>
                    <a:cubicBezTo>
                      <a:pt x="1705" y="4387"/>
                      <a:pt x="1680" y="4237"/>
                      <a:pt x="1529" y="4137"/>
                    </a:cubicBezTo>
                    <a:cubicBezTo>
                      <a:pt x="1529" y="3911"/>
                      <a:pt x="1504" y="3711"/>
                      <a:pt x="1279" y="3560"/>
                    </a:cubicBezTo>
                    <a:cubicBezTo>
                      <a:pt x="1279" y="3460"/>
                      <a:pt x="1229" y="3360"/>
                      <a:pt x="1128" y="3335"/>
                    </a:cubicBezTo>
                    <a:cubicBezTo>
                      <a:pt x="1103" y="3059"/>
                      <a:pt x="1153" y="2758"/>
                      <a:pt x="903" y="2558"/>
                    </a:cubicBezTo>
                    <a:cubicBezTo>
                      <a:pt x="953" y="2483"/>
                      <a:pt x="953" y="2432"/>
                      <a:pt x="903" y="2357"/>
                    </a:cubicBezTo>
                    <a:cubicBezTo>
                      <a:pt x="878" y="2357"/>
                      <a:pt x="853" y="2357"/>
                      <a:pt x="853" y="2332"/>
                    </a:cubicBezTo>
                    <a:lnTo>
                      <a:pt x="853" y="2332"/>
                    </a:lnTo>
                    <a:cubicBezTo>
                      <a:pt x="853" y="2332"/>
                      <a:pt x="878" y="2357"/>
                      <a:pt x="903" y="2357"/>
                    </a:cubicBezTo>
                    <a:cubicBezTo>
                      <a:pt x="928" y="2357"/>
                      <a:pt x="928" y="2307"/>
                      <a:pt x="928" y="2307"/>
                    </a:cubicBezTo>
                    <a:cubicBezTo>
                      <a:pt x="928" y="2257"/>
                      <a:pt x="903" y="2207"/>
                      <a:pt x="903" y="2157"/>
                    </a:cubicBezTo>
                    <a:cubicBezTo>
                      <a:pt x="903" y="1806"/>
                      <a:pt x="903" y="1430"/>
                      <a:pt x="727" y="1104"/>
                    </a:cubicBezTo>
                    <a:cubicBezTo>
                      <a:pt x="702" y="979"/>
                      <a:pt x="677" y="879"/>
                      <a:pt x="677" y="753"/>
                    </a:cubicBezTo>
                    <a:cubicBezTo>
                      <a:pt x="628" y="484"/>
                      <a:pt x="842" y="0"/>
                      <a:pt x="3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5" name="Google Shape;2335;p48"/>
              <p:cNvSpPr/>
              <p:nvPr/>
            </p:nvSpPr>
            <p:spPr>
              <a:xfrm>
                <a:off x="5089750" y="5084925"/>
                <a:ext cx="99650" cy="860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3440" extrusionOk="0">
                    <a:moveTo>
                      <a:pt x="2521" y="1"/>
                    </a:moveTo>
                    <a:cubicBezTo>
                      <a:pt x="2319" y="1"/>
                      <a:pt x="2090" y="31"/>
                      <a:pt x="1830" y="89"/>
                    </a:cubicBezTo>
                    <a:cubicBezTo>
                      <a:pt x="1605" y="139"/>
                      <a:pt x="1354" y="139"/>
                      <a:pt x="1179" y="340"/>
                    </a:cubicBezTo>
                    <a:cubicBezTo>
                      <a:pt x="1" y="1317"/>
                      <a:pt x="151" y="2445"/>
                      <a:pt x="1580" y="3172"/>
                    </a:cubicBezTo>
                    <a:cubicBezTo>
                      <a:pt x="1835" y="3331"/>
                      <a:pt x="2110" y="3440"/>
                      <a:pt x="2393" y="3440"/>
                    </a:cubicBezTo>
                    <a:cubicBezTo>
                      <a:pt x="2555" y="3440"/>
                      <a:pt x="2719" y="3404"/>
                      <a:pt x="2883" y="3322"/>
                    </a:cubicBezTo>
                    <a:cubicBezTo>
                      <a:pt x="3635" y="2971"/>
                      <a:pt x="3986" y="1743"/>
                      <a:pt x="3635" y="766"/>
                    </a:cubicBezTo>
                    <a:cubicBezTo>
                      <a:pt x="3449" y="246"/>
                      <a:pt x="3098" y="1"/>
                      <a:pt x="25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6" name="Google Shape;2336;p48"/>
              <p:cNvSpPr/>
              <p:nvPr/>
            </p:nvSpPr>
            <p:spPr>
              <a:xfrm>
                <a:off x="5127350" y="5128500"/>
                <a:ext cx="1900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76" extrusionOk="0">
                    <a:moveTo>
                      <a:pt x="76" y="0"/>
                    </a:moveTo>
                    <a:lnTo>
                      <a:pt x="1" y="50"/>
                    </a:lnTo>
                    <a:lnTo>
                      <a:pt x="51" y="7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6966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7" name="Google Shape;2337;p48"/>
              <p:cNvSpPr/>
              <p:nvPr/>
            </p:nvSpPr>
            <p:spPr>
              <a:xfrm>
                <a:off x="4721325" y="4378225"/>
                <a:ext cx="117825" cy="123200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928" extrusionOk="0">
                    <a:moveTo>
                      <a:pt x="2357" y="387"/>
                    </a:moveTo>
                    <a:cubicBezTo>
                      <a:pt x="2858" y="587"/>
                      <a:pt x="3284" y="1013"/>
                      <a:pt x="3810" y="1214"/>
                    </a:cubicBezTo>
                    <a:cubicBezTo>
                      <a:pt x="3825" y="1214"/>
                      <a:pt x="3839" y="1214"/>
                      <a:pt x="3848" y="1209"/>
                    </a:cubicBezTo>
                    <a:lnTo>
                      <a:pt x="3848" y="1209"/>
                    </a:lnTo>
                    <a:cubicBezTo>
                      <a:pt x="3562" y="1702"/>
                      <a:pt x="3641" y="2146"/>
                      <a:pt x="4086" y="2517"/>
                    </a:cubicBezTo>
                    <a:cubicBezTo>
                      <a:pt x="4061" y="2517"/>
                      <a:pt x="4036" y="2517"/>
                      <a:pt x="4011" y="2492"/>
                    </a:cubicBezTo>
                    <a:cubicBezTo>
                      <a:pt x="3760" y="2592"/>
                      <a:pt x="3710" y="2818"/>
                      <a:pt x="3660" y="3044"/>
                    </a:cubicBezTo>
                    <a:cubicBezTo>
                      <a:pt x="3471" y="3727"/>
                      <a:pt x="3061" y="4101"/>
                      <a:pt x="2366" y="4101"/>
                    </a:cubicBezTo>
                    <a:cubicBezTo>
                      <a:pt x="2322" y="4101"/>
                      <a:pt x="2277" y="4099"/>
                      <a:pt x="2231" y="4096"/>
                    </a:cubicBezTo>
                    <a:cubicBezTo>
                      <a:pt x="2051" y="4096"/>
                      <a:pt x="1871" y="4064"/>
                      <a:pt x="1690" y="4064"/>
                    </a:cubicBezTo>
                    <a:cubicBezTo>
                      <a:pt x="1645" y="4064"/>
                      <a:pt x="1600" y="4066"/>
                      <a:pt x="1555" y="4071"/>
                    </a:cubicBezTo>
                    <a:cubicBezTo>
                      <a:pt x="1555" y="4071"/>
                      <a:pt x="1530" y="4096"/>
                      <a:pt x="1530" y="4096"/>
                    </a:cubicBezTo>
                    <a:cubicBezTo>
                      <a:pt x="1605" y="3795"/>
                      <a:pt x="1454" y="3520"/>
                      <a:pt x="1354" y="3244"/>
                    </a:cubicBezTo>
                    <a:cubicBezTo>
                      <a:pt x="1028" y="2166"/>
                      <a:pt x="1229" y="1515"/>
                      <a:pt x="2156" y="738"/>
                    </a:cubicBezTo>
                    <a:cubicBezTo>
                      <a:pt x="2231" y="688"/>
                      <a:pt x="2282" y="638"/>
                      <a:pt x="2332" y="562"/>
                    </a:cubicBezTo>
                    <a:cubicBezTo>
                      <a:pt x="2357" y="512"/>
                      <a:pt x="2357" y="437"/>
                      <a:pt x="2357" y="387"/>
                    </a:cubicBezTo>
                    <a:close/>
                    <a:moveTo>
                      <a:pt x="2588" y="1"/>
                    </a:moveTo>
                    <a:cubicBezTo>
                      <a:pt x="2376" y="1"/>
                      <a:pt x="2144" y="39"/>
                      <a:pt x="1881" y="111"/>
                    </a:cubicBezTo>
                    <a:cubicBezTo>
                      <a:pt x="302" y="938"/>
                      <a:pt x="1" y="3119"/>
                      <a:pt x="1304" y="4347"/>
                    </a:cubicBezTo>
                    <a:cubicBezTo>
                      <a:pt x="1664" y="4756"/>
                      <a:pt x="2111" y="4927"/>
                      <a:pt x="2549" y="4927"/>
                    </a:cubicBezTo>
                    <a:cubicBezTo>
                      <a:pt x="3210" y="4927"/>
                      <a:pt x="3850" y="4539"/>
                      <a:pt x="4136" y="3996"/>
                    </a:cubicBezTo>
                    <a:cubicBezTo>
                      <a:pt x="4587" y="3144"/>
                      <a:pt x="4713" y="2242"/>
                      <a:pt x="4312" y="1339"/>
                    </a:cubicBezTo>
                    <a:cubicBezTo>
                      <a:pt x="4236" y="1214"/>
                      <a:pt x="4161" y="1089"/>
                      <a:pt x="4086" y="963"/>
                    </a:cubicBezTo>
                    <a:cubicBezTo>
                      <a:pt x="3606" y="298"/>
                      <a:pt x="3180" y="1"/>
                      <a:pt x="25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8" name="Google Shape;2338;p48"/>
              <p:cNvSpPr/>
              <p:nvPr/>
            </p:nvSpPr>
            <p:spPr>
              <a:xfrm>
                <a:off x="5007675" y="4753575"/>
                <a:ext cx="1147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4588" h="3764" extrusionOk="0">
                    <a:moveTo>
                      <a:pt x="2430" y="1"/>
                    </a:moveTo>
                    <a:cubicBezTo>
                      <a:pt x="2179" y="1"/>
                      <a:pt x="1920" y="54"/>
                      <a:pt x="1655" y="160"/>
                    </a:cubicBezTo>
                    <a:cubicBezTo>
                      <a:pt x="1624" y="150"/>
                      <a:pt x="1597" y="143"/>
                      <a:pt x="1571" y="143"/>
                    </a:cubicBezTo>
                    <a:cubicBezTo>
                      <a:pt x="1534" y="143"/>
                      <a:pt x="1498" y="156"/>
                      <a:pt x="1454" y="185"/>
                    </a:cubicBezTo>
                    <a:cubicBezTo>
                      <a:pt x="1354" y="285"/>
                      <a:pt x="1153" y="235"/>
                      <a:pt x="1053" y="360"/>
                    </a:cubicBezTo>
                    <a:cubicBezTo>
                      <a:pt x="76" y="1137"/>
                      <a:pt x="1" y="1639"/>
                      <a:pt x="652" y="2967"/>
                    </a:cubicBezTo>
                    <a:cubicBezTo>
                      <a:pt x="652" y="3218"/>
                      <a:pt x="803" y="3368"/>
                      <a:pt x="1053" y="3393"/>
                    </a:cubicBezTo>
                    <a:cubicBezTo>
                      <a:pt x="1153" y="3619"/>
                      <a:pt x="1329" y="3719"/>
                      <a:pt x="1579" y="3744"/>
                    </a:cubicBezTo>
                    <a:cubicBezTo>
                      <a:pt x="1705" y="3757"/>
                      <a:pt x="1828" y="3764"/>
                      <a:pt x="1949" y="3764"/>
                    </a:cubicBezTo>
                    <a:cubicBezTo>
                      <a:pt x="2528" y="3764"/>
                      <a:pt x="3049" y="3603"/>
                      <a:pt x="3484" y="3167"/>
                    </a:cubicBezTo>
                    <a:cubicBezTo>
                      <a:pt x="3760" y="3042"/>
                      <a:pt x="3960" y="2842"/>
                      <a:pt x="4086" y="2566"/>
                    </a:cubicBezTo>
                    <a:cubicBezTo>
                      <a:pt x="4587" y="1589"/>
                      <a:pt x="4512" y="1187"/>
                      <a:pt x="3710" y="536"/>
                    </a:cubicBezTo>
                    <a:cubicBezTo>
                      <a:pt x="3321" y="179"/>
                      <a:pt x="2889" y="1"/>
                      <a:pt x="243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9" name="Google Shape;2339;p48"/>
              <p:cNvSpPr/>
              <p:nvPr/>
            </p:nvSpPr>
            <p:spPr>
              <a:xfrm>
                <a:off x="5358550" y="4378600"/>
                <a:ext cx="106550" cy="1218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4874" extrusionOk="0">
                    <a:moveTo>
                      <a:pt x="2081" y="347"/>
                    </a:moveTo>
                    <a:lnTo>
                      <a:pt x="2081" y="347"/>
                    </a:lnTo>
                    <a:cubicBezTo>
                      <a:pt x="2632" y="623"/>
                      <a:pt x="3008" y="1124"/>
                      <a:pt x="3585" y="1399"/>
                    </a:cubicBezTo>
                    <a:cubicBezTo>
                      <a:pt x="3585" y="1399"/>
                      <a:pt x="3585" y="1399"/>
                      <a:pt x="3610" y="1374"/>
                    </a:cubicBezTo>
                    <a:lnTo>
                      <a:pt x="3610" y="1374"/>
                    </a:lnTo>
                    <a:cubicBezTo>
                      <a:pt x="3384" y="1700"/>
                      <a:pt x="3384" y="2001"/>
                      <a:pt x="3660" y="2302"/>
                    </a:cubicBezTo>
                    <a:cubicBezTo>
                      <a:pt x="3610" y="2327"/>
                      <a:pt x="3585" y="2377"/>
                      <a:pt x="3560" y="2427"/>
                    </a:cubicBezTo>
                    <a:cubicBezTo>
                      <a:pt x="3560" y="2653"/>
                      <a:pt x="3535" y="2853"/>
                      <a:pt x="3409" y="3029"/>
                    </a:cubicBezTo>
                    <a:cubicBezTo>
                      <a:pt x="3033" y="4056"/>
                      <a:pt x="2181" y="4106"/>
                      <a:pt x="1304" y="4181"/>
                    </a:cubicBezTo>
                    <a:cubicBezTo>
                      <a:pt x="1354" y="3580"/>
                      <a:pt x="1003" y="3179"/>
                      <a:pt x="652" y="2778"/>
                    </a:cubicBezTo>
                    <a:lnTo>
                      <a:pt x="677" y="2778"/>
                    </a:lnTo>
                    <a:cubicBezTo>
                      <a:pt x="728" y="2703"/>
                      <a:pt x="778" y="2628"/>
                      <a:pt x="828" y="2552"/>
                    </a:cubicBezTo>
                    <a:cubicBezTo>
                      <a:pt x="953" y="1700"/>
                      <a:pt x="1279" y="1024"/>
                      <a:pt x="2031" y="572"/>
                    </a:cubicBezTo>
                    <a:cubicBezTo>
                      <a:pt x="2081" y="497"/>
                      <a:pt x="2106" y="422"/>
                      <a:pt x="2081" y="347"/>
                    </a:cubicBezTo>
                    <a:close/>
                    <a:moveTo>
                      <a:pt x="2232" y="0"/>
                    </a:moveTo>
                    <a:cubicBezTo>
                      <a:pt x="2048" y="0"/>
                      <a:pt x="1849" y="24"/>
                      <a:pt x="1630" y="71"/>
                    </a:cubicBezTo>
                    <a:cubicBezTo>
                      <a:pt x="702" y="322"/>
                      <a:pt x="352" y="1049"/>
                      <a:pt x="226" y="1926"/>
                    </a:cubicBezTo>
                    <a:cubicBezTo>
                      <a:pt x="1" y="2126"/>
                      <a:pt x="1" y="2327"/>
                      <a:pt x="251" y="2527"/>
                    </a:cubicBezTo>
                    <a:lnTo>
                      <a:pt x="251" y="2728"/>
                    </a:lnTo>
                    <a:cubicBezTo>
                      <a:pt x="251" y="2853"/>
                      <a:pt x="251" y="3003"/>
                      <a:pt x="251" y="3129"/>
                    </a:cubicBezTo>
                    <a:cubicBezTo>
                      <a:pt x="251" y="3354"/>
                      <a:pt x="251" y="3580"/>
                      <a:pt x="452" y="3755"/>
                    </a:cubicBezTo>
                    <a:cubicBezTo>
                      <a:pt x="577" y="4006"/>
                      <a:pt x="728" y="4232"/>
                      <a:pt x="1003" y="4357"/>
                    </a:cubicBezTo>
                    <a:cubicBezTo>
                      <a:pt x="1434" y="4695"/>
                      <a:pt x="1921" y="4873"/>
                      <a:pt x="2373" y="4873"/>
                    </a:cubicBezTo>
                    <a:cubicBezTo>
                      <a:pt x="2657" y="4873"/>
                      <a:pt x="2926" y="4803"/>
                      <a:pt x="3159" y="4658"/>
                    </a:cubicBezTo>
                    <a:cubicBezTo>
                      <a:pt x="3860" y="4232"/>
                      <a:pt x="4261" y="3204"/>
                      <a:pt x="4086" y="2327"/>
                    </a:cubicBezTo>
                    <a:cubicBezTo>
                      <a:pt x="4261" y="1876"/>
                      <a:pt x="4061" y="1500"/>
                      <a:pt x="3860" y="1124"/>
                    </a:cubicBezTo>
                    <a:cubicBezTo>
                      <a:pt x="3404" y="350"/>
                      <a:pt x="2932" y="0"/>
                      <a:pt x="22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0" name="Google Shape;2340;p48"/>
              <p:cNvSpPr/>
              <p:nvPr/>
            </p:nvSpPr>
            <p:spPr>
              <a:xfrm>
                <a:off x="4802800" y="5183625"/>
                <a:ext cx="6275" cy="38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55" extrusionOk="0">
                    <a:moveTo>
                      <a:pt x="85" y="1"/>
                    </a:moveTo>
                    <a:cubicBezTo>
                      <a:pt x="31" y="1"/>
                      <a:pt x="0" y="26"/>
                      <a:pt x="50" y="151"/>
                    </a:cubicBezTo>
                    <a:cubicBezTo>
                      <a:pt x="50" y="154"/>
                      <a:pt x="52" y="155"/>
                      <a:pt x="55" y="155"/>
                    </a:cubicBezTo>
                    <a:cubicBezTo>
                      <a:pt x="81" y="155"/>
                      <a:pt x="206" y="68"/>
                      <a:pt x="251" y="1"/>
                    </a:cubicBezTo>
                    <a:lnTo>
                      <a:pt x="251" y="1"/>
                    </a:lnTo>
                    <a:cubicBezTo>
                      <a:pt x="238" y="9"/>
                      <a:pt x="221" y="12"/>
                      <a:pt x="203" y="12"/>
                    </a:cubicBezTo>
                    <a:cubicBezTo>
                      <a:pt x="165" y="12"/>
                      <a:pt x="120" y="1"/>
                      <a:pt x="85" y="1"/>
                    </a:cubicBezTo>
                    <a:close/>
                  </a:path>
                </a:pathLst>
              </a:custGeom>
              <a:solidFill>
                <a:srgbClr val="85838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1" name="Google Shape;2341;p48"/>
              <p:cNvSpPr/>
              <p:nvPr/>
            </p:nvSpPr>
            <p:spPr>
              <a:xfrm>
                <a:off x="5413075" y="4744525"/>
                <a:ext cx="116550" cy="109175"/>
              </a:xfrm>
              <a:custGeom>
                <a:avLst/>
                <a:gdLst/>
                <a:ahLst/>
                <a:cxnLst/>
                <a:rect l="l" t="t" r="r" b="b"/>
                <a:pathLst>
                  <a:path w="4662" h="4367" extrusionOk="0">
                    <a:moveTo>
                      <a:pt x="2147" y="0"/>
                    </a:moveTo>
                    <a:cubicBezTo>
                      <a:pt x="1550" y="0"/>
                      <a:pt x="1003" y="324"/>
                      <a:pt x="627" y="898"/>
                    </a:cubicBezTo>
                    <a:cubicBezTo>
                      <a:pt x="0" y="2151"/>
                      <a:pt x="276" y="3179"/>
                      <a:pt x="1504" y="4106"/>
                    </a:cubicBezTo>
                    <a:cubicBezTo>
                      <a:pt x="1723" y="4312"/>
                      <a:pt x="1956" y="4366"/>
                      <a:pt x="2195" y="4366"/>
                    </a:cubicBezTo>
                    <a:cubicBezTo>
                      <a:pt x="2421" y="4366"/>
                      <a:pt x="2651" y="4319"/>
                      <a:pt x="2882" y="4306"/>
                    </a:cubicBezTo>
                    <a:cubicBezTo>
                      <a:pt x="3283" y="4306"/>
                      <a:pt x="3509" y="4031"/>
                      <a:pt x="3659" y="3730"/>
                    </a:cubicBezTo>
                    <a:lnTo>
                      <a:pt x="3659" y="3705"/>
                    </a:lnTo>
                    <a:cubicBezTo>
                      <a:pt x="3835" y="3655"/>
                      <a:pt x="3885" y="3504"/>
                      <a:pt x="3910" y="3329"/>
                    </a:cubicBezTo>
                    <a:cubicBezTo>
                      <a:pt x="4060" y="3078"/>
                      <a:pt x="4236" y="2828"/>
                      <a:pt x="4336" y="2552"/>
                    </a:cubicBezTo>
                    <a:cubicBezTo>
                      <a:pt x="4662" y="1725"/>
                      <a:pt x="4386" y="973"/>
                      <a:pt x="3609" y="522"/>
                    </a:cubicBezTo>
                    <a:cubicBezTo>
                      <a:pt x="3308" y="321"/>
                      <a:pt x="2983" y="146"/>
                      <a:pt x="2632" y="71"/>
                    </a:cubicBezTo>
                    <a:cubicBezTo>
                      <a:pt x="2468" y="23"/>
                      <a:pt x="2306" y="0"/>
                      <a:pt x="21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2" name="Google Shape;2342;p48"/>
              <p:cNvSpPr/>
              <p:nvPr/>
            </p:nvSpPr>
            <p:spPr>
              <a:xfrm>
                <a:off x="5390500" y="5169225"/>
                <a:ext cx="43900" cy="18825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753" extrusionOk="0">
                    <a:moveTo>
                      <a:pt x="1067" y="0"/>
                    </a:moveTo>
                    <a:cubicBezTo>
                      <a:pt x="740" y="0"/>
                      <a:pt x="467" y="176"/>
                      <a:pt x="176" y="301"/>
                    </a:cubicBezTo>
                    <a:cubicBezTo>
                      <a:pt x="1" y="401"/>
                      <a:pt x="101" y="602"/>
                      <a:pt x="176" y="752"/>
                    </a:cubicBezTo>
                    <a:cubicBezTo>
                      <a:pt x="703" y="677"/>
                      <a:pt x="1229" y="501"/>
                      <a:pt x="1755" y="326"/>
                    </a:cubicBezTo>
                    <a:cubicBezTo>
                      <a:pt x="1605" y="226"/>
                      <a:pt x="1455" y="75"/>
                      <a:pt x="1279" y="25"/>
                    </a:cubicBezTo>
                    <a:cubicBezTo>
                      <a:pt x="1206" y="8"/>
                      <a:pt x="1135" y="0"/>
                      <a:pt x="1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3" name="Google Shape;2343;p48"/>
              <p:cNvSpPr/>
              <p:nvPr/>
            </p:nvSpPr>
            <p:spPr>
              <a:xfrm>
                <a:off x="4684375" y="5154175"/>
                <a:ext cx="5025" cy="33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3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1" y="84"/>
                      <a:pt x="76" y="132"/>
                      <a:pt x="151" y="132"/>
                    </a:cubicBezTo>
                    <a:cubicBezTo>
                      <a:pt x="167" y="132"/>
                      <a:pt x="183" y="130"/>
                      <a:pt x="201" y="126"/>
                    </a:cubicBezTo>
                    <a:cubicBezTo>
                      <a:pt x="125" y="76"/>
                      <a:pt x="50" y="51"/>
                      <a:pt x="0" y="1"/>
                    </a:cubicBez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4" name="Google Shape;2344;p48"/>
              <p:cNvSpPr/>
              <p:nvPr/>
            </p:nvSpPr>
            <p:spPr>
              <a:xfrm>
                <a:off x="5184375" y="5194200"/>
                <a:ext cx="1259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931" extrusionOk="0">
                    <a:moveTo>
                      <a:pt x="4658" y="0"/>
                    </a:moveTo>
                    <a:cubicBezTo>
                      <a:pt x="4635" y="0"/>
                      <a:pt x="4611" y="1"/>
                      <a:pt x="4587" y="4"/>
                    </a:cubicBezTo>
                    <a:cubicBezTo>
                      <a:pt x="4186" y="54"/>
                      <a:pt x="3810" y="129"/>
                      <a:pt x="3434" y="204"/>
                    </a:cubicBezTo>
                    <a:cubicBezTo>
                      <a:pt x="3306" y="194"/>
                      <a:pt x="3179" y="174"/>
                      <a:pt x="3055" y="174"/>
                    </a:cubicBezTo>
                    <a:cubicBezTo>
                      <a:pt x="2887" y="174"/>
                      <a:pt x="2726" y="210"/>
                      <a:pt x="2582" y="355"/>
                    </a:cubicBezTo>
                    <a:cubicBezTo>
                      <a:pt x="2308" y="324"/>
                      <a:pt x="2036" y="303"/>
                      <a:pt x="1768" y="303"/>
                    </a:cubicBezTo>
                    <a:cubicBezTo>
                      <a:pt x="1153" y="303"/>
                      <a:pt x="559" y="414"/>
                      <a:pt x="0" y="781"/>
                    </a:cubicBezTo>
                    <a:cubicBezTo>
                      <a:pt x="50" y="831"/>
                      <a:pt x="126" y="906"/>
                      <a:pt x="201" y="931"/>
                    </a:cubicBezTo>
                    <a:lnTo>
                      <a:pt x="426" y="931"/>
                    </a:lnTo>
                    <a:cubicBezTo>
                      <a:pt x="476" y="906"/>
                      <a:pt x="552" y="856"/>
                      <a:pt x="602" y="831"/>
                    </a:cubicBezTo>
                    <a:cubicBezTo>
                      <a:pt x="752" y="806"/>
                      <a:pt x="877" y="781"/>
                      <a:pt x="1003" y="781"/>
                    </a:cubicBezTo>
                    <a:lnTo>
                      <a:pt x="1429" y="781"/>
                    </a:lnTo>
                    <a:cubicBezTo>
                      <a:pt x="1551" y="767"/>
                      <a:pt x="1675" y="762"/>
                      <a:pt x="1800" y="762"/>
                    </a:cubicBezTo>
                    <a:cubicBezTo>
                      <a:pt x="2008" y="762"/>
                      <a:pt x="2220" y="774"/>
                      <a:pt x="2431" y="774"/>
                    </a:cubicBezTo>
                    <a:cubicBezTo>
                      <a:pt x="2770" y="774"/>
                      <a:pt x="3108" y="743"/>
                      <a:pt x="3434" y="580"/>
                    </a:cubicBezTo>
                    <a:cubicBezTo>
                      <a:pt x="3449" y="587"/>
                      <a:pt x="3465" y="591"/>
                      <a:pt x="3483" y="591"/>
                    </a:cubicBezTo>
                    <a:cubicBezTo>
                      <a:pt x="3526" y="591"/>
                      <a:pt x="3574" y="573"/>
                      <a:pt x="3609" y="555"/>
                    </a:cubicBezTo>
                    <a:cubicBezTo>
                      <a:pt x="3698" y="582"/>
                      <a:pt x="3786" y="593"/>
                      <a:pt x="3872" y="593"/>
                    </a:cubicBezTo>
                    <a:cubicBezTo>
                      <a:pt x="4255" y="593"/>
                      <a:pt x="4615" y="378"/>
                      <a:pt x="4988" y="378"/>
                    </a:cubicBezTo>
                    <a:cubicBezTo>
                      <a:pt x="5005" y="378"/>
                      <a:pt x="5021" y="379"/>
                      <a:pt x="5038" y="380"/>
                    </a:cubicBezTo>
                    <a:cubicBezTo>
                      <a:pt x="5015" y="108"/>
                      <a:pt x="4870" y="0"/>
                      <a:pt x="465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5" name="Google Shape;2345;p48"/>
              <p:cNvSpPr/>
              <p:nvPr/>
            </p:nvSpPr>
            <p:spPr>
              <a:xfrm>
                <a:off x="5319700" y="5181400"/>
                <a:ext cx="55175" cy="21675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867" extrusionOk="0">
                    <a:moveTo>
                      <a:pt x="1721" y="1"/>
                    </a:moveTo>
                    <a:cubicBezTo>
                      <a:pt x="1667" y="1"/>
                      <a:pt x="1612" y="6"/>
                      <a:pt x="1555" y="14"/>
                    </a:cubicBezTo>
                    <a:cubicBezTo>
                      <a:pt x="1304" y="90"/>
                      <a:pt x="1053" y="190"/>
                      <a:pt x="803" y="290"/>
                    </a:cubicBezTo>
                    <a:cubicBezTo>
                      <a:pt x="502" y="390"/>
                      <a:pt x="26" y="315"/>
                      <a:pt x="1" y="867"/>
                    </a:cubicBezTo>
                    <a:cubicBezTo>
                      <a:pt x="352" y="791"/>
                      <a:pt x="677" y="741"/>
                      <a:pt x="1003" y="691"/>
                    </a:cubicBezTo>
                    <a:cubicBezTo>
                      <a:pt x="1026" y="692"/>
                      <a:pt x="1048" y="693"/>
                      <a:pt x="1070" y="693"/>
                    </a:cubicBezTo>
                    <a:cubicBezTo>
                      <a:pt x="1469" y="693"/>
                      <a:pt x="1826" y="488"/>
                      <a:pt x="2206" y="441"/>
                    </a:cubicBezTo>
                    <a:cubicBezTo>
                      <a:pt x="2165" y="110"/>
                      <a:pt x="1970" y="1"/>
                      <a:pt x="17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6" name="Google Shape;2346;p48"/>
              <p:cNvSpPr/>
              <p:nvPr/>
            </p:nvSpPr>
            <p:spPr>
              <a:xfrm>
                <a:off x="5184375" y="5213700"/>
                <a:ext cx="50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77" extrusionOk="0">
                    <a:moveTo>
                      <a:pt x="0" y="1"/>
                    </a:moveTo>
                    <a:cubicBezTo>
                      <a:pt x="0" y="51"/>
                      <a:pt x="0" y="126"/>
                      <a:pt x="0" y="176"/>
                    </a:cubicBezTo>
                    <a:cubicBezTo>
                      <a:pt x="75" y="176"/>
                      <a:pt x="126" y="176"/>
                      <a:pt x="201" y="15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7" name="Google Shape;2347;p48"/>
              <p:cNvSpPr/>
              <p:nvPr/>
            </p:nvSpPr>
            <p:spPr>
              <a:xfrm>
                <a:off x="5360425" y="4206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6" y="101"/>
                      <a:pt x="101" y="151"/>
                      <a:pt x="201" y="151"/>
                    </a:cubicBezTo>
                    <a:cubicBezTo>
                      <a:pt x="126" y="101"/>
                      <a:pt x="51" y="51"/>
                      <a:pt x="1" y="1"/>
                    </a:cubicBez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8" name="Google Shape;2348;p48"/>
              <p:cNvSpPr/>
              <p:nvPr/>
            </p:nvSpPr>
            <p:spPr>
              <a:xfrm>
                <a:off x="4076600" y="2697875"/>
                <a:ext cx="1546400" cy="2584150"/>
              </a:xfrm>
              <a:custGeom>
                <a:avLst/>
                <a:gdLst/>
                <a:ahLst/>
                <a:cxnLst/>
                <a:rect l="l" t="t" r="r" b="b"/>
                <a:pathLst>
                  <a:path w="61856" h="103366" extrusionOk="0">
                    <a:moveTo>
                      <a:pt x="14687" y="8227"/>
                    </a:moveTo>
                    <a:lnTo>
                      <a:pt x="14687" y="8227"/>
                    </a:lnTo>
                    <a:cubicBezTo>
                      <a:pt x="14737" y="8302"/>
                      <a:pt x="14812" y="8352"/>
                      <a:pt x="14862" y="8428"/>
                    </a:cubicBezTo>
                    <a:lnTo>
                      <a:pt x="14837" y="8428"/>
                    </a:lnTo>
                    <a:cubicBezTo>
                      <a:pt x="14787" y="8378"/>
                      <a:pt x="14737" y="8302"/>
                      <a:pt x="14687" y="8227"/>
                    </a:cubicBezTo>
                    <a:close/>
                    <a:moveTo>
                      <a:pt x="15485" y="8613"/>
                    </a:moveTo>
                    <a:lnTo>
                      <a:pt x="15485" y="8613"/>
                    </a:lnTo>
                    <a:cubicBezTo>
                      <a:pt x="15470" y="8622"/>
                      <a:pt x="15454" y="8638"/>
                      <a:pt x="15439" y="8653"/>
                    </a:cubicBezTo>
                    <a:cubicBezTo>
                      <a:pt x="15439" y="8628"/>
                      <a:pt x="15439" y="8628"/>
                      <a:pt x="15439" y="8628"/>
                    </a:cubicBezTo>
                    <a:cubicBezTo>
                      <a:pt x="15439" y="8628"/>
                      <a:pt x="15464" y="8620"/>
                      <a:pt x="15485" y="8613"/>
                    </a:cubicBezTo>
                    <a:close/>
                    <a:moveTo>
                      <a:pt x="1379" y="8002"/>
                    </a:moveTo>
                    <a:cubicBezTo>
                      <a:pt x="1529" y="8277"/>
                      <a:pt x="1679" y="8553"/>
                      <a:pt x="1830" y="8829"/>
                    </a:cubicBezTo>
                    <a:cubicBezTo>
                      <a:pt x="1629" y="8753"/>
                      <a:pt x="1554" y="8528"/>
                      <a:pt x="1454" y="8327"/>
                    </a:cubicBezTo>
                    <a:cubicBezTo>
                      <a:pt x="1404" y="8227"/>
                      <a:pt x="1379" y="8127"/>
                      <a:pt x="1379" y="8002"/>
                    </a:cubicBezTo>
                    <a:close/>
                    <a:moveTo>
                      <a:pt x="11433" y="915"/>
                    </a:moveTo>
                    <a:cubicBezTo>
                      <a:pt x="11534" y="915"/>
                      <a:pt x="11641" y="936"/>
                      <a:pt x="11755" y="984"/>
                    </a:cubicBezTo>
                    <a:cubicBezTo>
                      <a:pt x="11730" y="1134"/>
                      <a:pt x="11780" y="1260"/>
                      <a:pt x="11855" y="1360"/>
                    </a:cubicBezTo>
                    <a:cubicBezTo>
                      <a:pt x="12507" y="2212"/>
                      <a:pt x="12782" y="3240"/>
                      <a:pt x="13208" y="4192"/>
                    </a:cubicBezTo>
                    <a:cubicBezTo>
                      <a:pt x="13284" y="4242"/>
                      <a:pt x="13359" y="4267"/>
                      <a:pt x="13459" y="4292"/>
                    </a:cubicBezTo>
                    <a:cubicBezTo>
                      <a:pt x="13459" y="4393"/>
                      <a:pt x="13509" y="4493"/>
                      <a:pt x="13584" y="4568"/>
                    </a:cubicBezTo>
                    <a:cubicBezTo>
                      <a:pt x="13559" y="4618"/>
                      <a:pt x="13534" y="4668"/>
                      <a:pt x="13509" y="4743"/>
                    </a:cubicBezTo>
                    <a:cubicBezTo>
                      <a:pt x="13434" y="5069"/>
                      <a:pt x="13384" y="5420"/>
                      <a:pt x="13735" y="5646"/>
                    </a:cubicBezTo>
                    <a:cubicBezTo>
                      <a:pt x="13785" y="5646"/>
                      <a:pt x="13835" y="5646"/>
                      <a:pt x="13860" y="5621"/>
                    </a:cubicBezTo>
                    <a:cubicBezTo>
                      <a:pt x="13860" y="5621"/>
                      <a:pt x="13860" y="5646"/>
                      <a:pt x="13860" y="5646"/>
                    </a:cubicBezTo>
                    <a:cubicBezTo>
                      <a:pt x="13885" y="5696"/>
                      <a:pt x="13885" y="5771"/>
                      <a:pt x="13910" y="5821"/>
                    </a:cubicBezTo>
                    <a:cubicBezTo>
                      <a:pt x="13910" y="5946"/>
                      <a:pt x="13960" y="6022"/>
                      <a:pt x="14060" y="6072"/>
                    </a:cubicBezTo>
                    <a:cubicBezTo>
                      <a:pt x="14060" y="6197"/>
                      <a:pt x="14086" y="6322"/>
                      <a:pt x="14111" y="6423"/>
                    </a:cubicBezTo>
                    <a:cubicBezTo>
                      <a:pt x="14086" y="6598"/>
                      <a:pt x="14136" y="6748"/>
                      <a:pt x="14261" y="6874"/>
                    </a:cubicBezTo>
                    <a:cubicBezTo>
                      <a:pt x="14236" y="6924"/>
                      <a:pt x="14236" y="6974"/>
                      <a:pt x="14286" y="7024"/>
                    </a:cubicBezTo>
                    <a:cubicBezTo>
                      <a:pt x="14261" y="7200"/>
                      <a:pt x="14311" y="7375"/>
                      <a:pt x="14436" y="7500"/>
                    </a:cubicBezTo>
                    <a:cubicBezTo>
                      <a:pt x="14461" y="7601"/>
                      <a:pt x="14487" y="7726"/>
                      <a:pt x="14512" y="7826"/>
                    </a:cubicBezTo>
                    <a:cubicBezTo>
                      <a:pt x="14512" y="7826"/>
                      <a:pt x="14512" y="7826"/>
                      <a:pt x="14512" y="7826"/>
                    </a:cubicBezTo>
                    <a:lnTo>
                      <a:pt x="14512" y="7826"/>
                    </a:lnTo>
                    <a:cubicBezTo>
                      <a:pt x="14512" y="7951"/>
                      <a:pt x="14562" y="8027"/>
                      <a:pt x="14637" y="8102"/>
                    </a:cubicBezTo>
                    <a:lnTo>
                      <a:pt x="14512" y="7826"/>
                    </a:lnTo>
                    <a:lnTo>
                      <a:pt x="14512" y="7826"/>
                    </a:lnTo>
                    <a:cubicBezTo>
                      <a:pt x="14562" y="7926"/>
                      <a:pt x="14637" y="8002"/>
                      <a:pt x="14637" y="8102"/>
                    </a:cubicBezTo>
                    <a:cubicBezTo>
                      <a:pt x="14637" y="8152"/>
                      <a:pt x="14637" y="8202"/>
                      <a:pt x="14687" y="8227"/>
                    </a:cubicBezTo>
                    <a:cubicBezTo>
                      <a:pt x="14687" y="8327"/>
                      <a:pt x="14737" y="8403"/>
                      <a:pt x="14837" y="8453"/>
                    </a:cubicBezTo>
                    <a:cubicBezTo>
                      <a:pt x="14888" y="8728"/>
                      <a:pt x="14762" y="9029"/>
                      <a:pt x="15063" y="9255"/>
                    </a:cubicBezTo>
                    <a:lnTo>
                      <a:pt x="15038" y="9255"/>
                    </a:lnTo>
                    <a:cubicBezTo>
                      <a:pt x="15063" y="9455"/>
                      <a:pt x="15038" y="9681"/>
                      <a:pt x="15238" y="9831"/>
                    </a:cubicBezTo>
                    <a:cubicBezTo>
                      <a:pt x="15238" y="9831"/>
                      <a:pt x="15238" y="9831"/>
                      <a:pt x="15238" y="9856"/>
                    </a:cubicBezTo>
                    <a:cubicBezTo>
                      <a:pt x="15238" y="9856"/>
                      <a:pt x="15238" y="9881"/>
                      <a:pt x="15238" y="9906"/>
                    </a:cubicBezTo>
                    <a:cubicBezTo>
                      <a:pt x="15238" y="10082"/>
                      <a:pt x="15213" y="10282"/>
                      <a:pt x="15213" y="10483"/>
                    </a:cubicBezTo>
                    <a:cubicBezTo>
                      <a:pt x="15213" y="10583"/>
                      <a:pt x="15213" y="10658"/>
                      <a:pt x="15213" y="10758"/>
                    </a:cubicBezTo>
                    <a:cubicBezTo>
                      <a:pt x="15364" y="11636"/>
                      <a:pt x="15564" y="12463"/>
                      <a:pt x="15990" y="13240"/>
                    </a:cubicBezTo>
                    <a:cubicBezTo>
                      <a:pt x="16091" y="13365"/>
                      <a:pt x="16191" y="13515"/>
                      <a:pt x="16266" y="13666"/>
                    </a:cubicBezTo>
                    <a:cubicBezTo>
                      <a:pt x="16266" y="13741"/>
                      <a:pt x="16291" y="13816"/>
                      <a:pt x="16341" y="13891"/>
                    </a:cubicBezTo>
                    <a:cubicBezTo>
                      <a:pt x="16366" y="13992"/>
                      <a:pt x="16391" y="14067"/>
                      <a:pt x="16416" y="14142"/>
                    </a:cubicBezTo>
                    <a:cubicBezTo>
                      <a:pt x="16441" y="14217"/>
                      <a:pt x="16466" y="14267"/>
                      <a:pt x="16492" y="14342"/>
                    </a:cubicBezTo>
                    <a:cubicBezTo>
                      <a:pt x="16492" y="14393"/>
                      <a:pt x="16517" y="14443"/>
                      <a:pt x="16542" y="14493"/>
                    </a:cubicBezTo>
                    <a:cubicBezTo>
                      <a:pt x="16542" y="14518"/>
                      <a:pt x="16567" y="14543"/>
                      <a:pt x="16567" y="14593"/>
                    </a:cubicBezTo>
                    <a:cubicBezTo>
                      <a:pt x="16592" y="14643"/>
                      <a:pt x="16642" y="14693"/>
                      <a:pt x="16667" y="14718"/>
                    </a:cubicBezTo>
                    <a:cubicBezTo>
                      <a:pt x="16667" y="14894"/>
                      <a:pt x="16692" y="15044"/>
                      <a:pt x="16792" y="15170"/>
                    </a:cubicBezTo>
                    <a:cubicBezTo>
                      <a:pt x="16792" y="15245"/>
                      <a:pt x="16792" y="15345"/>
                      <a:pt x="16792" y="15420"/>
                    </a:cubicBezTo>
                    <a:cubicBezTo>
                      <a:pt x="16842" y="15646"/>
                      <a:pt x="16842" y="15896"/>
                      <a:pt x="16867" y="16122"/>
                    </a:cubicBezTo>
                    <a:cubicBezTo>
                      <a:pt x="16867" y="16272"/>
                      <a:pt x="16918" y="16448"/>
                      <a:pt x="16968" y="16598"/>
                    </a:cubicBezTo>
                    <a:cubicBezTo>
                      <a:pt x="18722" y="22764"/>
                      <a:pt x="20878" y="28804"/>
                      <a:pt x="22682" y="34969"/>
                    </a:cubicBezTo>
                    <a:cubicBezTo>
                      <a:pt x="22782" y="35245"/>
                      <a:pt x="22908" y="35521"/>
                      <a:pt x="23133" y="35746"/>
                    </a:cubicBezTo>
                    <a:cubicBezTo>
                      <a:pt x="23183" y="35771"/>
                      <a:pt x="23233" y="35796"/>
                      <a:pt x="23258" y="35846"/>
                    </a:cubicBezTo>
                    <a:cubicBezTo>
                      <a:pt x="23083" y="36749"/>
                      <a:pt x="23534" y="37576"/>
                      <a:pt x="23835" y="38378"/>
                    </a:cubicBezTo>
                    <a:cubicBezTo>
                      <a:pt x="24061" y="38904"/>
                      <a:pt x="24111" y="39380"/>
                      <a:pt x="23860" y="39806"/>
                    </a:cubicBezTo>
                    <a:lnTo>
                      <a:pt x="23509" y="39806"/>
                    </a:lnTo>
                    <a:cubicBezTo>
                      <a:pt x="23384" y="38979"/>
                      <a:pt x="22933" y="38227"/>
                      <a:pt x="22682" y="37450"/>
                    </a:cubicBezTo>
                    <a:cubicBezTo>
                      <a:pt x="22582" y="37275"/>
                      <a:pt x="22507" y="37074"/>
                      <a:pt x="22381" y="36924"/>
                    </a:cubicBezTo>
                    <a:cubicBezTo>
                      <a:pt x="22356" y="36874"/>
                      <a:pt x="22306" y="36874"/>
                      <a:pt x="22281" y="36849"/>
                    </a:cubicBezTo>
                    <a:cubicBezTo>
                      <a:pt x="22482" y="36423"/>
                      <a:pt x="22406" y="36122"/>
                      <a:pt x="22005" y="35896"/>
                    </a:cubicBezTo>
                    <a:cubicBezTo>
                      <a:pt x="22005" y="35821"/>
                      <a:pt x="22030" y="35746"/>
                      <a:pt x="22005" y="35671"/>
                    </a:cubicBezTo>
                    <a:cubicBezTo>
                      <a:pt x="21980" y="35470"/>
                      <a:pt x="21955" y="35270"/>
                      <a:pt x="21905" y="35094"/>
                    </a:cubicBezTo>
                    <a:cubicBezTo>
                      <a:pt x="21629" y="33791"/>
                      <a:pt x="21153" y="32563"/>
                      <a:pt x="20702" y="31335"/>
                    </a:cubicBezTo>
                    <a:cubicBezTo>
                      <a:pt x="20602" y="31109"/>
                      <a:pt x="20552" y="30834"/>
                      <a:pt x="20301" y="30708"/>
                    </a:cubicBezTo>
                    <a:cubicBezTo>
                      <a:pt x="20301" y="30683"/>
                      <a:pt x="20301" y="30658"/>
                      <a:pt x="20326" y="30633"/>
                    </a:cubicBezTo>
                    <a:cubicBezTo>
                      <a:pt x="20376" y="29881"/>
                      <a:pt x="19975" y="29230"/>
                      <a:pt x="19750" y="28553"/>
                    </a:cubicBezTo>
                    <a:cubicBezTo>
                      <a:pt x="19123" y="26749"/>
                      <a:pt x="18722" y="24869"/>
                      <a:pt x="17895" y="23114"/>
                    </a:cubicBezTo>
                    <a:cubicBezTo>
                      <a:pt x="17644" y="22889"/>
                      <a:pt x="17519" y="22588"/>
                      <a:pt x="17369" y="22312"/>
                    </a:cubicBezTo>
                    <a:cubicBezTo>
                      <a:pt x="17344" y="22262"/>
                      <a:pt x="17319" y="22262"/>
                      <a:pt x="17294" y="22237"/>
                    </a:cubicBezTo>
                    <a:cubicBezTo>
                      <a:pt x="17519" y="21786"/>
                      <a:pt x="17494" y="21410"/>
                      <a:pt x="17093" y="21134"/>
                    </a:cubicBezTo>
                    <a:cubicBezTo>
                      <a:pt x="17118" y="21084"/>
                      <a:pt x="17118" y="21059"/>
                      <a:pt x="17118" y="21009"/>
                    </a:cubicBezTo>
                    <a:cubicBezTo>
                      <a:pt x="16842" y="19706"/>
                      <a:pt x="16492" y="18403"/>
                      <a:pt x="15815" y="17250"/>
                    </a:cubicBezTo>
                    <a:cubicBezTo>
                      <a:pt x="15790" y="17225"/>
                      <a:pt x="15790" y="17225"/>
                      <a:pt x="15790" y="17225"/>
                    </a:cubicBezTo>
                    <a:cubicBezTo>
                      <a:pt x="15890" y="16874"/>
                      <a:pt x="15690" y="16648"/>
                      <a:pt x="15339" y="16473"/>
                    </a:cubicBezTo>
                    <a:cubicBezTo>
                      <a:pt x="15389" y="16373"/>
                      <a:pt x="15414" y="16272"/>
                      <a:pt x="15414" y="16172"/>
                    </a:cubicBezTo>
                    <a:cubicBezTo>
                      <a:pt x="15389" y="16047"/>
                      <a:pt x="15339" y="15921"/>
                      <a:pt x="15289" y="15821"/>
                    </a:cubicBezTo>
                    <a:cubicBezTo>
                      <a:pt x="15263" y="15696"/>
                      <a:pt x="15238" y="15596"/>
                      <a:pt x="15188" y="15470"/>
                    </a:cubicBezTo>
                    <a:cubicBezTo>
                      <a:pt x="15138" y="15370"/>
                      <a:pt x="15088" y="15270"/>
                      <a:pt x="15013" y="15170"/>
                    </a:cubicBezTo>
                    <a:cubicBezTo>
                      <a:pt x="14988" y="15119"/>
                      <a:pt x="14963" y="15044"/>
                      <a:pt x="14913" y="14969"/>
                    </a:cubicBezTo>
                    <a:cubicBezTo>
                      <a:pt x="14862" y="14769"/>
                      <a:pt x="14837" y="14568"/>
                      <a:pt x="14687" y="14418"/>
                    </a:cubicBezTo>
                    <a:cubicBezTo>
                      <a:pt x="14812" y="14167"/>
                      <a:pt x="14862" y="13966"/>
                      <a:pt x="14587" y="13866"/>
                    </a:cubicBezTo>
                    <a:cubicBezTo>
                      <a:pt x="14612" y="13841"/>
                      <a:pt x="14612" y="13816"/>
                      <a:pt x="14612" y="13791"/>
                    </a:cubicBezTo>
                    <a:cubicBezTo>
                      <a:pt x="14587" y="13415"/>
                      <a:pt x="14612" y="13014"/>
                      <a:pt x="14161" y="12864"/>
                    </a:cubicBezTo>
                    <a:cubicBezTo>
                      <a:pt x="14186" y="12814"/>
                      <a:pt x="14211" y="12789"/>
                      <a:pt x="14211" y="12738"/>
                    </a:cubicBezTo>
                    <a:cubicBezTo>
                      <a:pt x="14211" y="11936"/>
                      <a:pt x="14035" y="11185"/>
                      <a:pt x="13434" y="10608"/>
                    </a:cubicBezTo>
                    <a:cubicBezTo>
                      <a:pt x="13384" y="10608"/>
                      <a:pt x="13334" y="10633"/>
                      <a:pt x="13284" y="10658"/>
                    </a:cubicBezTo>
                    <a:cubicBezTo>
                      <a:pt x="13284" y="10633"/>
                      <a:pt x="13309" y="10608"/>
                      <a:pt x="13309" y="10583"/>
                    </a:cubicBezTo>
                    <a:cubicBezTo>
                      <a:pt x="13384" y="10458"/>
                      <a:pt x="13359" y="10357"/>
                      <a:pt x="13258" y="10257"/>
                    </a:cubicBezTo>
                    <a:cubicBezTo>
                      <a:pt x="13484" y="9756"/>
                      <a:pt x="13158" y="9380"/>
                      <a:pt x="12933" y="9004"/>
                    </a:cubicBezTo>
                    <a:cubicBezTo>
                      <a:pt x="12757" y="8804"/>
                      <a:pt x="12682" y="8578"/>
                      <a:pt x="12657" y="8327"/>
                    </a:cubicBezTo>
                    <a:cubicBezTo>
                      <a:pt x="12657" y="8252"/>
                      <a:pt x="12632" y="8177"/>
                      <a:pt x="12607" y="8102"/>
                    </a:cubicBezTo>
                    <a:cubicBezTo>
                      <a:pt x="12557" y="7951"/>
                      <a:pt x="12481" y="7801"/>
                      <a:pt x="12431" y="7651"/>
                    </a:cubicBezTo>
                    <a:cubicBezTo>
                      <a:pt x="12381" y="7601"/>
                      <a:pt x="12356" y="7525"/>
                      <a:pt x="12331" y="7450"/>
                    </a:cubicBezTo>
                    <a:cubicBezTo>
                      <a:pt x="12281" y="7300"/>
                      <a:pt x="12281" y="7124"/>
                      <a:pt x="12256" y="6974"/>
                    </a:cubicBezTo>
                    <a:cubicBezTo>
                      <a:pt x="12256" y="6849"/>
                      <a:pt x="12206" y="6723"/>
                      <a:pt x="12156" y="6623"/>
                    </a:cubicBezTo>
                    <a:cubicBezTo>
                      <a:pt x="12106" y="6498"/>
                      <a:pt x="12005" y="6423"/>
                      <a:pt x="11880" y="6372"/>
                    </a:cubicBezTo>
                    <a:cubicBezTo>
                      <a:pt x="11980" y="6222"/>
                      <a:pt x="11955" y="6072"/>
                      <a:pt x="11780" y="5971"/>
                    </a:cubicBezTo>
                    <a:cubicBezTo>
                      <a:pt x="11755" y="6022"/>
                      <a:pt x="11705" y="6022"/>
                      <a:pt x="11654" y="6047"/>
                    </a:cubicBezTo>
                    <a:cubicBezTo>
                      <a:pt x="11654" y="6022"/>
                      <a:pt x="11679" y="5997"/>
                      <a:pt x="11679" y="5997"/>
                    </a:cubicBezTo>
                    <a:cubicBezTo>
                      <a:pt x="11930" y="5671"/>
                      <a:pt x="11805" y="5420"/>
                      <a:pt x="11554" y="5195"/>
                    </a:cubicBezTo>
                    <a:cubicBezTo>
                      <a:pt x="11504" y="5169"/>
                      <a:pt x="11479" y="5169"/>
                      <a:pt x="11454" y="5169"/>
                    </a:cubicBezTo>
                    <a:cubicBezTo>
                      <a:pt x="11454" y="5144"/>
                      <a:pt x="11454" y="5144"/>
                      <a:pt x="11454" y="5119"/>
                    </a:cubicBezTo>
                    <a:cubicBezTo>
                      <a:pt x="11504" y="5094"/>
                      <a:pt x="11529" y="5044"/>
                      <a:pt x="11554" y="4969"/>
                    </a:cubicBezTo>
                    <a:cubicBezTo>
                      <a:pt x="11504" y="4493"/>
                      <a:pt x="11629" y="3916"/>
                      <a:pt x="10928" y="3816"/>
                    </a:cubicBezTo>
                    <a:cubicBezTo>
                      <a:pt x="10928" y="3766"/>
                      <a:pt x="10928" y="3716"/>
                      <a:pt x="10928" y="3641"/>
                    </a:cubicBezTo>
                    <a:cubicBezTo>
                      <a:pt x="10877" y="3591"/>
                      <a:pt x="10827" y="3540"/>
                      <a:pt x="10777" y="3515"/>
                    </a:cubicBezTo>
                    <a:cubicBezTo>
                      <a:pt x="10734" y="3472"/>
                      <a:pt x="10690" y="3445"/>
                      <a:pt x="10646" y="3445"/>
                    </a:cubicBezTo>
                    <a:cubicBezTo>
                      <a:pt x="10615" y="3445"/>
                      <a:pt x="10583" y="3459"/>
                      <a:pt x="10552" y="3490"/>
                    </a:cubicBezTo>
                    <a:cubicBezTo>
                      <a:pt x="10476" y="3490"/>
                      <a:pt x="10401" y="3515"/>
                      <a:pt x="10326" y="3540"/>
                    </a:cubicBezTo>
                    <a:cubicBezTo>
                      <a:pt x="10176" y="3591"/>
                      <a:pt x="10000" y="3641"/>
                      <a:pt x="9850" y="3691"/>
                    </a:cubicBezTo>
                    <a:cubicBezTo>
                      <a:pt x="9148" y="4017"/>
                      <a:pt x="8572" y="4493"/>
                      <a:pt x="7995" y="4994"/>
                    </a:cubicBezTo>
                    <a:cubicBezTo>
                      <a:pt x="7870" y="5119"/>
                      <a:pt x="7745" y="5220"/>
                      <a:pt x="7619" y="5370"/>
                    </a:cubicBezTo>
                    <a:cubicBezTo>
                      <a:pt x="7619" y="5370"/>
                      <a:pt x="7619" y="5395"/>
                      <a:pt x="7619" y="5395"/>
                    </a:cubicBezTo>
                    <a:cubicBezTo>
                      <a:pt x="7544" y="5370"/>
                      <a:pt x="7494" y="5370"/>
                      <a:pt x="7444" y="5370"/>
                    </a:cubicBezTo>
                    <a:cubicBezTo>
                      <a:pt x="7293" y="5445"/>
                      <a:pt x="7168" y="5570"/>
                      <a:pt x="7043" y="5646"/>
                    </a:cubicBezTo>
                    <a:cubicBezTo>
                      <a:pt x="6968" y="5696"/>
                      <a:pt x="6892" y="5721"/>
                      <a:pt x="6817" y="5771"/>
                    </a:cubicBezTo>
                    <a:cubicBezTo>
                      <a:pt x="6742" y="5796"/>
                      <a:pt x="6667" y="5821"/>
                      <a:pt x="6592" y="5871"/>
                    </a:cubicBezTo>
                    <a:cubicBezTo>
                      <a:pt x="6241" y="6022"/>
                      <a:pt x="5990" y="6247"/>
                      <a:pt x="5915" y="6598"/>
                    </a:cubicBezTo>
                    <a:cubicBezTo>
                      <a:pt x="5892" y="6597"/>
                      <a:pt x="5870" y="6597"/>
                      <a:pt x="5848" y="6597"/>
                    </a:cubicBezTo>
                    <a:cubicBezTo>
                      <a:pt x="5210" y="6597"/>
                      <a:pt x="4803" y="6943"/>
                      <a:pt x="4537" y="7500"/>
                    </a:cubicBezTo>
                    <a:lnTo>
                      <a:pt x="4436" y="7500"/>
                    </a:lnTo>
                    <a:cubicBezTo>
                      <a:pt x="4286" y="7500"/>
                      <a:pt x="4161" y="7475"/>
                      <a:pt x="4085" y="7300"/>
                    </a:cubicBezTo>
                    <a:cubicBezTo>
                      <a:pt x="4035" y="7124"/>
                      <a:pt x="4010" y="6924"/>
                      <a:pt x="3885" y="6773"/>
                    </a:cubicBezTo>
                    <a:cubicBezTo>
                      <a:pt x="3810" y="6698"/>
                      <a:pt x="3760" y="6623"/>
                      <a:pt x="3710" y="6523"/>
                    </a:cubicBezTo>
                    <a:cubicBezTo>
                      <a:pt x="3684" y="6448"/>
                      <a:pt x="3684" y="6398"/>
                      <a:pt x="3710" y="6322"/>
                    </a:cubicBezTo>
                    <a:cubicBezTo>
                      <a:pt x="3735" y="6222"/>
                      <a:pt x="3810" y="6172"/>
                      <a:pt x="3885" y="6097"/>
                    </a:cubicBezTo>
                    <a:cubicBezTo>
                      <a:pt x="3910" y="6047"/>
                      <a:pt x="3960" y="5997"/>
                      <a:pt x="4010" y="5946"/>
                    </a:cubicBezTo>
                    <a:cubicBezTo>
                      <a:pt x="4186" y="5871"/>
                      <a:pt x="4336" y="5771"/>
                      <a:pt x="4461" y="5646"/>
                    </a:cubicBezTo>
                    <a:cubicBezTo>
                      <a:pt x="4486" y="5646"/>
                      <a:pt x="4486" y="5621"/>
                      <a:pt x="4512" y="5621"/>
                    </a:cubicBezTo>
                    <a:cubicBezTo>
                      <a:pt x="4587" y="5570"/>
                      <a:pt x="4637" y="5545"/>
                      <a:pt x="4712" y="5470"/>
                    </a:cubicBezTo>
                    <a:cubicBezTo>
                      <a:pt x="4812" y="5370"/>
                      <a:pt x="4913" y="5270"/>
                      <a:pt x="5013" y="5169"/>
                    </a:cubicBezTo>
                    <a:cubicBezTo>
                      <a:pt x="5063" y="5119"/>
                      <a:pt x="5113" y="5094"/>
                      <a:pt x="5163" y="5044"/>
                    </a:cubicBezTo>
                    <a:cubicBezTo>
                      <a:pt x="5263" y="5019"/>
                      <a:pt x="5339" y="4994"/>
                      <a:pt x="5414" y="4894"/>
                    </a:cubicBezTo>
                    <a:lnTo>
                      <a:pt x="5439" y="4894"/>
                    </a:lnTo>
                    <a:cubicBezTo>
                      <a:pt x="5514" y="4869"/>
                      <a:pt x="5564" y="4819"/>
                      <a:pt x="5639" y="4768"/>
                    </a:cubicBezTo>
                    <a:cubicBezTo>
                      <a:pt x="5664" y="4743"/>
                      <a:pt x="5689" y="4743"/>
                      <a:pt x="5715" y="4718"/>
                    </a:cubicBezTo>
                    <a:cubicBezTo>
                      <a:pt x="5765" y="4668"/>
                      <a:pt x="5815" y="4618"/>
                      <a:pt x="5865" y="4568"/>
                    </a:cubicBezTo>
                    <a:cubicBezTo>
                      <a:pt x="5915" y="4543"/>
                      <a:pt x="5965" y="4493"/>
                      <a:pt x="6015" y="4443"/>
                    </a:cubicBezTo>
                    <a:cubicBezTo>
                      <a:pt x="6090" y="4393"/>
                      <a:pt x="6191" y="4367"/>
                      <a:pt x="6291" y="4317"/>
                    </a:cubicBezTo>
                    <a:cubicBezTo>
                      <a:pt x="6341" y="4292"/>
                      <a:pt x="6416" y="4267"/>
                      <a:pt x="6466" y="4217"/>
                    </a:cubicBezTo>
                    <a:cubicBezTo>
                      <a:pt x="6567" y="4167"/>
                      <a:pt x="6667" y="4092"/>
                      <a:pt x="6742" y="4017"/>
                    </a:cubicBezTo>
                    <a:cubicBezTo>
                      <a:pt x="6793" y="4036"/>
                      <a:pt x="6841" y="4045"/>
                      <a:pt x="6886" y="4045"/>
                    </a:cubicBezTo>
                    <a:cubicBezTo>
                      <a:pt x="7131" y="4045"/>
                      <a:pt x="7304" y="3793"/>
                      <a:pt x="7494" y="3666"/>
                    </a:cubicBezTo>
                    <a:cubicBezTo>
                      <a:pt x="8597" y="2989"/>
                      <a:pt x="9524" y="2087"/>
                      <a:pt x="10552" y="1335"/>
                    </a:cubicBezTo>
                    <a:cubicBezTo>
                      <a:pt x="10838" y="1125"/>
                      <a:pt x="11109" y="915"/>
                      <a:pt x="11433" y="915"/>
                    </a:cubicBezTo>
                    <a:close/>
                    <a:moveTo>
                      <a:pt x="38234" y="54264"/>
                    </a:moveTo>
                    <a:cubicBezTo>
                      <a:pt x="38256" y="54264"/>
                      <a:pt x="38323" y="54333"/>
                      <a:pt x="38271" y="54368"/>
                    </a:cubicBezTo>
                    <a:cubicBezTo>
                      <a:pt x="38271" y="54368"/>
                      <a:pt x="38246" y="54343"/>
                      <a:pt x="38246" y="54343"/>
                    </a:cubicBezTo>
                    <a:cubicBezTo>
                      <a:pt x="38246" y="54343"/>
                      <a:pt x="38246" y="54343"/>
                      <a:pt x="38246" y="54318"/>
                    </a:cubicBezTo>
                    <a:cubicBezTo>
                      <a:pt x="38222" y="54278"/>
                      <a:pt x="38224" y="54264"/>
                      <a:pt x="38234" y="54264"/>
                    </a:cubicBezTo>
                    <a:close/>
                    <a:moveTo>
                      <a:pt x="51554" y="44393"/>
                    </a:moveTo>
                    <a:cubicBezTo>
                      <a:pt x="51579" y="44944"/>
                      <a:pt x="51630" y="45521"/>
                      <a:pt x="51705" y="46072"/>
                    </a:cubicBezTo>
                    <a:cubicBezTo>
                      <a:pt x="51805" y="47024"/>
                      <a:pt x="51880" y="48002"/>
                      <a:pt x="52381" y="48879"/>
                    </a:cubicBezTo>
                    <a:cubicBezTo>
                      <a:pt x="52687" y="49395"/>
                      <a:pt x="53102" y="49736"/>
                      <a:pt x="53709" y="49736"/>
                    </a:cubicBezTo>
                    <a:cubicBezTo>
                      <a:pt x="53750" y="49736"/>
                      <a:pt x="53792" y="49734"/>
                      <a:pt x="53835" y="49731"/>
                    </a:cubicBezTo>
                    <a:cubicBezTo>
                      <a:pt x="54537" y="49681"/>
                      <a:pt x="54888" y="49230"/>
                      <a:pt x="55063" y="48603"/>
                    </a:cubicBezTo>
                    <a:cubicBezTo>
                      <a:pt x="55289" y="47902"/>
                      <a:pt x="55364" y="47150"/>
                      <a:pt x="55464" y="46298"/>
                    </a:cubicBezTo>
                    <a:cubicBezTo>
                      <a:pt x="55915" y="46799"/>
                      <a:pt x="56241" y="47275"/>
                      <a:pt x="56893" y="47300"/>
                    </a:cubicBezTo>
                    <a:cubicBezTo>
                      <a:pt x="56905" y="47300"/>
                      <a:pt x="56917" y="47301"/>
                      <a:pt x="56929" y="47301"/>
                    </a:cubicBezTo>
                    <a:cubicBezTo>
                      <a:pt x="57621" y="47301"/>
                      <a:pt x="57676" y="46591"/>
                      <a:pt x="58046" y="46172"/>
                    </a:cubicBezTo>
                    <a:cubicBezTo>
                      <a:pt x="58436" y="46563"/>
                      <a:pt x="58849" y="46729"/>
                      <a:pt x="59287" y="46729"/>
                    </a:cubicBezTo>
                    <a:cubicBezTo>
                      <a:pt x="59664" y="46729"/>
                      <a:pt x="60060" y="46606"/>
                      <a:pt x="60477" y="46398"/>
                    </a:cubicBezTo>
                    <a:lnTo>
                      <a:pt x="60477" y="46398"/>
                    </a:lnTo>
                    <a:cubicBezTo>
                      <a:pt x="60201" y="48729"/>
                      <a:pt x="60301" y="50959"/>
                      <a:pt x="60076" y="53165"/>
                    </a:cubicBezTo>
                    <a:cubicBezTo>
                      <a:pt x="60076" y="53541"/>
                      <a:pt x="60051" y="53917"/>
                      <a:pt x="60076" y="54293"/>
                    </a:cubicBezTo>
                    <a:cubicBezTo>
                      <a:pt x="59499" y="54318"/>
                      <a:pt x="58923" y="54343"/>
                      <a:pt x="58346" y="54343"/>
                    </a:cubicBezTo>
                    <a:cubicBezTo>
                      <a:pt x="57579" y="54343"/>
                      <a:pt x="56813" y="54316"/>
                      <a:pt x="56051" y="54316"/>
                    </a:cubicBezTo>
                    <a:cubicBezTo>
                      <a:pt x="55543" y="54316"/>
                      <a:pt x="55038" y="54328"/>
                      <a:pt x="54537" y="54368"/>
                    </a:cubicBezTo>
                    <a:lnTo>
                      <a:pt x="51630" y="54343"/>
                    </a:lnTo>
                    <a:cubicBezTo>
                      <a:pt x="51630" y="54242"/>
                      <a:pt x="51630" y="54117"/>
                      <a:pt x="51630" y="54017"/>
                    </a:cubicBezTo>
                    <a:cubicBezTo>
                      <a:pt x="51630" y="52137"/>
                      <a:pt x="51579" y="50232"/>
                      <a:pt x="51630" y="48353"/>
                    </a:cubicBezTo>
                    <a:cubicBezTo>
                      <a:pt x="51655" y="47475"/>
                      <a:pt x="51630" y="46598"/>
                      <a:pt x="51630" y="45721"/>
                    </a:cubicBezTo>
                    <a:cubicBezTo>
                      <a:pt x="51630" y="45320"/>
                      <a:pt x="51554" y="44919"/>
                      <a:pt x="51529" y="44518"/>
                    </a:cubicBezTo>
                    <a:cubicBezTo>
                      <a:pt x="51554" y="44468"/>
                      <a:pt x="51554" y="44418"/>
                      <a:pt x="51554" y="44393"/>
                    </a:cubicBezTo>
                    <a:close/>
                    <a:moveTo>
                      <a:pt x="58747" y="54719"/>
                    </a:moveTo>
                    <a:cubicBezTo>
                      <a:pt x="59173" y="54744"/>
                      <a:pt x="59625" y="54744"/>
                      <a:pt x="60051" y="54769"/>
                    </a:cubicBezTo>
                    <a:cubicBezTo>
                      <a:pt x="60051" y="54794"/>
                      <a:pt x="60051" y="54819"/>
                      <a:pt x="60051" y="54819"/>
                    </a:cubicBezTo>
                    <a:cubicBezTo>
                      <a:pt x="59825" y="56147"/>
                      <a:pt x="59825" y="57450"/>
                      <a:pt x="59850" y="58779"/>
                    </a:cubicBezTo>
                    <a:cubicBezTo>
                      <a:pt x="59875" y="59054"/>
                      <a:pt x="59875" y="59330"/>
                      <a:pt x="59875" y="59631"/>
                    </a:cubicBezTo>
                    <a:cubicBezTo>
                      <a:pt x="59750" y="59907"/>
                      <a:pt x="59574" y="59932"/>
                      <a:pt x="59023" y="59932"/>
                    </a:cubicBezTo>
                    <a:cubicBezTo>
                      <a:pt x="57344" y="59932"/>
                      <a:pt x="55640" y="59932"/>
                      <a:pt x="53935" y="59957"/>
                    </a:cubicBezTo>
                    <a:cubicBezTo>
                      <a:pt x="53898" y="59944"/>
                      <a:pt x="53866" y="59938"/>
                      <a:pt x="53835" y="59938"/>
                    </a:cubicBezTo>
                    <a:cubicBezTo>
                      <a:pt x="53804" y="59938"/>
                      <a:pt x="53772" y="59944"/>
                      <a:pt x="53735" y="59957"/>
                    </a:cubicBezTo>
                    <a:cubicBezTo>
                      <a:pt x="53469" y="59946"/>
                      <a:pt x="53199" y="59936"/>
                      <a:pt x="52928" y="59936"/>
                    </a:cubicBezTo>
                    <a:cubicBezTo>
                      <a:pt x="52535" y="59936"/>
                      <a:pt x="52140" y="59958"/>
                      <a:pt x="51755" y="60032"/>
                    </a:cubicBezTo>
                    <a:cubicBezTo>
                      <a:pt x="51605" y="60057"/>
                      <a:pt x="51485" y="60076"/>
                      <a:pt x="51395" y="60076"/>
                    </a:cubicBezTo>
                    <a:cubicBezTo>
                      <a:pt x="51304" y="60076"/>
                      <a:pt x="51241" y="60057"/>
                      <a:pt x="51204" y="60007"/>
                    </a:cubicBezTo>
                    <a:cubicBezTo>
                      <a:pt x="51229" y="59155"/>
                      <a:pt x="51103" y="58278"/>
                      <a:pt x="51304" y="57400"/>
                    </a:cubicBezTo>
                    <a:cubicBezTo>
                      <a:pt x="51479" y="56623"/>
                      <a:pt x="51304" y="55821"/>
                      <a:pt x="51554" y="55069"/>
                    </a:cubicBezTo>
                    <a:cubicBezTo>
                      <a:pt x="51579" y="55019"/>
                      <a:pt x="51579" y="54969"/>
                      <a:pt x="51605" y="54919"/>
                    </a:cubicBezTo>
                    <a:lnTo>
                      <a:pt x="54412" y="54919"/>
                    </a:lnTo>
                    <a:cubicBezTo>
                      <a:pt x="54512" y="54919"/>
                      <a:pt x="54614" y="54924"/>
                      <a:pt x="54717" y="54924"/>
                    </a:cubicBezTo>
                    <a:cubicBezTo>
                      <a:pt x="54949" y="54924"/>
                      <a:pt x="55181" y="54900"/>
                      <a:pt x="55389" y="54744"/>
                    </a:cubicBezTo>
                    <a:cubicBezTo>
                      <a:pt x="55815" y="54794"/>
                      <a:pt x="56241" y="54825"/>
                      <a:pt x="56667" y="54825"/>
                    </a:cubicBezTo>
                    <a:cubicBezTo>
                      <a:pt x="57093" y="54825"/>
                      <a:pt x="57519" y="54794"/>
                      <a:pt x="57945" y="54719"/>
                    </a:cubicBezTo>
                    <a:cubicBezTo>
                      <a:pt x="58115" y="54749"/>
                      <a:pt x="58276" y="54809"/>
                      <a:pt x="58438" y="54809"/>
                    </a:cubicBezTo>
                    <a:cubicBezTo>
                      <a:pt x="58540" y="54809"/>
                      <a:pt x="58642" y="54786"/>
                      <a:pt x="58747" y="54719"/>
                    </a:cubicBezTo>
                    <a:close/>
                    <a:moveTo>
                      <a:pt x="33699" y="40777"/>
                    </a:moveTo>
                    <a:cubicBezTo>
                      <a:pt x="33921" y="40777"/>
                      <a:pt x="34129" y="40826"/>
                      <a:pt x="34336" y="40909"/>
                    </a:cubicBezTo>
                    <a:cubicBezTo>
                      <a:pt x="34512" y="41009"/>
                      <a:pt x="34637" y="41135"/>
                      <a:pt x="34762" y="41260"/>
                    </a:cubicBezTo>
                    <a:cubicBezTo>
                      <a:pt x="34812" y="41285"/>
                      <a:pt x="34863" y="41310"/>
                      <a:pt x="34913" y="41335"/>
                    </a:cubicBezTo>
                    <a:cubicBezTo>
                      <a:pt x="35239" y="42313"/>
                      <a:pt x="35665" y="43215"/>
                      <a:pt x="36717" y="43641"/>
                    </a:cubicBezTo>
                    <a:cubicBezTo>
                      <a:pt x="36767" y="43691"/>
                      <a:pt x="36817" y="43716"/>
                      <a:pt x="36893" y="43716"/>
                    </a:cubicBezTo>
                    <a:cubicBezTo>
                      <a:pt x="36993" y="43841"/>
                      <a:pt x="37143" y="43917"/>
                      <a:pt x="37294" y="43917"/>
                    </a:cubicBezTo>
                    <a:cubicBezTo>
                      <a:pt x="37394" y="44042"/>
                      <a:pt x="37544" y="44092"/>
                      <a:pt x="37695" y="44092"/>
                    </a:cubicBezTo>
                    <a:lnTo>
                      <a:pt x="37770" y="44117"/>
                    </a:lnTo>
                    <a:lnTo>
                      <a:pt x="37870" y="44117"/>
                    </a:lnTo>
                    <a:cubicBezTo>
                      <a:pt x="38106" y="44228"/>
                      <a:pt x="38342" y="44301"/>
                      <a:pt x="38583" y="44301"/>
                    </a:cubicBezTo>
                    <a:cubicBezTo>
                      <a:pt x="38776" y="44301"/>
                      <a:pt x="38972" y="44254"/>
                      <a:pt x="39173" y="44142"/>
                    </a:cubicBezTo>
                    <a:cubicBezTo>
                      <a:pt x="39349" y="44117"/>
                      <a:pt x="39524" y="44092"/>
                      <a:pt x="39725" y="44092"/>
                    </a:cubicBezTo>
                    <a:cubicBezTo>
                      <a:pt x="39800" y="44017"/>
                      <a:pt x="39850" y="43967"/>
                      <a:pt x="39950" y="43917"/>
                    </a:cubicBezTo>
                    <a:lnTo>
                      <a:pt x="39950" y="43917"/>
                    </a:lnTo>
                    <a:cubicBezTo>
                      <a:pt x="39875" y="43967"/>
                      <a:pt x="39800" y="44017"/>
                      <a:pt x="39725" y="44092"/>
                    </a:cubicBezTo>
                    <a:cubicBezTo>
                      <a:pt x="39825" y="44092"/>
                      <a:pt x="39900" y="44017"/>
                      <a:pt x="39950" y="43917"/>
                    </a:cubicBezTo>
                    <a:lnTo>
                      <a:pt x="39950" y="43917"/>
                    </a:lnTo>
                    <a:cubicBezTo>
                      <a:pt x="39950" y="43917"/>
                      <a:pt x="39950" y="43917"/>
                      <a:pt x="39950" y="43917"/>
                    </a:cubicBezTo>
                    <a:cubicBezTo>
                      <a:pt x="40301" y="43691"/>
                      <a:pt x="40677" y="43465"/>
                      <a:pt x="41028" y="43215"/>
                    </a:cubicBezTo>
                    <a:cubicBezTo>
                      <a:pt x="41680" y="42714"/>
                      <a:pt x="42432" y="42463"/>
                      <a:pt x="43234" y="42338"/>
                    </a:cubicBezTo>
                    <a:cubicBezTo>
                      <a:pt x="43305" y="42328"/>
                      <a:pt x="43373" y="42323"/>
                      <a:pt x="43439" y="42323"/>
                    </a:cubicBezTo>
                    <a:cubicBezTo>
                      <a:pt x="43723" y="42323"/>
                      <a:pt x="43967" y="42415"/>
                      <a:pt x="44211" y="42638"/>
                    </a:cubicBezTo>
                    <a:cubicBezTo>
                      <a:pt x="45038" y="43440"/>
                      <a:pt x="45715" y="44292"/>
                      <a:pt x="45965" y="45470"/>
                    </a:cubicBezTo>
                    <a:cubicBezTo>
                      <a:pt x="46262" y="46841"/>
                      <a:pt x="46934" y="47546"/>
                      <a:pt x="47981" y="47546"/>
                    </a:cubicBezTo>
                    <a:cubicBezTo>
                      <a:pt x="48082" y="47546"/>
                      <a:pt x="48188" y="47539"/>
                      <a:pt x="48296" y="47526"/>
                    </a:cubicBezTo>
                    <a:cubicBezTo>
                      <a:pt x="48772" y="48152"/>
                      <a:pt x="48998" y="48829"/>
                      <a:pt x="49073" y="49556"/>
                    </a:cubicBezTo>
                    <a:cubicBezTo>
                      <a:pt x="49073" y="49556"/>
                      <a:pt x="49073" y="49581"/>
                      <a:pt x="49073" y="49581"/>
                    </a:cubicBezTo>
                    <a:cubicBezTo>
                      <a:pt x="49023" y="50007"/>
                      <a:pt x="49098" y="50433"/>
                      <a:pt x="48948" y="50859"/>
                    </a:cubicBezTo>
                    <a:cubicBezTo>
                      <a:pt x="48848" y="51160"/>
                      <a:pt x="48747" y="51486"/>
                      <a:pt x="48697" y="51811"/>
                    </a:cubicBezTo>
                    <a:cubicBezTo>
                      <a:pt x="48672" y="52638"/>
                      <a:pt x="48497" y="53440"/>
                      <a:pt x="48447" y="54242"/>
                    </a:cubicBezTo>
                    <a:cubicBezTo>
                      <a:pt x="48221" y="56147"/>
                      <a:pt x="47845" y="58052"/>
                      <a:pt x="47845" y="59982"/>
                    </a:cubicBezTo>
                    <a:cubicBezTo>
                      <a:pt x="47845" y="60007"/>
                      <a:pt x="47845" y="60032"/>
                      <a:pt x="47845" y="60082"/>
                    </a:cubicBezTo>
                    <a:cubicBezTo>
                      <a:pt x="47620" y="60157"/>
                      <a:pt x="47344" y="60157"/>
                      <a:pt x="47093" y="60157"/>
                    </a:cubicBezTo>
                    <a:cubicBezTo>
                      <a:pt x="46567" y="60132"/>
                      <a:pt x="46041" y="60132"/>
                      <a:pt x="45514" y="60132"/>
                    </a:cubicBezTo>
                    <a:cubicBezTo>
                      <a:pt x="45188" y="60157"/>
                      <a:pt x="44863" y="60157"/>
                      <a:pt x="44512" y="60157"/>
                    </a:cubicBezTo>
                    <a:lnTo>
                      <a:pt x="37294" y="60157"/>
                    </a:lnTo>
                    <a:cubicBezTo>
                      <a:pt x="36993" y="60157"/>
                      <a:pt x="36667" y="60132"/>
                      <a:pt x="36341" y="60107"/>
                    </a:cubicBezTo>
                    <a:cubicBezTo>
                      <a:pt x="36266" y="60057"/>
                      <a:pt x="36166" y="59982"/>
                      <a:pt x="36091" y="59982"/>
                    </a:cubicBezTo>
                    <a:cubicBezTo>
                      <a:pt x="35974" y="59984"/>
                      <a:pt x="35858" y="59985"/>
                      <a:pt x="35742" y="59985"/>
                    </a:cubicBezTo>
                    <a:cubicBezTo>
                      <a:pt x="34580" y="59985"/>
                      <a:pt x="33418" y="59882"/>
                      <a:pt x="32256" y="59882"/>
                    </a:cubicBezTo>
                    <a:cubicBezTo>
                      <a:pt x="32170" y="59883"/>
                      <a:pt x="32083" y="59883"/>
                      <a:pt x="31997" y="59883"/>
                    </a:cubicBezTo>
                    <a:cubicBezTo>
                      <a:pt x="30616" y="59883"/>
                      <a:pt x="29218" y="59724"/>
                      <a:pt x="27818" y="59724"/>
                    </a:cubicBezTo>
                    <a:cubicBezTo>
                      <a:pt x="27651" y="59724"/>
                      <a:pt x="27485" y="59726"/>
                      <a:pt x="27319" y="59731"/>
                    </a:cubicBezTo>
                    <a:cubicBezTo>
                      <a:pt x="27139" y="59603"/>
                      <a:pt x="26959" y="59534"/>
                      <a:pt x="26783" y="59534"/>
                    </a:cubicBezTo>
                    <a:cubicBezTo>
                      <a:pt x="26615" y="59534"/>
                      <a:pt x="26450" y="59597"/>
                      <a:pt x="26291" y="59731"/>
                    </a:cubicBezTo>
                    <a:lnTo>
                      <a:pt x="24888" y="59731"/>
                    </a:lnTo>
                    <a:cubicBezTo>
                      <a:pt x="24838" y="59736"/>
                      <a:pt x="24787" y="59738"/>
                      <a:pt x="24737" y="59738"/>
                    </a:cubicBezTo>
                    <a:cubicBezTo>
                      <a:pt x="24427" y="59738"/>
                      <a:pt x="24110" y="59661"/>
                      <a:pt x="23796" y="59661"/>
                    </a:cubicBezTo>
                    <a:cubicBezTo>
                      <a:pt x="23624" y="59661"/>
                      <a:pt x="23452" y="59684"/>
                      <a:pt x="23284" y="59756"/>
                    </a:cubicBezTo>
                    <a:lnTo>
                      <a:pt x="21955" y="59731"/>
                    </a:lnTo>
                    <a:cubicBezTo>
                      <a:pt x="21955" y="59706"/>
                      <a:pt x="21980" y="59681"/>
                      <a:pt x="21955" y="59681"/>
                    </a:cubicBezTo>
                    <a:cubicBezTo>
                      <a:pt x="21855" y="57851"/>
                      <a:pt x="21755" y="56047"/>
                      <a:pt x="21730" y="54217"/>
                    </a:cubicBezTo>
                    <a:cubicBezTo>
                      <a:pt x="21730" y="54192"/>
                      <a:pt x="21705" y="54167"/>
                      <a:pt x="21705" y="54142"/>
                    </a:cubicBezTo>
                    <a:lnTo>
                      <a:pt x="22607" y="54142"/>
                    </a:lnTo>
                    <a:cubicBezTo>
                      <a:pt x="24988" y="54318"/>
                      <a:pt x="27344" y="54493"/>
                      <a:pt x="29725" y="54518"/>
                    </a:cubicBezTo>
                    <a:cubicBezTo>
                      <a:pt x="29967" y="54526"/>
                      <a:pt x="30209" y="54529"/>
                      <a:pt x="30452" y="54529"/>
                    </a:cubicBezTo>
                    <a:cubicBezTo>
                      <a:pt x="30936" y="54529"/>
                      <a:pt x="31421" y="54518"/>
                      <a:pt x="31905" y="54518"/>
                    </a:cubicBezTo>
                    <a:cubicBezTo>
                      <a:pt x="31955" y="54518"/>
                      <a:pt x="32030" y="54543"/>
                      <a:pt x="32081" y="54543"/>
                    </a:cubicBezTo>
                    <a:cubicBezTo>
                      <a:pt x="32260" y="54722"/>
                      <a:pt x="32464" y="54748"/>
                      <a:pt x="32676" y="54748"/>
                    </a:cubicBezTo>
                    <a:cubicBezTo>
                      <a:pt x="32761" y="54748"/>
                      <a:pt x="32847" y="54744"/>
                      <a:pt x="32933" y="54744"/>
                    </a:cubicBezTo>
                    <a:cubicBezTo>
                      <a:pt x="34462" y="54719"/>
                      <a:pt x="35990" y="54719"/>
                      <a:pt x="37519" y="54719"/>
                    </a:cubicBezTo>
                    <a:lnTo>
                      <a:pt x="37695" y="54719"/>
                    </a:lnTo>
                    <a:cubicBezTo>
                      <a:pt x="39324" y="54719"/>
                      <a:pt x="40928" y="54694"/>
                      <a:pt x="42532" y="54694"/>
                    </a:cubicBezTo>
                    <a:cubicBezTo>
                      <a:pt x="42807" y="54694"/>
                      <a:pt x="43058" y="54694"/>
                      <a:pt x="43309" y="54719"/>
                    </a:cubicBezTo>
                    <a:cubicBezTo>
                      <a:pt x="43784" y="54719"/>
                      <a:pt x="44263" y="54736"/>
                      <a:pt x="44743" y="54736"/>
                    </a:cubicBezTo>
                    <a:cubicBezTo>
                      <a:pt x="45403" y="54736"/>
                      <a:pt x="46064" y="54703"/>
                      <a:pt x="46717" y="54543"/>
                    </a:cubicBezTo>
                    <a:cubicBezTo>
                      <a:pt x="47037" y="54558"/>
                      <a:pt x="47374" y="54724"/>
                      <a:pt x="47694" y="54724"/>
                    </a:cubicBezTo>
                    <a:cubicBezTo>
                      <a:pt x="47925" y="54724"/>
                      <a:pt x="48147" y="54637"/>
                      <a:pt x="48346" y="54343"/>
                    </a:cubicBezTo>
                    <a:cubicBezTo>
                      <a:pt x="48000" y="54295"/>
                      <a:pt x="47664" y="54229"/>
                      <a:pt x="47326" y="54229"/>
                    </a:cubicBezTo>
                    <a:cubicBezTo>
                      <a:pt x="47125" y="54229"/>
                      <a:pt x="46923" y="54252"/>
                      <a:pt x="46717" y="54318"/>
                    </a:cubicBezTo>
                    <a:cubicBezTo>
                      <a:pt x="46327" y="54240"/>
                      <a:pt x="45937" y="54211"/>
                      <a:pt x="45546" y="54211"/>
                    </a:cubicBezTo>
                    <a:cubicBezTo>
                      <a:pt x="44934" y="54211"/>
                      <a:pt x="44322" y="54281"/>
                      <a:pt x="43710" y="54343"/>
                    </a:cubicBezTo>
                    <a:cubicBezTo>
                      <a:pt x="43672" y="54330"/>
                      <a:pt x="43641" y="54324"/>
                      <a:pt x="43609" y="54324"/>
                    </a:cubicBezTo>
                    <a:cubicBezTo>
                      <a:pt x="43578" y="54324"/>
                      <a:pt x="43547" y="54330"/>
                      <a:pt x="43509" y="54343"/>
                    </a:cubicBezTo>
                    <a:cubicBezTo>
                      <a:pt x="43509" y="54343"/>
                      <a:pt x="43534" y="54318"/>
                      <a:pt x="43534" y="54318"/>
                    </a:cubicBezTo>
                    <a:cubicBezTo>
                      <a:pt x="43359" y="54117"/>
                      <a:pt x="43108" y="54117"/>
                      <a:pt x="42883" y="54117"/>
                    </a:cubicBezTo>
                    <a:cubicBezTo>
                      <a:pt x="41103" y="54142"/>
                      <a:pt x="39299" y="54142"/>
                      <a:pt x="37519" y="54142"/>
                    </a:cubicBezTo>
                    <a:lnTo>
                      <a:pt x="36492" y="54142"/>
                    </a:lnTo>
                    <a:cubicBezTo>
                      <a:pt x="35364" y="54142"/>
                      <a:pt x="34236" y="54117"/>
                      <a:pt x="33108" y="54117"/>
                    </a:cubicBezTo>
                    <a:cubicBezTo>
                      <a:pt x="33058" y="54117"/>
                      <a:pt x="32983" y="54092"/>
                      <a:pt x="32933" y="54092"/>
                    </a:cubicBezTo>
                    <a:cubicBezTo>
                      <a:pt x="32544" y="53955"/>
                      <a:pt x="32145" y="53922"/>
                      <a:pt x="31743" y="53922"/>
                    </a:cubicBezTo>
                    <a:cubicBezTo>
                      <a:pt x="31371" y="53922"/>
                      <a:pt x="30997" y="53950"/>
                      <a:pt x="30625" y="53950"/>
                    </a:cubicBezTo>
                    <a:cubicBezTo>
                      <a:pt x="30516" y="53950"/>
                      <a:pt x="30409" y="53948"/>
                      <a:pt x="30301" y="53942"/>
                    </a:cubicBezTo>
                    <a:lnTo>
                      <a:pt x="30101" y="53942"/>
                    </a:lnTo>
                    <a:cubicBezTo>
                      <a:pt x="29894" y="53948"/>
                      <a:pt x="29687" y="53950"/>
                      <a:pt x="29480" y="53950"/>
                    </a:cubicBezTo>
                    <a:cubicBezTo>
                      <a:pt x="27417" y="53950"/>
                      <a:pt x="25367" y="53685"/>
                      <a:pt x="23307" y="53685"/>
                    </a:cubicBezTo>
                    <a:cubicBezTo>
                      <a:pt x="22924" y="53685"/>
                      <a:pt x="22540" y="53694"/>
                      <a:pt x="22156" y="53716"/>
                    </a:cubicBezTo>
                    <a:cubicBezTo>
                      <a:pt x="22119" y="53719"/>
                      <a:pt x="22085" y="53721"/>
                      <a:pt x="22052" y="53721"/>
                    </a:cubicBezTo>
                    <a:cubicBezTo>
                      <a:pt x="21835" y="53721"/>
                      <a:pt x="21691" y="53653"/>
                      <a:pt x="21604" y="53566"/>
                    </a:cubicBezTo>
                    <a:cubicBezTo>
                      <a:pt x="21554" y="53390"/>
                      <a:pt x="21554" y="53190"/>
                      <a:pt x="21579" y="52989"/>
                    </a:cubicBezTo>
                    <a:cubicBezTo>
                      <a:pt x="21705" y="51160"/>
                      <a:pt x="21379" y="49330"/>
                      <a:pt x="21354" y="47475"/>
                    </a:cubicBezTo>
                    <a:cubicBezTo>
                      <a:pt x="21228" y="45696"/>
                      <a:pt x="21103" y="43891"/>
                      <a:pt x="21128" y="42087"/>
                    </a:cubicBezTo>
                    <a:cubicBezTo>
                      <a:pt x="21153" y="41310"/>
                      <a:pt x="21354" y="40984"/>
                      <a:pt x="22206" y="40934"/>
                    </a:cubicBezTo>
                    <a:cubicBezTo>
                      <a:pt x="23180" y="40889"/>
                      <a:pt x="24155" y="40875"/>
                      <a:pt x="25129" y="40875"/>
                    </a:cubicBezTo>
                    <a:cubicBezTo>
                      <a:pt x="26604" y="40875"/>
                      <a:pt x="28079" y="40906"/>
                      <a:pt x="29555" y="40906"/>
                    </a:cubicBezTo>
                    <a:cubicBezTo>
                      <a:pt x="30890" y="40906"/>
                      <a:pt x="32224" y="40881"/>
                      <a:pt x="33559" y="40784"/>
                    </a:cubicBezTo>
                    <a:cubicBezTo>
                      <a:pt x="33607" y="40779"/>
                      <a:pt x="33653" y="40777"/>
                      <a:pt x="33699" y="40777"/>
                    </a:cubicBezTo>
                    <a:close/>
                    <a:moveTo>
                      <a:pt x="58768" y="40555"/>
                    </a:moveTo>
                    <a:cubicBezTo>
                      <a:pt x="60649" y="40555"/>
                      <a:pt x="60840" y="41048"/>
                      <a:pt x="60427" y="43791"/>
                    </a:cubicBezTo>
                    <a:cubicBezTo>
                      <a:pt x="60402" y="43891"/>
                      <a:pt x="60376" y="43992"/>
                      <a:pt x="60351" y="44092"/>
                    </a:cubicBezTo>
                    <a:cubicBezTo>
                      <a:pt x="60107" y="44811"/>
                      <a:pt x="59838" y="45159"/>
                      <a:pt x="59473" y="45159"/>
                    </a:cubicBezTo>
                    <a:cubicBezTo>
                      <a:pt x="59202" y="45159"/>
                      <a:pt x="58878" y="44967"/>
                      <a:pt x="58472" y="44593"/>
                    </a:cubicBezTo>
                    <a:cubicBezTo>
                      <a:pt x="58158" y="44302"/>
                      <a:pt x="57870" y="44152"/>
                      <a:pt x="57615" y="44152"/>
                    </a:cubicBezTo>
                    <a:cubicBezTo>
                      <a:pt x="57321" y="44152"/>
                      <a:pt x="57069" y="44352"/>
                      <a:pt x="56868" y="44769"/>
                    </a:cubicBezTo>
                    <a:cubicBezTo>
                      <a:pt x="56713" y="45120"/>
                      <a:pt x="56582" y="45282"/>
                      <a:pt x="56414" y="45282"/>
                    </a:cubicBezTo>
                    <a:cubicBezTo>
                      <a:pt x="56281" y="45282"/>
                      <a:pt x="56125" y="45182"/>
                      <a:pt x="55915" y="44994"/>
                    </a:cubicBezTo>
                    <a:cubicBezTo>
                      <a:pt x="55670" y="44766"/>
                      <a:pt x="55388" y="44575"/>
                      <a:pt x="55069" y="44575"/>
                    </a:cubicBezTo>
                    <a:cubicBezTo>
                      <a:pt x="54932" y="44575"/>
                      <a:pt x="54788" y="44611"/>
                      <a:pt x="54637" y="44693"/>
                    </a:cubicBezTo>
                    <a:cubicBezTo>
                      <a:pt x="54186" y="44944"/>
                      <a:pt x="54036" y="45395"/>
                      <a:pt x="54011" y="45896"/>
                    </a:cubicBezTo>
                    <a:cubicBezTo>
                      <a:pt x="54011" y="46172"/>
                      <a:pt x="54061" y="46498"/>
                      <a:pt x="54011" y="46774"/>
                    </a:cubicBezTo>
                    <a:cubicBezTo>
                      <a:pt x="53935" y="47250"/>
                      <a:pt x="53985" y="47751"/>
                      <a:pt x="53610" y="48227"/>
                    </a:cubicBezTo>
                    <a:cubicBezTo>
                      <a:pt x="53133" y="47275"/>
                      <a:pt x="53058" y="46348"/>
                      <a:pt x="53033" y="45420"/>
                    </a:cubicBezTo>
                    <a:cubicBezTo>
                      <a:pt x="52983" y="44693"/>
                      <a:pt x="52908" y="44017"/>
                      <a:pt x="52632" y="43365"/>
                    </a:cubicBezTo>
                    <a:cubicBezTo>
                      <a:pt x="52457" y="42914"/>
                      <a:pt x="52206" y="42513"/>
                      <a:pt x="51630" y="42513"/>
                    </a:cubicBezTo>
                    <a:cubicBezTo>
                      <a:pt x="51611" y="42512"/>
                      <a:pt x="51593" y="42512"/>
                      <a:pt x="51576" y="42512"/>
                    </a:cubicBezTo>
                    <a:cubicBezTo>
                      <a:pt x="51033" y="42512"/>
                      <a:pt x="50722" y="42880"/>
                      <a:pt x="50552" y="43365"/>
                    </a:cubicBezTo>
                    <a:cubicBezTo>
                      <a:pt x="50301" y="44017"/>
                      <a:pt x="50251" y="44668"/>
                      <a:pt x="50251" y="45345"/>
                    </a:cubicBezTo>
                    <a:cubicBezTo>
                      <a:pt x="50201" y="47225"/>
                      <a:pt x="50452" y="49079"/>
                      <a:pt x="50376" y="50934"/>
                    </a:cubicBezTo>
                    <a:cubicBezTo>
                      <a:pt x="50251" y="54017"/>
                      <a:pt x="50151" y="57075"/>
                      <a:pt x="49825" y="60132"/>
                    </a:cubicBezTo>
                    <a:cubicBezTo>
                      <a:pt x="49650" y="61912"/>
                      <a:pt x="49650" y="63741"/>
                      <a:pt x="49173" y="65646"/>
                    </a:cubicBezTo>
                    <a:cubicBezTo>
                      <a:pt x="48948" y="63892"/>
                      <a:pt x="48973" y="62288"/>
                      <a:pt x="49123" y="60684"/>
                    </a:cubicBezTo>
                    <a:cubicBezTo>
                      <a:pt x="49274" y="58854"/>
                      <a:pt x="49524" y="57049"/>
                      <a:pt x="49599" y="55220"/>
                    </a:cubicBezTo>
                    <a:cubicBezTo>
                      <a:pt x="49599" y="54643"/>
                      <a:pt x="49524" y="54067"/>
                      <a:pt x="49675" y="53491"/>
                    </a:cubicBezTo>
                    <a:cubicBezTo>
                      <a:pt x="49700" y="53390"/>
                      <a:pt x="49725" y="53290"/>
                      <a:pt x="49725" y="53190"/>
                    </a:cubicBezTo>
                    <a:cubicBezTo>
                      <a:pt x="49825" y="52638"/>
                      <a:pt x="49725" y="52037"/>
                      <a:pt x="49825" y="51460"/>
                    </a:cubicBezTo>
                    <a:cubicBezTo>
                      <a:pt x="49850" y="51385"/>
                      <a:pt x="49850" y="51285"/>
                      <a:pt x="49850" y="51185"/>
                    </a:cubicBezTo>
                    <a:cubicBezTo>
                      <a:pt x="49800" y="50909"/>
                      <a:pt x="49825" y="50633"/>
                      <a:pt x="49875" y="50358"/>
                    </a:cubicBezTo>
                    <a:cubicBezTo>
                      <a:pt x="49900" y="50232"/>
                      <a:pt x="49900" y="50082"/>
                      <a:pt x="49850" y="49932"/>
                    </a:cubicBezTo>
                    <a:cubicBezTo>
                      <a:pt x="49825" y="49806"/>
                      <a:pt x="49825" y="49656"/>
                      <a:pt x="49775" y="49531"/>
                    </a:cubicBezTo>
                    <a:cubicBezTo>
                      <a:pt x="49750" y="49430"/>
                      <a:pt x="49750" y="49305"/>
                      <a:pt x="49700" y="49180"/>
                    </a:cubicBezTo>
                    <a:cubicBezTo>
                      <a:pt x="49650" y="48754"/>
                      <a:pt x="49549" y="48328"/>
                      <a:pt x="49449" y="47876"/>
                    </a:cubicBezTo>
                    <a:cubicBezTo>
                      <a:pt x="49374" y="47475"/>
                      <a:pt x="49198" y="47074"/>
                      <a:pt x="48722" y="46924"/>
                    </a:cubicBezTo>
                    <a:cubicBezTo>
                      <a:pt x="48615" y="46763"/>
                      <a:pt x="48468" y="46691"/>
                      <a:pt x="48302" y="46691"/>
                    </a:cubicBezTo>
                    <a:cubicBezTo>
                      <a:pt x="48236" y="46691"/>
                      <a:pt x="48167" y="46702"/>
                      <a:pt x="48096" y="46724"/>
                    </a:cubicBezTo>
                    <a:cubicBezTo>
                      <a:pt x="48001" y="46752"/>
                      <a:pt x="47914" y="46765"/>
                      <a:pt x="47834" y="46765"/>
                    </a:cubicBezTo>
                    <a:cubicBezTo>
                      <a:pt x="47491" y="46765"/>
                      <a:pt x="47271" y="46522"/>
                      <a:pt x="47068" y="46197"/>
                    </a:cubicBezTo>
                    <a:cubicBezTo>
                      <a:pt x="46792" y="45721"/>
                      <a:pt x="46717" y="45195"/>
                      <a:pt x="46542" y="44693"/>
                    </a:cubicBezTo>
                    <a:cubicBezTo>
                      <a:pt x="45830" y="42876"/>
                      <a:pt x="44732" y="41684"/>
                      <a:pt x="42826" y="41684"/>
                    </a:cubicBezTo>
                    <a:cubicBezTo>
                      <a:pt x="42786" y="41684"/>
                      <a:pt x="42747" y="41685"/>
                      <a:pt x="42707" y="41686"/>
                    </a:cubicBezTo>
                    <a:cubicBezTo>
                      <a:pt x="41730" y="41912"/>
                      <a:pt x="40903" y="42438"/>
                      <a:pt x="40101" y="43039"/>
                    </a:cubicBezTo>
                    <a:cubicBezTo>
                      <a:pt x="39725" y="43315"/>
                      <a:pt x="39374" y="43616"/>
                      <a:pt x="38898" y="43716"/>
                    </a:cubicBezTo>
                    <a:lnTo>
                      <a:pt x="38096" y="43716"/>
                    </a:lnTo>
                    <a:cubicBezTo>
                      <a:pt x="38046" y="43716"/>
                      <a:pt x="37970" y="43716"/>
                      <a:pt x="37920" y="43691"/>
                    </a:cubicBezTo>
                    <a:cubicBezTo>
                      <a:pt x="37795" y="43566"/>
                      <a:pt x="37670" y="43516"/>
                      <a:pt x="37519" y="43516"/>
                    </a:cubicBezTo>
                    <a:cubicBezTo>
                      <a:pt x="37490" y="43486"/>
                      <a:pt x="37460" y="43474"/>
                      <a:pt x="37431" y="43474"/>
                    </a:cubicBezTo>
                    <a:cubicBezTo>
                      <a:pt x="37410" y="43474"/>
                      <a:pt x="37390" y="43480"/>
                      <a:pt x="37369" y="43490"/>
                    </a:cubicBezTo>
                    <a:cubicBezTo>
                      <a:pt x="37269" y="43440"/>
                      <a:pt x="37193" y="43390"/>
                      <a:pt x="37118" y="43365"/>
                    </a:cubicBezTo>
                    <a:cubicBezTo>
                      <a:pt x="37093" y="43290"/>
                      <a:pt x="37043" y="43265"/>
                      <a:pt x="36968" y="43265"/>
                    </a:cubicBezTo>
                    <a:cubicBezTo>
                      <a:pt x="36316" y="42588"/>
                      <a:pt x="35614" y="41987"/>
                      <a:pt x="35213" y="41110"/>
                    </a:cubicBezTo>
                    <a:cubicBezTo>
                      <a:pt x="35239" y="41059"/>
                      <a:pt x="35264" y="41009"/>
                      <a:pt x="35264" y="40959"/>
                    </a:cubicBezTo>
                    <a:cubicBezTo>
                      <a:pt x="35264" y="40859"/>
                      <a:pt x="35239" y="40784"/>
                      <a:pt x="35188" y="40709"/>
                    </a:cubicBezTo>
                    <a:cubicBezTo>
                      <a:pt x="35163" y="40683"/>
                      <a:pt x="35138" y="40633"/>
                      <a:pt x="35138" y="40583"/>
                    </a:cubicBezTo>
                    <a:cubicBezTo>
                      <a:pt x="35138" y="40583"/>
                      <a:pt x="35138" y="40558"/>
                      <a:pt x="35138" y="40558"/>
                    </a:cubicBezTo>
                    <a:cubicBezTo>
                      <a:pt x="35213" y="40583"/>
                      <a:pt x="35239" y="40658"/>
                      <a:pt x="35289" y="40683"/>
                    </a:cubicBezTo>
                    <a:cubicBezTo>
                      <a:pt x="35432" y="40779"/>
                      <a:pt x="35575" y="40814"/>
                      <a:pt x="35724" y="40814"/>
                    </a:cubicBezTo>
                    <a:cubicBezTo>
                      <a:pt x="35810" y="40814"/>
                      <a:pt x="35899" y="40802"/>
                      <a:pt x="35990" y="40784"/>
                    </a:cubicBezTo>
                    <a:cubicBezTo>
                      <a:pt x="37593" y="40767"/>
                      <a:pt x="39196" y="40763"/>
                      <a:pt x="40798" y="40763"/>
                    </a:cubicBezTo>
                    <a:cubicBezTo>
                      <a:pt x="42606" y="40763"/>
                      <a:pt x="44413" y="40768"/>
                      <a:pt x="46220" y="40768"/>
                    </a:cubicBezTo>
                    <a:cubicBezTo>
                      <a:pt x="50078" y="40768"/>
                      <a:pt x="53937" y="40743"/>
                      <a:pt x="57795" y="40583"/>
                    </a:cubicBezTo>
                    <a:cubicBezTo>
                      <a:pt x="58161" y="40567"/>
                      <a:pt x="58484" y="40555"/>
                      <a:pt x="58768" y="40555"/>
                    </a:cubicBezTo>
                    <a:close/>
                    <a:moveTo>
                      <a:pt x="36078" y="100414"/>
                    </a:moveTo>
                    <a:cubicBezTo>
                      <a:pt x="36084" y="100414"/>
                      <a:pt x="36091" y="100421"/>
                      <a:pt x="36091" y="100433"/>
                    </a:cubicBezTo>
                    <a:lnTo>
                      <a:pt x="36066" y="100433"/>
                    </a:lnTo>
                    <a:cubicBezTo>
                      <a:pt x="36066" y="100421"/>
                      <a:pt x="36072" y="100414"/>
                      <a:pt x="36078" y="100414"/>
                    </a:cubicBezTo>
                    <a:close/>
                    <a:moveTo>
                      <a:pt x="26492" y="60132"/>
                    </a:moveTo>
                    <a:cubicBezTo>
                      <a:pt x="26617" y="60157"/>
                      <a:pt x="26717" y="60157"/>
                      <a:pt x="26842" y="60157"/>
                    </a:cubicBezTo>
                    <a:cubicBezTo>
                      <a:pt x="27094" y="60301"/>
                      <a:pt x="27352" y="60336"/>
                      <a:pt x="27612" y="60336"/>
                    </a:cubicBezTo>
                    <a:cubicBezTo>
                      <a:pt x="27858" y="60336"/>
                      <a:pt x="28106" y="60305"/>
                      <a:pt x="28354" y="60305"/>
                    </a:cubicBezTo>
                    <a:cubicBezTo>
                      <a:pt x="28393" y="60305"/>
                      <a:pt x="28432" y="60306"/>
                      <a:pt x="28472" y="60308"/>
                    </a:cubicBezTo>
                    <a:cubicBezTo>
                      <a:pt x="31028" y="60433"/>
                      <a:pt x="33559" y="60533"/>
                      <a:pt x="36116" y="60533"/>
                    </a:cubicBezTo>
                    <a:cubicBezTo>
                      <a:pt x="36388" y="60550"/>
                      <a:pt x="36661" y="60602"/>
                      <a:pt x="36933" y="60602"/>
                    </a:cubicBezTo>
                    <a:cubicBezTo>
                      <a:pt x="37062" y="60602"/>
                      <a:pt x="37190" y="60590"/>
                      <a:pt x="37319" y="60558"/>
                    </a:cubicBezTo>
                    <a:cubicBezTo>
                      <a:pt x="37753" y="60692"/>
                      <a:pt x="38188" y="60736"/>
                      <a:pt x="38629" y="60736"/>
                    </a:cubicBezTo>
                    <a:cubicBezTo>
                      <a:pt x="38850" y="60736"/>
                      <a:pt x="39073" y="60725"/>
                      <a:pt x="39299" y="60709"/>
                    </a:cubicBezTo>
                    <a:cubicBezTo>
                      <a:pt x="39343" y="60721"/>
                      <a:pt x="39385" y="60727"/>
                      <a:pt x="39425" y="60727"/>
                    </a:cubicBezTo>
                    <a:cubicBezTo>
                      <a:pt x="39546" y="60727"/>
                      <a:pt x="39650" y="60671"/>
                      <a:pt x="39725" y="60558"/>
                    </a:cubicBezTo>
                    <a:lnTo>
                      <a:pt x="39900" y="60558"/>
                    </a:lnTo>
                    <a:cubicBezTo>
                      <a:pt x="39954" y="60621"/>
                      <a:pt x="40005" y="60642"/>
                      <a:pt x="40054" y="60642"/>
                    </a:cubicBezTo>
                    <a:cubicBezTo>
                      <a:pt x="40143" y="60642"/>
                      <a:pt x="40230" y="60574"/>
                      <a:pt x="40326" y="60558"/>
                    </a:cubicBezTo>
                    <a:lnTo>
                      <a:pt x="40401" y="60583"/>
                    </a:lnTo>
                    <a:lnTo>
                      <a:pt x="40477" y="60558"/>
                    </a:lnTo>
                    <a:cubicBezTo>
                      <a:pt x="40577" y="60608"/>
                      <a:pt x="40652" y="60709"/>
                      <a:pt x="40727" y="60709"/>
                    </a:cubicBezTo>
                    <a:cubicBezTo>
                      <a:pt x="40988" y="60698"/>
                      <a:pt x="41248" y="60695"/>
                      <a:pt x="41509" y="60695"/>
                    </a:cubicBezTo>
                    <a:cubicBezTo>
                      <a:pt x="41753" y="60695"/>
                      <a:pt x="41997" y="60697"/>
                      <a:pt x="42241" y="60697"/>
                    </a:cubicBezTo>
                    <a:cubicBezTo>
                      <a:pt x="42936" y="60697"/>
                      <a:pt x="43628" y="60679"/>
                      <a:pt x="44311" y="60533"/>
                    </a:cubicBezTo>
                    <a:lnTo>
                      <a:pt x="44913" y="60533"/>
                    </a:lnTo>
                    <a:cubicBezTo>
                      <a:pt x="45589" y="60533"/>
                      <a:pt x="46241" y="60508"/>
                      <a:pt x="46918" y="60508"/>
                    </a:cubicBezTo>
                    <a:lnTo>
                      <a:pt x="47319" y="60508"/>
                    </a:lnTo>
                    <a:cubicBezTo>
                      <a:pt x="47369" y="60533"/>
                      <a:pt x="47444" y="60533"/>
                      <a:pt x="47519" y="60533"/>
                    </a:cubicBezTo>
                    <a:cubicBezTo>
                      <a:pt x="47670" y="60533"/>
                      <a:pt x="47770" y="60583"/>
                      <a:pt x="47820" y="60684"/>
                    </a:cubicBezTo>
                    <a:cubicBezTo>
                      <a:pt x="47795" y="60884"/>
                      <a:pt x="47770" y="61085"/>
                      <a:pt x="47695" y="61285"/>
                    </a:cubicBezTo>
                    <a:cubicBezTo>
                      <a:pt x="47594" y="62889"/>
                      <a:pt x="47494" y="64468"/>
                      <a:pt x="47820" y="66072"/>
                    </a:cubicBezTo>
                    <a:cubicBezTo>
                      <a:pt x="47970" y="66799"/>
                      <a:pt x="48196" y="67526"/>
                      <a:pt x="49123" y="67576"/>
                    </a:cubicBezTo>
                    <a:cubicBezTo>
                      <a:pt x="49139" y="67576"/>
                      <a:pt x="49154" y="67576"/>
                      <a:pt x="49169" y="67576"/>
                    </a:cubicBezTo>
                    <a:cubicBezTo>
                      <a:pt x="50057" y="67576"/>
                      <a:pt x="50229" y="66863"/>
                      <a:pt x="50427" y="66197"/>
                    </a:cubicBezTo>
                    <a:cubicBezTo>
                      <a:pt x="50577" y="65646"/>
                      <a:pt x="50677" y="65095"/>
                      <a:pt x="50803" y="64543"/>
                    </a:cubicBezTo>
                    <a:cubicBezTo>
                      <a:pt x="51078" y="63165"/>
                      <a:pt x="50953" y="61736"/>
                      <a:pt x="51178" y="60383"/>
                    </a:cubicBezTo>
                    <a:cubicBezTo>
                      <a:pt x="51178" y="60358"/>
                      <a:pt x="51178" y="60358"/>
                      <a:pt x="51178" y="60358"/>
                    </a:cubicBezTo>
                    <a:lnTo>
                      <a:pt x="51354" y="60358"/>
                    </a:lnTo>
                    <a:cubicBezTo>
                      <a:pt x="51404" y="60408"/>
                      <a:pt x="51479" y="60458"/>
                      <a:pt x="51554" y="60508"/>
                    </a:cubicBezTo>
                    <a:cubicBezTo>
                      <a:pt x="54311" y="60508"/>
                      <a:pt x="57043" y="60533"/>
                      <a:pt x="59800" y="60533"/>
                    </a:cubicBezTo>
                    <a:cubicBezTo>
                      <a:pt x="59800" y="60583"/>
                      <a:pt x="59800" y="60633"/>
                      <a:pt x="59825" y="60684"/>
                    </a:cubicBezTo>
                    <a:cubicBezTo>
                      <a:pt x="59975" y="61210"/>
                      <a:pt x="59825" y="61736"/>
                      <a:pt x="59700" y="62237"/>
                    </a:cubicBezTo>
                    <a:cubicBezTo>
                      <a:pt x="59474" y="64242"/>
                      <a:pt x="59499" y="66247"/>
                      <a:pt x="59374" y="68227"/>
                    </a:cubicBezTo>
                    <a:cubicBezTo>
                      <a:pt x="59148" y="71862"/>
                      <a:pt x="58998" y="75496"/>
                      <a:pt x="58873" y="79130"/>
                    </a:cubicBezTo>
                    <a:cubicBezTo>
                      <a:pt x="58722" y="82864"/>
                      <a:pt x="58547" y="86573"/>
                      <a:pt x="58371" y="90308"/>
                    </a:cubicBezTo>
                    <a:cubicBezTo>
                      <a:pt x="58271" y="92162"/>
                      <a:pt x="58422" y="94042"/>
                      <a:pt x="58096" y="95897"/>
                    </a:cubicBezTo>
                    <a:cubicBezTo>
                      <a:pt x="58071" y="96323"/>
                      <a:pt x="58071" y="96724"/>
                      <a:pt x="58071" y="97150"/>
                    </a:cubicBezTo>
                    <a:cubicBezTo>
                      <a:pt x="58071" y="97200"/>
                      <a:pt x="58071" y="97250"/>
                      <a:pt x="58071" y="97300"/>
                    </a:cubicBezTo>
                    <a:cubicBezTo>
                      <a:pt x="57670" y="97426"/>
                      <a:pt x="57294" y="97626"/>
                      <a:pt x="56943" y="97852"/>
                    </a:cubicBezTo>
                    <a:cubicBezTo>
                      <a:pt x="56793" y="97852"/>
                      <a:pt x="56642" y="97877"/>
                      <a:pt x="56542" y="98027"/>
                    </a:cubicBezTo>
                    <a:lnTo>
                      <a:pt x="55965" y="98027"/>
                    </a:lnTo>
                    <a:cubicBezTo>
                      <a:pt x="55715" y="98253"/>
                      <a:pt x="55439" y="98378"/>
                      <a:pt x="55113" y="98428"/>
                    </a:cubicBezTo>
                    <a:cubicBezTo>
                      <a:pt x="54737" y="98478"/>
                      <a:pt x="54537" y="98679"/>
                      <a:pt x="54537" y="99055"/>
                    </a:cubicBezTo>
                    <a:cubicBezTo>
                      <a:pt x="55314" y="99005"/>
                      <a:pt x="55991" y="98629"/>
                      <a:pt x="56742" y="98403"/>
                    </a:cubicBezTo>
                    <a:cubicBezTo>
                      <a:pt x="57018" y="98278"/>
                      <a:pt x="57319" y="98177"/>
                      <a:pt x="57620" y="98052"/>
                    </a:cubicBezTo>
                    <a:cubicBezTo>
                      <a:pt x="57770" y="98002"/>
                      <a:pt x="57920" y="97952"/>
                      <a:pt x="58071" y="97927"/>
                    </a:cubicBezTo>
                    <a:lnTo>
                      <a:pt x="58071" y="97927"/>
                    </a:lnTo>
                    <a:cubicBezTo>
                      <a:pt x="58071" y="99581"/>
                      <a:pt x="58046" y="99606"/>
                      <a:pt x="56442" y="100258"/>
                    </a:cubicBezTo>
                    <a:cubicBezTo>
                      <a:pt x="56016" y="100433"/>
                      <a:pt x="55564" y="100558"/>
                      <a:pt x="55113" y="100709"/>
                    </a:cubicBezTo>
                    <a:cubicBezTo>
                      <a:pt x="54787" y="100809"/>
                      <a:pt x="54437" y="100884"/>
                      <a:pt x="54261" y="101210"/>
                    </a:cubicBezTo>
                    <a:cubicBezTo>
                      <a:pt x="54080" y="101111"/>
                      <a:pt x="53898" y="101075"/>
                      <a:pt x="53717" y="101075"/>
                    </a:cubicBezTo>
                    <a:cubicBezTo>
                      <a:pt x="53347" y="101075"/>
                      <a:pt x="52977" y="101226"/>
                      <a:pt x="52607" y="101310"/>
                    </a:cubicBezTo>
                    <a:cubicBezTo>
                      <a:pt x="48736" y="102176"/>
                      <a:pt x="44820" y="102465"/>
                      <a:pt x="40879" y="102465"/>
                    </a:cubicBezTo>
                    <a:cubicBezTo>
                      <a:pt x="40711" y="102465"/>
                      <a:pt x="40544" y="102464"/>
                      <a:pt x="40376" y="102463"/>
                    </a:cubicBezTo>
                    <a:cubicBezTo>
                      <a:pt x="37193" y="102463"/>
                      <a:pt x="33985" y="102313"/>
                      <a:pt x="30827" y="101711"/>
                    </a:cubicBezTo>
                    <a:cubicBezTo>
                      <a:pt x="30602" y="101671"/>
                      <a:pt x="30369" y="101611"/>
                      <a:pt x="30140" y="101611"/>
                    </a:cubicBezTo>
                    <a:cubicBezTo>
                      <a:pt x="29937" y="101611"/>
                      <a:pt x="29738" y="101658"/>
                      <a:pt x="29549" y="101812"/>
                    </a:cubicBezTo>
                    <a:cubicBezTo>
                      <a:pt x="29374" y="101486"/>
                      <a:pt x="29023" y="101411"/>
                      <a:pt x="28697" y="101310"/>
                    </a:cubicBezTo>
                    <a:cubicBezTo>
                      <a:pt x="28246" y="101185"/>
                      <a:pt x="27770" y="101160"/>
                      <a:pt x="27344" y="101010"/>
                    </a:cubicBezTo>
                    <a:cubicBezTo>
                      <a:pt x="26116" y="100558"/>
                      <a:pt x="24712" y="100533"/>
                      <a:pt x="23710" y="99556"/>
                    </a:cubicBezTo>
                    <a:cubicBezTo>
                      <a:pt x="23534" y="99030"/>
                      <a:pt x="23534" y="98503"/>
                      <a:pt x="23559" y="97977"/>
                    </a:cubicBezTo>
                    <a:cubicBezTo>
                      <a:pt x="23584" y="97964"/>
                      <a:pt x="23609" y="97958"/>
                      <a:pt x="23634" y="97958"/>
                    </a:cubicBezTo>
                    <a:cubicBezTo>
                      <a:pt x="23660" y="97958"/>
                      <a:pt x="23685" y="97964"/>
                      <a:pt x="23710" y="97977"/>
                    </a:cubicBezTo>
                    <a:cubicBezTo>
                      <a:pt x="23760" y="98002"/>
                      <a:pt x="23835" y="98027"/>
                      <a:pt x="23885" y="98052"/>
                    </a:cubicBezTo>
                    <a:cubicBezTo>
                      <a:pt x="23927" y="98135"/>
                      <a:pt x="23968" y="98184"/>
                      <a:pt x="24038" y="98184"/>
                    </a:cubicBezTo>
                    <a:cubicBezTo>
                      <a:pt x="24053" y="98184"/>
                      <a:pt x="24068" y="98182"/>
                      <a:pt x="24086" y="98177"/>
                    </a:cubicBezTo>
                    <a:cubicBezTo>
                      <a:pt x="24161" y="98203"/>
                      <a:pt x="24236" y="98228"/>
                      <a:pt x="24311" y="98253"/>
                    </a:cubicBezTo>
                    <a:cubicBezTo>
                      <a:pt x="24361" y="98303"/>
                      <a:pt x="24436" y="98353"/>
                      <a:pt x="24512" y="98378"/>
                    </a:cubicBezTo>
                    <a:cubicBezTo>
                      <a:pt x="24637" y="98403"/>
                      <a:pt x="24762" y="98428"/>
                      <a:pt x="24888" y="98453"/>
                    </a:cubicBezTo>
                    <a:cubicBezTo>
                      <a:pt x="24938" y="98553"/>
                      <a:pt x="24988" y="98604"/>
                      <a:pt x="25088" y="98604"/>
                    </a:cubicBezTo>
                    <a:cubicBezTo>
                      <a:pt x="25163" y="98629"/>
                      <a:pt x="25238" y="98629"/>
                      <a:pt x="25289" y="98654"/>
                    </a:cubicBezTo>
                    <a:cubicBezTo>
                      <a:pt x="25389" y="98804"/>
                      <a:pt x="25514" y="98829"/>
                      <a:pt x="25665" y="98829"/>
                    </a:cubicBezTo>
                    <a:cubicBezTo>
                      <a:pt x="26164" y="99019"/>
                      <a:pt x="26640" y="99232"/>
                      <a:pt x="27202" y="99232"/>
                    </a:cubicBezTo>
                    <a:cubicBezTo>
                      <a:pt x="27232" y="99232"/>
                      <a:pt x="27263" y="99231"/>
                      <a:pt x="27294" y="99230"/>
                    </a:cubicBezTo>
                    <a:cubicBezTo>
                      <a:pt x="27579" y="99397"/>
                      <a:pt x="27864" y="99608"/>
                      <a:pt x="28235" y="99608"/>
                    </a:cubicBezTo>
                    <a:cubicBezTo>
                      <a:pt x="28255" y="99608"/>
                      <a:pt x="28275" y="99607"/>
                      <a:pt x="28296" y="99606"/>
                    </a:cubicBezTo>
                    <a:cubicBezTo>
                      <a:pt x="28948" y="99832"/>
                      <a:pt x="29599" y="99932"/>
                      <a:pt x="30301" y="99982"/>
                    </a:cubicBezTo>
                    <a:lnTo>
                      <a:pt x="30301" y="100007"/>
                    </a:lnTo>
                    <a:lnTo>
                      <a:pt x="30477" y="100007"/>
                    </a:lnTo>
                    <a:cubicBezTo>
                      <a:pt x="30766" y="100181"/>
                      <a:pt x="31085" y="100250"/>
                      <a:pt x="31411" y="100250"/>
                    </a:cubicBezTo>
                    <a:cubicBezTo>
                      <a:pt x="31509" y="100250"/>
                      <a:pt x="31607" y="100244"/>
                      <a:pt x="31705" y="100233"/>
                    </a:cubicBezTo>
                    <a:cubicBezTo>
                      <a:pt x="32607" y="100508"/>
                      <a:pt x="33559" y="100533"/>
                      <a:pt x="34487" y="100609"/>
                    </a:cubicBezTo>
                    <a:cubicBezTo>
                      <a:pt x="34812" y="100634"/>
                      <a:pt x="35138" y="100634"/>
                      <a:pt x="35439" y="100659"/>
                    </a:cubicBezTo>
                    <a:cubicBezTo>
                      <a:pt x="35614" y="100784"/>
                      <a:pt x="35815" y="100809"/>
                      <a:pt x="36015" y="100809"/>
                    </a:cubicBezTo>
                    <a:cubicBezTo>
                      <a:pt x="37118" y="100809"/>
                      <a:pt x="38221" y="100834"/>
                      <a:pt x="39299" y="100834"/>
                    </a:cubicBezTo>
                    <a:cubicBezTo>
                      <a:pt x="40051" y="100834"/>
                      <a:pt x="40777" y="100859"/>
                      <a:pt x="41529" y="100859"/>
                    </a:cubicBezTo>
                    <a:cubicBezTo>
                      <a:pt x="41730" y="100834"/>
                      <a:pt x="41930" y="100834"/>
                      <a:pt x="42131" y="100809"/>
                    </a:cubicBezTo>
                    <a:cubicBezTo>
                      <a:pt x="42256" y="100809"/>
                      <a:pt x="42356" y="100834"/>
                      <a:pt x="42482" y="100834"/>
                    </a:cubicBezTo>
                    <a:cubicBezTo>
                      <a:pt x="42606" y="100852"/>
                      <a:pt x="42730" y="100860"/>
                      <a:pt x="42853" y="100860"/>
                    </a:cubicBezTo>
                    <a:cubicBezTo>
                      <a:pt x="43078" y="100860"/>
                      <a:pt x="43299" y="100833"/>
                      <a:pt x="43509" y="100784"/>
                    </a:cubicBezTo>
                    <a:cubicBezTo>
                      <a:pt x="43559" y="100659"/>
                      <a:pt x="43735" y="100533"/>
                      <a:pt x="43459" y="100408"/>
                    </a:cubicBezTo>
                    <a:cubicBezTo>
                      <a:pt x="43285" y="100328"/>
                      <a:pt x="43111" y="100299"/>
                      <a:pt x="42937" y="100299"/>
                    </a:cubicBezTo>
                    <a:cubicBezTo>
                      <a:pt x="42514" y="100299"/>
                      <a:pt x="42091" y="100467"/>
                      <a:pt x="41668" y="100467"/>
                    </a:cubicBezTo>
                    <a:cubicBezTo>
                      <a:pt x="41613" y="100467"/>
                      <a:pt x="41559" y="100464"/>
                      <a:pt x="41504" y="100458"/>
                    </a:cubicBezTo>
                    <a:cubicBezTo>
                      <a:pt x="41141" y="100413"/>
                      <a:pt x="40783" y="100398"/>
                      <a:pt x="40425" y="100398"/>
                    </a:cubicBezTo>
                    <a:cubicBezTo>
                      <a:pt x="39993" y="100398"/>
                      <a:pt x="39562" y="100419"/>
                      <a:pt x="39123" y="100433"/>
                    </a:cubicBezTo>
                    <a:cubicBezTo>
                      <a:pt x="38046" y="100383"/>
                      <a:pt x="36968" y="100308"/>
                      <a:pt x="35915" y="100233"/>
                    </a:cubicBezTo>
                    <a:cubicBezTo>
                      <a:pt x="35865" y="100233"/>
                      <a:pt x="35815" y="100221"/>
                      <a:pt x="35772" y="100221"/>
                    </a:cubicBezTo>
                    <a:cubicBezTo>
                      <a:pt x="35751" y="100221"/>
                      <a:pt x="35731" y="100224"/>
                      <a:pt x="35715" y="100233"/>
                    </a:cubicBezTo>
                    <a:cubicBezTo>
                      <a:pt x="35138" y="100113"/>
                      <a:pt x="34561" y="100010"/>
                      <a:pt x="33971" y="100010"/>
                    </a:cubicBezTo>
                    <a:cubicBezTo>
                      <a:pt x="33818" y="100010"/>
                      <a:pt x="33664" y="100017"/>
                      <a:pt x="33509" y="100032"/>
                    </a:cubicBezTo>
                    <a:cubicBezTo>
                      <a:pt x="33488" y="100033"/>
                      <a:pt x="33468" y="100034"/>
                      <a:pt x="33447" y="100034"/>
                    </a:cubicBezTo>
                    <a:cubicBezTo>
                      <a:pt x="33033" y="100034"/>
                      <a:pt x="32637" y="99826"/>
                      <a:pt x="32225" y="99826"/>
                    </a:cubicBezTo>
                    <a:cubicBezTo>
                      <a:pt x="32185" y="99826"/>
                      <a:pt x="32145" y="99827"/>
                      <a:pt x="32106" y="99832"/>
                    </a:cubicBezTo>
                    <a:lnTo>
                      <a:pt x="31705" y="99832"/>
                    </a:lnTo>
                    <a:cubicBezTo>
                      <a:pt x="31203" y="99556"/>
                      <a:pt x="30627" y="99631"/>
                      <a:pt x="30101" y="99606"/>
                    </a:cubicBezTo>
                    <a:cubicBezTo>
                      <a:pt x="29957" y="99447"/>
                      <a:pt x="29784" y="99409"/>
                      <a:pt x="29605" y="99409"/>
                    </a:cubicBezTo>
                    <a:cubicBezTo>
                      <a:pt x="29503" y="99409"/>
                      <a:pt x="29399" y="99421"/>
                      <a:pt x="29299" y="99431"/>
                    </a:cubicBezTo>
                    <a:cubicBezTo>
                      <a:pt x="29163" y="99250"/>
                      <a:pt x="29001" y="99214"/>
                      <a:pt x="28833" y="99214"/>
                    </a:cubicBezTo>
                    <a:cubicBezTo>
                      <a:pt x="28721" y="99214"/>
                      <a:pt x="28607" y="99230"/>
                      <a:pt x="28497" y="99230"/>
                    </a:cubicBezTo>
                    <a:cubicBezTo>
                      <a:pt x="28475" y="99143"/>
                      <a:pt x="28415" y="99075"/>
                      <a:pt x="28318" y="99075"/>
                    </a:cubicBezTo>
                    <a:cubicBezTo>
                      <a:pt x="28303" y="99075"/>
                      <a:pt x="28288" y="99076"/>
                      <a:pt x="28271" y="99080"/>
                    </a:cubicBezTo>
                    <a:cubicBezTo>
                      <a:pt x="28096" y="99055"/>
                      <a:pt x="27920" y="99030"/>
                      <a:pt x="27720" y="99005"/>
                    </a:cubicBezTo>
                    <a:cubicBezTo>
                      <a:pt x="26989" y="98747"/>
                      <a:pt x="26277" y="98397"/>
                      <a:pt x="25489" y="98397"/>
                    </a:cubicBezTo>
                    <a:cubicBezTo>
                      <a:pt x="25358" y="98397"/>
                      <a:pt x="25224" y="98407"/>
                      <a:pt x="25088" y="98428"/>
                    </a:cubicBezTo>
                    <a:cubicBezTo>
                      <a:pt x="24938" y="98052"/>
                      <a:pt x="24637" y="97902"/>
                      <a:pt x="24286" y="97802"/>
                    </a:cubicBezTo>
                    <a:cubicBezTo>
                      <a:pt x="24035" y="97726"/>
                      <a:pt x="23785" y="97651"/>
                      <a:pt x="23584" y="97501"/>
                    </a:cubicBezTo>
                    <a:cubicBezTo>
                      <a:pt x="23584" y="97350"/>
                      <a:pt x="23584" y="97225"/>
                      <a:pt x="23584" y="97100"/>
                    </a:cubicBezTo>
                    <a:cubicBezTo>
                      <a:pt x="23634" y="94117"/>
                      <a:pt x="23334" y="91160"/>
                      <a:pt x="23208" y="88202"/>
                    </a:cubicBezTo>
                    <a:cubicBezTo>
                      <a:pt x="23058" y="83766"/>
                      <a:pt x="22807" y="79330"/>
                      <a:pt x="22632" y="74894"/>
                    </a:cubicBezTo>
                    <a:cubicBezTo>
                      <a:pt x="22431" y="70057"/>
                      <a:pt x="22231" y="65245"/>
                      <a:pt x="21980" y="60408"/>
                    </a:cubicBezTo>
                    <a:cubicBezTo>
                      <a:pt x="21980" y="60383"/>
                      <a:pt x="21980" y="60358"/>
                      <a:pt x="21980" y="60333"/>
                    </a:cubicBezTo>
                    <a:cubicBezTo>
                      <a:pt x="22063" y="60326"/>
                      <a:pt x="22146" y="60323"/>
                      <a:pt x="22229" y="60323"/>
                    </a:cubicBezTo>
                    <a:cubicBezTo>
                      <a:pt x="22437" y="60323"/>
                      <a:pt x="22647" y="60339"/>
                      <a:pt x="22857" y="60339"/>
                    </a:cubicBezTo>
                    <a:cubicBezTo>
                      <a:pt x="23152" y="60339"/>
                      <a:pt x="23446" y="60308"/>
                      <a:pt x="23735" y="60157"/>
                    </a:cubicBezTo>
                    <a:cubicBezTo>
                      <a:pt x="24064" y="60204"/>
                      <a:pt x="24394" y="60320"/>
                      <a:pt x="24730" y="60320"/>
                    </a:cubicBezTo>
                    <a:cubicBezTo>
                      <a:pt x="24930" y="60320"/>
                      <a:pt x="25133" y="60279"/>
                      <a:pt x="25339" y="60157"/>
                    </a:cubicBezTo>
                    <a:lnTo>
                      <a:pt x="25489" y="60157"/>
                    </a:lnTo>
                    <a:lnTo>
                      <a:pt x="26492" y="60132"/>
                    </a:lnTo>
                    <a:close/>
                    <a:moveTo>
                      <a:pt x="11500" y="0"/>
                    </a:moveTo>
                    <a:cubicBezTo>
                      <a:pt x="11237" y="0"/>
                      <a:pt x="10978" y="145"/>
                      <a:pt x="10727" y="307"/>
                    </a:cubicBezTo>
                    <a:cubicBezTo>
                      <a:pt x="9098" y="1310"/>
                      <a:pt x="7569" y="2463"/>
                      <a:pt x="6040" y="3591"/>
                    </a:cubicBezTo>
                    <a:cubicBezTo>
                      <a:pt x="5915" y="3591"/>
                      <a:pt x="5840" y="3666"/>
                      <a:pt x="5815" y="3766"/>
                    </a:cubicBezTo>
                    <a:cubicBezTo>
                      <a:pt x="5664" y="3791"/>
                      <a:pt x="5564" y="3891"/>
                      <a:pt x="5464" y="4017"/>
                    </a:cubicBezTo>
                    <a:cubicBezTo>
                      <a:pt x="5339" y="4042"/>
                      <a:pt x="5238" y="4092"/>
                      <a:pt x="5188" y="4192"/>
                    </a:cubicBezTo>
                    <a:cubicBezTo>
                      <a:pt x="5113" y="4192"/>
                      <a:pt x="5063" y="4192"/>
                      <a:pt x="5038" y="4267"/>
                    </a:cubicBezTo>
                    <a:cubicBezTo>
                      <a:pt x="5021" y="4263"/>
                      <a:pt x="5004" y="4261"/>
                      <a:pt x="4989" y="4261"/>
                    </a:cubicBezTo>
                    <a:cubicBezTo>
                      <a:pt x="4913" y="4261"/>
                      <a:pt x="4858" y="4309"/>
                      <a:pt x="4837" y="4393"/>
                    </a:cubicBezTo>
                    <a:cubicBezTo>
                      <a:pt x="4737" y="4418"/>
                      <a:pt x="4637" y="4468"/>
                      <a:pt x="4612" y="4593"/>
                    </a:cubicBezTo>
                    <a:cubicBezTo>
                      <a:pt x="4512" y="4593"/>
                      <a:pt x="4436" y="4668"/>
                      <a:pt x="4411" y="4768"/>
                    </a:cubicBezTo>
                    <a:cubicBezTo>
                      <a:pt x="4261" y="4794"/>
                      <a:pt x="4111" y="4844"/>
                      <a:pt x="4035" y="4994"/>
                    </a:cubicBezTo>
                    <a:cubicBezTo>
                      <a:pt x="3860" y="4994"/>
                      <a:pt x="3735" y="5069"/>
                      <a:pt x="3659" y="5220"/>
                    </a:cubicBezTo>
                    <a:cubicBezTo>
                      <a:pt x="3659" y="5220"/>
                      <a:pt x="3659" y="5220"/>
                      <a:pt x="3659" y="5220"/>
                    </a:cubicBezTo>
                    <a:lnTo>
                      <a:pt x="3659" y="5220"/>
                    </a:lnTo>
                    <a:cubicBezTo>
                      <a:pt x="3534" y="5245"/>
                      <a:pt x="3459" y="5295"/>
                      <a:pt x="3434" y="5395"/>
                    </a:cubicBezTo>
                    <a:cubicBezTo>
                      <a:pt x="3509" y="5345"/>
                      <a:pt x="3584" y="5295"/>
                      <a:pt x="3659" y="5220"/>
                    </a:cubicBezTo>
                    <a:lnTo>
                      <a:pt x="3659" y="5220"/>
                    </a:lnTo>
                    <a:cubicBezTo>
                      <a:pt x="3584" y="5295"/>
                      <a:pt x="3534" y="5370"/>
                      <a:pt x="3434" y="5395"/>
                    </a:cubicBezTo>
                    <a:cubicBezTo>
                      <a:pt x="3309" y="5395"/>
                      <a:pt x="3233" y="5470"/>
                      <a:pt x="3208" y="5570"/>
                    </a:cubicBezTo>
                    <a:cubicBezTo>
                      <a:pt x="2882" y="5696"/>
                      <a:pt x="2607" y="5921"/>
                      <a:pt x="2406" y="6197"/>
                    </a:cubicBezTo>
                    <a:cubicBezTo>
                      <a:pt x="2005" y="6297"/>
                      <a:pt x="1780" y="6623"/>
                      <a:pt x="1429" y="6799"/>
                    </a:cubicBezTo>
                    <a:cubicBezTo>
                      <a:pt x="1329" y="6824"/>
                      <a:pt x="1253" y="6899"/>
                      <a:pt x="1253" y="7024"/>
                    </a:cubicBezTo>
                    <a:cubicBezTo>
                      <a:pt x="978" y="7174"/>
                      <a:pt x="677" y="7275"/>
                      <a:pt x="552" y="7601"/>
                    </a:cubicBezTo>
                    <a:cubicBezTo>
                      <a:pt x="538" y="7594"/>
                      <a:pt x="527" y="7591"/>
                      <a:pt x="516" y="7591"/>
                    </a:cubicBezTo>
                    <a:cubicBezTo>
                      <a:pt x="488" y="7591"/>
                      <a:pt x="470" y="7614"/>
                      <a:pt x="451" y="7651"/>
                    </a:cubicBezTo>
                    <a:cubicBezTo>
                      <a:pt x="435" y="7647"/>
                      <a:pt x="419" y="7646"/>
                      <a:pt x="404" y="7646"/>
                    </a:cubicBezTo>
                    <a:cubicBezTo>
                      <a:pt x="307" y="7646"/>
                      <a:pt x="244" y="7714"/>
                      <a:pt x="201" y="7801"/>
                    </a:cubicBezTo>
                    <a:cubicBezTo>
                      <a:pt x="0" y="7976"/>
                      <a:pt x="201" y="8127"/>
                      <a:pt x="276" y="8202"/>
                    </a:cubicBezTo>
                    <a:cubicBezTo>
                      <a:pt x="677" y="8578"/>
                      <a:pt x="928" y="9029"/>
                      <a:pt x="1153" y="9505"/>
                    </a:cubicBezTo>
                    <a:cubicBezTo>
                      <a:pt x="1415" y="10043"/>
                      <a:pt x="1533" y="10285"/>
                      <a:pt x="1720" y="10285"/>
                    </a:cubicBezTo>
                    <a:cubicBezTo>
                      <a:pt x="1872" y="10285"/>
                      <a:pt x="2071" y="10124"/>
                      <a:pt x="2431" y="9831"/>
                    </a:cubicBezTo>
                    <a:cubicBezTo>
                      <a:pt x="2507" y="9781"/>
                      <a:pt x="2582" y="9706"/>
                      <a:pt x="2632" y="9631"/>
                    </a:cubicBezTo>
                    <a:cubicBezTo>
                      <a:pt x="3133" y="9480"/>
                      <a:pt x="3434" y="8954"/>
                      <a:pt x="3885" y="8879"/>
                    </a:cubicBezTo>
                    <a:cubicBezTo>
                      <a:pt x="4336" y="8804"/>
                      <a:pt x="4486" y="8528"/>
                      <a:pt x="4662" y="8227"/>
                    </a:cubicBezTo>
                    <a:cubicBezTo>
                      <a:pt x="4762" y="8202"/>
                      <a:pt x="4837" y="8152"/>
                      <a:pt x="4862" y="8052"/>
                    </a:cubicBezTo>
                    <a:cubicBezTo>
                      <a:pt x="5263" y="7776"/>
                      <a:pt x="5664" y="7500"/>
                      <a:pt x="6065" y="7225"/>
                    </a:cubicBezTo>
                    <a:cubicBezTo>
                      <a:pt x="6692" y="6723"/>
                      <a:pt x="7469" y="6423"/>
                      <a:pt x="8045" y="5821"/>
                    </a:cubicBezTo>
                    <a:cubicBezTo>
                      <a:pt x="8171" y="5796"/>
                      <a:pt x="8271" y="5746"/>
                      <a:pt x="8321" y="5646"/>
                    </a:cubicBezTo>
                    <a:cubicBezTo>
                      <a:pt x="9023" y="5144"/>
                      <a:pt x="9750" y="4643"/>
                      <a:pt x="10451" y="4167"/>
                    </a:cubicBezTo>
                    <a:cubicBezTo>
                      <a:pt x="10752" y="4468"/>
                      <a:pt x="10928" y="4844"/>
                      <a:pt x="11078" y="5220"/>
                    </a:cubicBezTo>
                    <a:cubicBezTo>
                      <a:pt x="11028" y="5470"/>
                      <a:pt x="11003" y="5696"/>
                      <a:pt x="11228" y="5871"/>
                    </a:cubicBezTo>
                    <a:cubicBezTo>
                      <a:pt x="11228" y="5921"/>
                      <a:pt x="11228" y="5971"/>
                      <a:pt x="11278" y="6022"/>
                    </a:cubicBezTo>
                    <a:cubicBezTo>
                      <a:pt x="11404" y="6398"/>
                      <a:pt x="11504" y="6748"/>
                      <a:pt x="11629" y="7124"/>
                    </a:cubicBezTo>
                    <a:cubicBezTo>
                      <a:pt x="11679" y="7225"/>
                      <a:pt x="11705" y="7325"/>
                      <a:pt x="11730" y="7450"/>
                    </a:cubicBezTo>
                    <a:cubicBezTo>
                      <a:pt x="11780" y="7525"/>
                      <a:pt x="11805" y="7601"/>
                      <a:pt x="11855" y="7701"/>
                    </a:cubicBezTo>
                    <a:cubicBezTo>
                      <a:pt x="11855" y="7801"/>
                      <a:pt x="11855" y="7926"/>
                      <a:pt x="11880" y="8027"/>
                    </a:cubicBezTo>
                    <a:cubicBezTo>
                      <a:pt x="11855" y="8202"/>
                      <a:pt x="11955" y="8352"/>
                      <a:pt x="12030" y="8503"/>
                    </a:cubicBezTo>
                    <a:cubicBezTo>
                      <a:pt x="12030" y="8553"/>
                      <a:pt x="12055" y="8603"/>
                      <a:pt x="12106" y="8628"/>
                    </a:cubicBezTo>
                    <a:cubicBezTo>
                      <a:pt x="12156" y="8703"/>
                      <a:pt x="12206" y="8779"/>
                      <a:pt x="12256" y="8854"/>
                    </a:cubicBezTo>
                    <a:cubicBezTo>
                      <a:pt x="12181" y="9380"/>
                      <a:pt x="12507" y="9781"/>
                      <a:pt x="12682" y="10232"/>
                    </a:cubicBezTo>
                    <a:cubicBezTo>
                      <a:pt x="12607" y="10483"/>
                      <a:pt x="12757" y="10633"/>
                      <a:pt x="12857" y="10834"/>
                    </a:cubicBezTo>
                    <a:cubicBezTo>
                      <a:pt x="13133" y="11711"/>
                      <a:pt x="13284" y="12613"/>
                      <a:pt x="13659" y="13440"/>
                    </a:cubicBezTo>
                    <a:cubicBezTo>
                      <a:pt x="13760" y="13691"/>
                      <a:pt x="13835" y="13941"/>
                      <a:pt x="13910" y="14217"/>
                    </a:cubicBezTo>
                    <a:cubicBezTo>
                      <a:pt x="14035" y="14493"/>
                      <a:pt x="14010" y="14819"/>
                      <a:pt x="14261" y="15044"/>
                    </a:cubicBezTo>
                    <a:cubicBezTo>
                      <a:pt x="14336" y="15320"/>
                      <a:pt x="14236" y="15621"/>
                      <a:pt x="14461" y="15871"/>
                    </a:cubicBezTo>
                    <a:cubicBezTo>
                      <a:pt x="14436" y="15946"/>
                      <a:pt x="14461" y="15997"/>
                      <a:pt x="14512" y="16047"/>
                    </a:cubicBezTo>
                    <a:cubicBezTo>
                      <a:pt x="14487" y="16172"/>
                      <a:pt x="14562" y="16222"/>
                      <a:pt x="14662" y="16247"/>
                    </a:cubicBezTo>
                    <a:cubicBezTo>
                      <a:pt x="14662" y="16423"/>
                      <a:pt x="14687" y="16573"/>
                      <a:pt x="14837" y="16673"/>
                    </a:cubicBezTo>
                    <a:cubicBezTo>
                      <a:pt x="14812" y="16974"/>
                      <a:pt x="14812" y="17300"/>
                      <a:pt x="15038" y="17525"/>
                    </a:cubicBezTo>
                    <a:cubicBezTo>
                      <a:pt x="15414" y="19079"/>
                      <a:pt x="15965" y="20558"/>
                      <a:pt x="16517" y="22037"/>
                    </a:cubicBezTo>
                    <a:cubicBezTo>
                      <a:pt x="16617" y="22337"/>
                      <a:pt x="16617" y="22663"/>
                      <a:pt x="16842" y="22914"/>
                    </a:cubicBezTo>
                    <a:cubicBezTo>
                      <a:pt x="16918" y="23240"/>
                      <a:pt x="16943" y="23566"/>
                      <a:pt x="17043" y="23866"/>
                    </a:cubicBezTo>
                    <a:cubicBezTo>
                      <a:pt x="17695" y="25445"/>
                      <a:pt x="18121" y="27074"/>
                      <a:pt x="18722" y="28678"/>
                    </a:cubicBezTo>
                    <a:cubicBezTo>
                      <a:pt x="19048" y="29606"/>
                      <a:pt x="19198" y="30608"/>
                      <a:pt x="19700" y="31460"/>
                    </a:cubicBezTo>
                    <a:cubicBezTo>
                      <a:pt x="20101" y="32889"/>
                      <a:pt x="20527" y="34317"/>
                      <a:pt x="21078" y="35696"/>
                    </a:cubicBezTo>
                    <a:cubicBezTo>
                      <a:pt x="21304" y="36398"/>
                      <a:pt x="21529" y="37074"/>
                      <a:pt x="21855" y="37751"/>
                    </a:cubicBezTo>
                    <a:cubicBezTo>
                      <a:pt x="21830" y="37801"/>
                      <a:pt x="21855" y="37851"/>
                      <a:pt x="21880" y="37901"/>
                    </a:cubicBezTo>
                    <a:cubicBezTo>
                      <a:pt x="21805" y="38302"/>
                      <a:pt x="22106" y="38578"/>
                      <a:pt x="22231" y="38904"/>
                    </a:cubicBezTo>
                    <a:cubicBezTo>
                      <a:pt x="22181" y="39305"/>
                      <a:pt x="22482" y="39656"/>
                      <a:pt x="22406" y="40057"/>
                    </a:cubicBezTo>
                    <a:cubicBezTo>
                      <a:pt x="21905" y="40057"/>
                      <a:pt x="21404" y="40057"/>
                      <a:pt x="20903" y="40032"/>
                    </a:cubicBezTo>
                    <a:cubicBezTo>
                      <a:pt x="20151" y="40032"/>
                      <a:pt x="20050" y="40132"/>
                      <a:pt x="20000" y="40884"/>
                    </a:cubicBezTo>
                    <a:cubicBezTo>
                      <a:pt x="20000" y="41034"/>
                      <a:pt x="20050" y="41210"/>
                      <a:pt x="20076" y="41360"/>
                    </a:cubicBezTo>
                    <a:cubicBezTo>
                      <a:pt x="20201" y="42889"/>
                      <a:pt x="20351" y="44418"/>
                      <a:pt x="20426" y="45947"/>
                    </a:cubicBezTo>
                    <a:cubicBezTo>
                      <a:pt x="20527" y="47501"/>
                      <a:pt x="20451" y="49079"/>
                      <a:pt x="20577" y="50633"/>
                    </a:cubicBezTo>
                    <a:cubicBezTo>
                      <a:pt x="20727" y="52212"/>
                      <a:pt x="20527" y="53791"/>
                      <a:pt x="20827" y="55370"/>
                    </a:cubicBezTo>
                    <a:cubicBezTo>
                      <a:pt x="20852" y="55420"/>
                      <a:pt x="20827" y="55496"/>
                      <a:pt x="20827" y="55571"/>
                    </a:cubicBezTo>
                    <a:cubicBezTo>
                      <a:pt x="20852" y="56899"/>
                      <a:pt x="20852" y="58227"/>
                      <a:pt x="20928" y="59556"/>
                    </a:cubicBezTo>
                    <a:cubicBezTo>
                      <a:pt x="21128" y="64393"/>
                      <a:pt x="21354" y="69205"/>
                      <a:pt x="21604" y="74042"/>
                    </a:cubicBezTo>
                    <a:cubicBezTo>
                      <a:pt x="21730" y="77150"/>
                      <a:pt x="21905" y="80283"/>
                      <a:pt x="22055" y="83415"/>
                    </a:cubicBezTo>
                    <a:cubicBezTo>
                      <a:pt x="22181" y="86674"/>
                      <a:pt x="22331" y="89932"/>
                      <a:pt x="22456" y="93190"/>
                    </a:cubicBezTo>
                    <a:cubicBezTo>
                      <a:pt x="22557" y="95320"/>
                      <a:pt x="22657" y="97451"/>
                      <a:pt x="22732" y="99581"/>
                    </a:cubicBezTo>
                    <a:cubicBezTo>
                      <a:pt x="22757" y="99882"/>
                      <a:pt x="22732" y="100132"/>
                      <a:pt x="23083" y="100308"/>
                    </a:cubicBezTo>
                    <a:cubicBezTo>
                      <a:pt x="25038" y="101260"/>
                      <a:pt x="27093" y="101937"/>
                      <a:pt x="29249" y="102263"/>
                    </a:cubicBezTo>
                    <a:cubicBezTo>
                      <a:pt x="30426" y="102689"/>
                      <a:pt x="31655" y="102639"/>
                      <a:pt x="32858" y="102864"/>
                    </a:cubicBezTo>
                    <a:cubicBezTo>
                      <a:pt x="35464" y="103315"/>
                      <a:pt x="38096" y="103365"/>
                      <a:pt x="40702" y="103365"/>
                    </a:cubicBezTo>
                    <a:cubicBezTo>
                      <a:pt x="43910" y="103365"/>
                      <a:pt x="47118" y="103190"/>
                      <a:pt x="50301" y="102639"/>
                    </a:cubicBezTo>
                    <a:cubicBezTo>
                      <a:pt x="51730" y="102388"/>
                      <a:pt x="53183" y="102188"/>
                      <a:pt x="54562" y="101686"/>
                    </a:cubicBezTo>
                    <a:cubicBezTo>
                      <a:pt x="54612" y="101686"/>
                      <a:pt x="54687" y="101661"/>
                      <a:pt x="54737" y="101636"/>
                    </a:cubicBezTo>
                    <a:cubicBezTo>
                      <a:pt x="56141" y="101411"/>
                      <a:pt x="57369" y="100684"/>
                      <a:pt x="58697" y="100258"/>
                    </a:cubicBezTo>
                    <a:cubicBezTo>
                      <a:pt x="58998" y="100157"/>
                      <a:pt x="58948" y="99907"/>
                      <a:pt x="58948" y="99681"/>
                    </a:cubicBezTo>
                    <a:cubicBezTo>
                      <a:pt x="58998" y="98203"/>
                      <a:pt x="59173" y="96749"/>
                      <a:pt x="59199" y="95245"/>
                    </a:cubicBezTo>
                    <a:cubicBezTo>
                      <a:pt x="59199" y="92789"/>
                      <a:pt x="59424" y="90333"/>
                      <a:pt x="59524" y="87877"/>
                    </a:cubicBezTo>
                    <a:cubicBezTo>
                      <a:pt x="59625" y="85220"/>
                      <a:pt x="59750" y="82563"/>
                      <a:pt x="59900" y="79907"/>
                    </a:cubicBezTo>
                    <a:cubicBezTo>
                      <a:pt x="60076" y="76373"/>
                      <a:pt x="60201" y="72839"/>
                      <a:pt x="60351" y="69305"/>
                    </a:cubicBezTo>
                    <a:cubicBezTo>
                      <a:pt x="60452" y="66924"/>
                      <a:pt x="60552" y="64518"/>
                      <a:pt x="60652" y="62137"/>
                    </a:cubicBezTo>
                    <a:cubicBezTo>
                      <a:pt x="60803" y="58904"/>
                      <a:pt x="60953" y="55671"/>
                      <a:pt x="61103" y="52438"/>
                    </a:cubicBezTo>
                    <a:cubicBezTo>
                      <a:pt x="61304" y="48704"/>
                      <a:pt x="61153" y="44919"/>
                      <a:pt x="61705" y="41185"/>
                    </a:cubicBezTo>
                    <a:cubicBezTo>
                      <a:pt x="61855" y="40057"/>
                      <a:pt x="61354" y="39480"/>
                      <a:pt x="60251" y="39480"/>
                    </a:cubicBezTo>
                    <a:cubicBezTo>
                      <a:pt x="56692" y="39531"/>
                      <a:pt x="53133" y="39606"/>
                      <a:pt x="49574" y="39631"/>
                    </a:cubicBezTo>
                    <a:cubicBezTo>
                      <a:pt x="45965" y="39681"/>
                      <a:pt x="42381" y="39681"/>
                      <a:pt x="38772" y="39731"/>
                    </a:cubicBezTo>
                    <a:cubicBezTo>
                      <a:pt x="35690" y="39781"/>
                      <a:pt x="32582" y="39856"/>
                      <a:pt x="29499" y="39906"/>
                    </a:cubicBezTo>
                    <a:cubicBezTo>
                      <a:pt x="28973" y="39906"/>
                      <a:pt x="28440" y="39900"/>
                      <a:pt x="27908" y="39900"/>
                    </a:cubicBezTo>
                    <a:cubicBezTo>
                      <a:pt x="27375" y="39900"/>
                      <a:pt x="26842" y="39906"/>
                      <a:pt x="26316" y="39932"/>
                    </a:cubicBezTo>
                    <a:cubicBezTo>
                      <a:pt x="26286" y="39933"/>
                      <a:pt x="26257" y="39933"/>
                      <a:pt x="26229" y="39933"/>
                    </a:cubicBezTo>
                    <a:cubicBezTo>
                      <a:pt x="25690" y="39933"/>
                      <a:pt x="25455" y="39704"/>
                      <a:pt x="25289" y="39180"/>
                    </a:cubicBezTo>
                    <a:cubicBezTo>
                      <a:pt x="24988" y="38202"/>
                      <a:pt x="24812" y="37200"/>
                      <a:pt x="24336" y="36272"/>
                    </a:cubicBezTo>
                    <a:cubicBezTo>
                      <a:pt x="24311" y="36147"/>
                      <a:pt x="24286" y="36022"/>
                      <a:pt x="24236" y="35896"/>
                    </a:cubicBezTo>
                    <a:cubicBezTo>
                      <a:pt x="24261" y="35796"/>
                      <a:pt x="24236" y="35696"/>
                      <a:pt x="24136" y="35671"/>
                    </a:cubicBezTo>
                    <a:cubicBezTo>
                      <a:pt x="24161" y="35596"/>
                      <a:pt x="24136" y="35546"/>
                      <a:pt x="24086" y="35495"/>
                    </a:cubicBezTo>
                    <a:cubicBezTo>
                      <a:pt x="24061" y="34819"/>
                      <a:pt x="23760" y="34242"/>
                      <a:pt x="23509" y="33641"/>
                    </a:cubicBezTo>
                    <a:cubicBezTo>
                      <a:pt x="22456" y="30257"/>
                      <a:pt x="21454" y="26899"/>
                      <a:pt x="20401" y="23540"/>
                    </a:cubicBezTo>
                    <a:cubicBezTo>
                      <a:pt x="19499" y="20608"/>
                      <a:pt x="18597" y="17676"/>
                      <a:pt x="17519" y="14819"/>
                    </a:cubicBezTo>
                    <a:cubicBezTo>
                      <a:pt x="17494" y="14693"/>
                      <a:pt x="17444" y="14568"/>
                      <a:pt x="17419" y="14443"/>
                    </a:cubicBezTo>
                    <a:cubicBezTo>
                      <a:pt x="17444" y="14267"/>
                      <a:pt x="17419" y="14142"/>
                      <a:pt x="17268" y="14042"/>
                    </a:cubicBezTo>
                    <a:cubicBezTo>
                      <a:pt x="17268" y="13816"/>
                      <a:pt x="17294" y="13591"/>
                      <a:pt x="17093" y="13415"/>
                    </a:cubicBezTo>
                    <a:cubicBezTo>
                      <a:pt x="16742" y="12187"/>
                      <a:pt x="16441" y="10959"/>
                      <a:pt x="15890" y="9806"/>
                    </a:cubicBezTo>
                    <a:cubicBezTo>
                      <a:pt x="15865" y="9606"/>
                      <a:pt x="15890" y="9355"/>
                      <a:pt x="15664" y="9230"/>
                    </a:cubicBezTo>
                    <a:cubicBezTo>
                      <a:pt x="15664" y="9004"/>
                      <a:pt x="15715" y="8779"/>
                      <a:pt x="15514" y="8603"/>
                    </a:cubicBezTo>
                    <a:cubicBezTo>
                      <a:pt x="15514" y="8377"/>
                      <a:pt x="15489" y="8152"/>
                      <a:pt x="15314" y="7976"/>
                    </a:cubicBezTo>
                    <a:cubicBezTo>
                      <a:pt x="15113" y="7400"/>
                      <a:pt x="14913" y="6799"/>
                      <a:pt x="14712" y="6197"/>
                    </a:cubicBezTo>
                    <a:cubicBezTo>
                      <a:pt x="14662" y="5746"/>
                      <a:pt x="14537" y="5370"/>
                      <a:pt x="14311" y="4994"/>
                    </a:cubicBezTo>
                    <a:cubicBezTo>
                      <a:pt x="14286" y="4718"/>
                      <a:pt x="14286" y="4418"/>
                      <a:pt x="14086" y="4217"/>
                    </a:cubicBezTo>
                    <a:cubicBezTo>
                      <a:pt x="13985" y="3891"/>
                      <a:pt x="13935" y="3565"/>
                      <a:pt x="13835" y="3265"/>
                    </a:cubicBezTo>
                    <a:cubicBezTo>
                      <a:pt x="13409" y="2162"/>
                      <a:pt x="13033" y="1034"/>
                      <a:pt x="12055" y="257"/>
                    </a:cubicBezTo>
                    <a:cubicBezTo>
                      <a:pt x="11870" y="71"/>
                      <a:pt x="11684" y="0"/>
                      <a:pt x="115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9" name="Google Shape;2349;p48"/>
              <p:cNvSpPr/>
              <p:nvPr/>
            </p:nvSpPr>
            <p:spPr>
              <a:xfrm>
                <a:off x="4720075" y="5015075"/>
                <a:ext cx="122175" cy="109700"/>
              </a:xfrm>
              <a:custGeom>
                <a:avLst/>
                <a:gdLst/>
                <a:ahLst/>
                <a:cxnLst/>
                <a:rect l="l" t="t" r="r" b="b"/>
                <a:pathLst>
                  <a:path w="4887" h="4388" extrusionOk="0">
                    <a:moveTo>
                      <a:pt x="3584" y="0"/>
                    </a:moveTo>
                    <a:cubicBezTo>
                      <a:pt x="3576" y="0"/>
                      <a:pt x="3568" y="0"/>
                      <a:pt x="3560" y="1"/>
                    </a:cubicBezTo>
                    <a:cubicBezTo>
                      <a:pt x="3459" y="1"/>
                      <a:pt x="3359" y="0"/>
                      <a:pt x="3259" y="0"/>
                    </a:cubicBezTo>
                    <a:cubicBezTo>
                      <a:pt x="2558" y="0"/>
                      <a:pt x="1862" y="20"/>
                      <a:pt x="1204" y="327"/>
                    </a:cubicBezTo>
                    <a:cubicBezTo>
                      <a:pt x="828" y="502"/>
                      <a:pt x="552" y="778"/>
                      <a:pt x="377" y="1154"/>
                    </a:cubicBezTo>
                    <a:cubicBezTo>
                      <a:pt x="1" y="2106"/>
                      <a:pt x="652" y="3835"/>
                      <a:pt x="1605" y="4261"/>
                    </a:cubicBezTo>
                    <a:cubicBezTo>
                      <a:pt x="1780" y="4337"/>
                      <a:pt x="1981" y="4387"/>
                      <a:pt x="2181" y="4387"/>
                    </a:cubicBezTo>
                    <a:cubicBezTo>
                      <a:pt x="2199" y="4387"/>
                      <a:pt x="2216" y="4387"/>
                      <a:pt x="2234" y="4387"/>
                    </a:cubicBezTo>
                    <a:cubicBezTo>
                      <a:pt x="3785" y="4387"/>
                      <a:pt x="4887" y="3293"/>
                      <a:pt x="4788" y="1906"/>
                    </a:cubicBezTo>
                    <a:cubicBezTo>
                      <a:pt x="4812" y="1014"/>
                      <a:pt x="4250" y="0"/>
                      <a:pt x="35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0" name="Google Shape;2350;p48"/>
              <p:cNvSpPr/>
              <p:nvPr/>
            </p:nvSpPr>
            <p:spPr>
              <a:xfrm>
                <a:off x="4877200" y="4865850"/>
                <a:ext cx="121725" cy="103050"/>
              </a:xfrm>
              <a:custGeom>
                <a:avLst/>
                <a:gdLst/>
                <a:ahLst/>
                <a:cxnLst/>
                <a:rect l="l" t="t" r="r" b="b"/>
                <a:pathLst>
                  <a:path w="4869" h="4122" extrusionOk="0">
                    <a:moveTo>
                      <a:pt x="2531" y="1"/>
                    </a:moveTo>
                    <a:cubicBezTo>
                      <a:pt x="1448" y="1"/>
                      <a:pt x="762" y="552"/>
                      <a:pt x="433" y="1458"/>
                    </a:cubicBezTo>
                    <a:cubicBezTo>
                      <a:pt x="0" y="3020"/>
                      <a:pt x="788" y="4121"/>
                      <a:pt x="2334" y="4121"/>
                    </a:cubicBezTo>
                    <a:cubicBezTo>
                      <a:pt x="2400" y="4121"/>
                      <a:pt x="2468" y="4119"/>
                      <a:pt x="2538" y="4115"/>
                    </a:cubicBezTo>
                    <a:cubicBezTo>
                      <a:pt x="3816" y="4015"/>
                      <a:pt x="4869" y="2511"/>
                      <a:pt x="4493" y="1258"/>
                    </a:cubicBezTo>
                    <a:cubicBezTo>
                      <a:pt x="4443" y="1007"/>
                      <a:pt x="4367" y="782"/>
                      <a:pt x="4117" y="656"/>
                    </a:cubicBezTo>
                    <a:cubicBezTo>
                      <a:pt x="4042" y="581"/>
                      <a:pt x="3991" y="531"/>
                      <a:pt x="3916" y="456"/>
                    </a:cubicBezTo>
                    <a:cubicBezTo>
                      <a:pt x="3866" y="356"/>
                      <a:pt x="3791" y="306"/>
                      <a:pt x="3691" y="280"/>
                    </a:cubicBezTo>
                    <a:cubicBezTo>
                      <a:pt x="3590" y="105"/>
                      <a:pt x="3440" y="80"/>
                      <a:pt x="3290" y="80"/>
                    </a:cubicBezTo>
                    <a:cubicBezTo>
                      <a:pt x="3018" y="27"/>
                      <a:pt x="2765" y="1"/>
                      <a:pt x="253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1" name="Google Shape;2351;p48"/>
              <p:cNvSpPr/>
              <p:nvPr/>
            </p:nvSpPr>
            <p:spPr>
              <a:xfrm>
                <a:off x="4738250" y="4386750"/>
                <a:ext cx="85250" cy="100250"/>
              </a:xfrm>
              <a:custGeom>
                <a:avLst/>
                <a:gdLst/>
                <a:ahLst/>
                <a:cxnLst/>
                <a:rect l="l" t="t" r="r" b="b"/>
                <a:pathLst>
                  <a:path w="3410" h="4010" extrusionOk="0">
                    <a:moveTo>
                      <a:pt x="1967" y="1"/>
                    </a:moveTo>
                    <a:cubicBezTo>
                      <a:pt x="1879" y="1"/>
                      <a:pt x="1784" y="15"/>
                      <a:pt x="1680" y="46"/>
                    </a:cubicBezTo>
                    <a:cubicBezTo>
                      <a:pt x="1630" y="71"/>
                      <a:pt x="1630" y="146"/>
                      <a:pt x="1630" y="196"/>
                    </a:cubicBezTo>
                    <a:cubicBezTo>
                      <a:pt x="1603" y="194"/>
                      <a:pt x="1576" y="194"/>
                      <a:pt x="1551" y="194"/>
                    </a:cubicBezTo>
                    <a:cubicBezTo>
                      <a:pt x="1221" y="194"/>
                      <a:pt x="1012" y="343"/>
                      <a:pt x="803" y="622"/>
                    </a:cubicBezTo>
                    <a:cubicBezTo>
                      <a:pt x="1" y="1700"/>
                      <a:pt x="176" y="2728"/>
                      <a:pt x="853" y="3780"/>
                    </a:cubicBezTo>
                    <a:cubicBezTo>
                      <a:pt x="1013" y="3895"/>
                      <a:pt x="1152" y="4009"/>
                      <a:pt x="1366" y="4009"/>
                    </a:cubicBezTo>
                    <a:cubicBezTo>
                      <a:pt x="1386" y="4009"/>
                      <a:pt x="1407" y="4008"/>
                      <a:pt x="1429" y="4006"/>
                    </a:cubicBezTo>
                    <a:cubicBezTo>
                      <a:pt x="2682" y="4006"/>
                      <a:pt x="3008" y="3730"/>
                      <a:pt x="3259" y="2552"/>
                    </a:cubicBezTo>
                    <a:cubicBezTo>
                      <a:pt x="3284" y="2427"/>
                      <a:pt x="3359" y="2302"/>
                      <a:pt x="3409" y="2201"/>
                    </a:cubicBezTo>
                    <a:cubicBezTo>
                      <a:pt x="3309" y="1750"/>
                      <a:pt x="3209" y="1299"/>
                      <a:pt x="3209" y="823"/>
                    </a:cubicBezTo>
                    <a:cubicBezTo>
                      <a:pt x="2798" y="542"/>
                      <a:pt x="2518" y="1"/>
                      <a:pt x="19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2" name="Google Shape;2352;p48"/>
              <p:cNvSpPr/>
              <p:nvPr/>
            </p:nvSpPr>
            <p:spPr>
              <a:xfrm>
                <a:off x="5089750" y="4903750"/>
                <a:ext cx="145400" cy="119100"/>
              </a:xfrm>
              <a:custGeom>
                <a:avLst/>
                <a:gdLst/>
                <a:ahLst/>
                <a:cxnLst/>
                <a:rect l="l" t="t" r="r" b="b"/>
                <a:pathLst>
                  <a:path w="5816" h="4764" extrusionOk="0">
                    <a:moveTo>
                      <a:pt x="5189" y="1183"/>
                    </a:moveTo>
                    <a:cubicBezTo>
                      <a:pt x="5182" y="1189"/>
                      <a:pt x="5176" y="1196"/>
                      <a:pt x="5164" y="1196"/>
                    </a:cubicBezTo>
                    <a:cubicBezTo>
                      <a:pt x="5164" y="1196"/>
                      <a:pt x="5176" y="1189"/>
                      <a:pt x="5189" y="1183"/>
                    </a:cubicBezTo>
                    <a:close/>
                    <a:moveTo>
                      <a:pt x="3081" y="1"/>
                    </a:moveTo>
                    <a:cubicBezTo>
                      <a:pt x="2580" y="1"/>
                      <a:pt x="2080" y="168"/>
                      <a:pt x="1580" y="368"/>
                    </a:cubicBezTo>
                    <a:cubicBezTo>
                      <a:pt x="226" y="744"/>
                      <a:pt x="1" y="2499"/>
                      <a:pt x="753" y="3602"/>
                    </a:cubicBezTo>
                    <a:cubicBezTo>
                      <a:pt x="978" y="4178"/>
                      <a:pt x="1304" y="4579"/>
                      <a:pt x="1956" y="4604"/>
                    </a:cubicBezTo>
                    <a:cubicBezTo>
                      <a:pt x="2177" y="4719"/>
                      <a:pt x="2387" y="4764"/>
                      <a:pt x="2591" y="4764"/>
                    </a:cubicBezTo>
                    <a:cubicBezTo>
                      <a:pt x="3012" y="4764"/>
                      <a:pt x="3405" y="4572"/>
                      <a:pt x="3810" y="4404"/>
                    </a:cubicBezTo>
                    <a:cubicBezTo>
                      <a:pt x="5339" y="3802"/>
                      <a:pt x="5815" y="2699"/>
                      <a:pt x="5214" y="1171"/>
                    </a:cubicBezTo>
                    <a:cubicBezTo>
                      <a:pt x="5189" y="1045"/>
                      <a:pt x="5114" y="970"/>
                      <a:pt x="5013" y="945"/>
                    </a:cubicBezTo>
                    <a:cubicBezTo>
                      <a:pt x="4838" y="644"/>
                      <a:pt x="4562" y="444"/>
                      <a:pt x="4211" y="343"/>
                    </a:cubicBezTo>
                    <a:cubicBezTo>
                      <a:pt x="3834" y="96"/>
                      <a:pt x="3458" y="1"/>
                      <a:pt x="30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3" name="Google Shape;2353;p48"/>
              <p:cNvSpPr/>
              <p:nvPr/>
            </p:nvSpPr>
            <p:spPr>
              <a:xfrm>
                <a:off x="5373600" y="4387000"/>
                <a:ext cx="78975" cy="100400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4016" extrusionOk="0">
                    <a:moveTo>
                      <a:pt x="1640" y="0"/>
                    </a:moveTo>
                    <a:cubicBezTo>
                      <a:pt x="1589" y="0"/>
                      <a:pt x="1535" y="4"/>
                      <a:pt x="1479" y="11"/>
                    </a:cubicBezTo>
                    <a:cubicBezTo>
                      <a:pt x="877" y="236"/>
                      <a:pt x="451" y="637"/>
                      <a:pt x="201" y="1239"/>
                    </a:cubicBezTo>
                    <a:cubicBezTo>
                      <a:pt x="50" y="1640"/>
                      <a:pt x="50" y="2016"/>
                      <a:pt x="0" y="2392"/>
                    </a:cubicBezTo>
                    <a:cubicBezTo>
                      <a:pt x="25" y="3018"/>
                      <a:pt x="476" y="3444"/>
                      <a:pt x="677" y="3996"/>
                    </a:cubicBezTo>
                    <a:cubicBezTo>
                      <a:pt x="938" y="4007"/>
                      <a:pt x="1161" y="4016"/>
                      <a:pt x="1355" y="4016"/>
                    </a:cubicBezTo>
                    <a:cubicBezTo>
                      <a:pt x="2407" y="4016"/>
                      <a:pt x="2575" y="3778"/>
                      <a:pt x="3083" y="2592"/>
                    </a:cubicBezTo>
                    <a:cubicBezTo>
                      <a:pt x="3158" y="2467"/>
                      <a:pt x="3158" y="2342"/>
                      <a:pt x="3083" y="2216"/>
                    </a:cubicBezTo>
                    <a:lnTo>
                      <a:pt x="3083" y="1991"/>
                    </a:lnTo>
                    <a:cubicBezTo>
                      <a:pt x="3058" y="1665"/>
                      <a:pt x="3033" y="1339"/>
                      <a:pt x="3008" y="1013"/>
                    </a:cubicBezTo>
                    <a:cubicBezTo>
                      <a:pt x="2612" y="571"/>
                      <a:pt x="2303" y="0"/>
                      <a:pt x="16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54" name="Google Shape;2354;p48"/>
          <p:cNvGrpSpPr/>
          <p:nvPr/>
        </p:nvGrpSpPr>
        <p:grpSpPr>
          <a:xfrm>
            <a:off x="9902333" y="1185999"/>
            <a:ext cx="255728" cy="405703"/>
            <a:chOff x="7707175" y="1074324"/>
            <a:chExt cx="191796" cy="304277"/>
          </a:xfrm>
        </p:grpSpPr>
        <p:sp>
          <p:nvSpPr>
            <p:cNvPr id="2355" name="Google Shape;2355;p48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6" name="Google Shape;2356;p48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289" name="Picture 10" descr="Cute couple barista in apron standing with arms crossed cartoon character illustration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65495" y1="56400" x2="65495" y2="56400"/>
                        <a14:foregroundMark x1="73962" y1="72200" x2="77636" y2="78600"/>
                        <a14:foregroundMark x1="73482" y1="72000" x2="71086" y2="78400"/>
                        <a14:foregroundMark x1="67252" y1="72200" x2="66613" y2="75200"/>
                        <a14:foregroundMark x1="63578" y1="77200" x2="63578" y2="81600"/>
                        <a14:foregroundMark x1="58626" y1="74400" x2="55911" y2="79600"/>
                        <a14:foregroundMark x1="64537" y1="49400" x2="63419" y2="58000"/>
                        <a14:foregroundMark x1="35623" y1="85200" x2="39936" y2="96400"/>
                        <a14:foregroundMark x1="36102" y1="74000" x2="40895" y2="79000"/>
                        <a14:foregroundMark x1="42492" y1="75400" x2="43770" y2="80800"/>
                        <a14:foregroundMark x1="44089" y1="78000" x2="40575" y2="81600"/>
                        <a14:foregroundMark x1="35623" y1="79600" x2="31470" y2="83200"/>
                        <a14:foregroundMark x1="29073" y1="84400" x2="30671" y2="85400"/>
                        <a14:foregroundMark x1="28754" y1="77400" x2="29553" y2="82400"/>
                        <a14:foregroundMark x1="29553" y1="89200" x2="29553" y2="892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3514" y="2786882"/>
            <a:ext cx="4887905" cy="39040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7340996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0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0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2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2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70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170 ml</a:t>
            </a:r>
            <a:endParaRPr lang="en-US" sz="4400" b="1" dirty="0">
              <a:solidFill>
                <a:schemeClr val="bg2">
                  <a:lumMod val="2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70 ml</a:t>
            </a:r>
            <a:endParaRPr lang="en-US" sz="4400" b="1" dirty="0">
              <a:solidFill>
                <a:schemeClr val="bg2">
                  <a:lumMod val="2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230 ml</a:t>
            </a:r>
            <a:endParaRPr lang="en-US" sz="4400" b="1" dirty="0">
              <a:solidFill>
                <a:schemeClr val="bg2">
                  <a:lumMod val="2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130 ml</a:t>
            </a:r>
            <a:endParaRPr lang="en-US" sz="4400" b="1" dirty="0">
              <a:solidFill>
                <a:schemeClr val="bg2">
                  <a:lumMod val="2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726244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#9Slide07 SVNDessert Menu Scrip" panose="00000500000000000000" pitchFamily="2" charset="0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924830" y="671801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4800" dirty="0" smtClean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Câu 1: Tính</a:t>
            </a:r>
            <a:br>
              <a:rPr lang="en" sz="4800" dirty="0" smtClean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</a:br>
            <a:r>
              <a:rPr lang="en" sz="4800" dirty="0" smtClean="0">
                <a:latin typeface="#9Slide07 SVNDessert Menu Scrip" panose="00000500000000000000" pitchFamily="2" charset="0"/>
              </a:rPr>
              <a:t>200 ml – 30 ml = ? ml</a:t>
            </a:r>
            <a:endParaRPr sz="4800" dirty="0">
              <a:latin typeface="#9Slide07 SVNDessert Menu Scrip" panose="00000500000000000000" pitchFamily="2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8279" y="2361675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Am-thanh-tra-loi-dung-chinh-xac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1703662" y="3458742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415949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1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1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5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15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8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10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>
                      <p:stCondLst>
                        <p:cond delay="0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2" dur="5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4" dur="1724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5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2" grpId="0" animBg="1"/>
      <p:bldP spid="2" grpId="1" animBg="1"/>
      <p:bldP spid="1262" grpId="0" animBg="1"/>
      <p:bldP spid="1263" grpId="0" animBg="1"/>
      <p:bldP spid="1264" grpId="0" animBg="1"/>
      <p:bldP spid="1552" grpId="0" animBg="1"/>
      <p:bldP spid="1553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8 ml</a:t>
            </a:r>
            <a:endParaRPr lang="en-US" sz="4400" b="1" dirty="0">
              <a:solidFill>
                <a:schemeClr val="bg2">
                  <a:lumMod val="2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48 ml</a:t>
            </a:r>
            <a:endParaRPr lang="en-US" sz="4400" b="1" dirty="0">
              <a:solidFill>
                <a:schemeClr val="bg2">
                  <a:lumMod val="2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16 ml</a:t>
            </a:r>
            <a:endParaRPr lang="en-US" sz="4400" b="1" dirty="0">
              <a:solidFill>
                <a:schemeClr val="bg2">
                  <a:lumMod val="2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3 ml</a:t>
            </a:r>
            <a:endParaRPr lang="en-US" sz="4400" b="1" dirty="0">
              <a:solidFill>
                <a:schemeClr val="bg2">
                  <a:lumMod val="2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726244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#9Slide07 SVNDessert Menu Scrip" panose="00000500000000000000" pitchFamily="2" charset="0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924830" y="671801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4800" dirty="0" smtClean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Câu 2: Tính</a:t>
            </a:r>
            <a:br>
              <a:rPr lang="en" sz="4800" dirty="0" smtClean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</a:br>
            <a:r>
              <a:rPr lang="en" sz="4800" dirty="0" smtClean="0">
                <a:latin typeface="#9Slide07 SVNDessert Menu Scrip" panose="00000500000000000000" pitchFamily="2" charset="0"/>
              </a:rPr>
              <a:t>12 ml x 4 = ? ml</a:t>
            </a:r>
            <a:endParaRPr sz="4800" dirty="0">
              <a:latin typeface="#9Slide07 SVNDessert Menu Scrip" panose="00000500000000000000" pitchFamily="2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8279" y="2361675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Tieng-vo-tay-hoan-ho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1627754" y="3916232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14325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6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 tmFilter="0, 0; .2, .5; .8, .5; 1, 0"/>
                                        <p:tgtEl>
                                          <p:spTgt spid="126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250" autoRev="1" fill="hold"/>
                                        <p:tgtEl>
                                          <p:spTgt spid="126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4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 tmFilter="0, 0; .2, .5; .8, .5; 1, 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" dur="250" autoRev="1" fill="hold"/>
                                        <p:tgtEl>
                                          <p:spTgt spid="1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11023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2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1262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700 l</a:t>
            </a:r>
            <a:endParaRPr lang="en-US" sz="4400" b="1" dirty="0">
              <a:solidFill>
                <a:schemeClr val="bg2">
                  <a:lumMod val="2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700 ml</a:t>
            </a:r>
            <a:endParaRPr lang="en-US" sz="4400" b="1" dirty="0">
              <a:solidFill>
                <a:schemeClr val="bg2">
                  <a:lumMod val="2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700</a:t>
            </a:r>
            <a:endParaRPr lang="en-US" sz="4400" b="1" dirty="0">
              <a:solidFill>
                <a:schemeClr val="bg2">
                  <a:lumMod val="2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 err="1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Không</a:t>
            </a:r>
            <a:r>
              <a:rPr lang="en-US" sz="4400" b="1" dirty="0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400" b="1" dirty="0" err="1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xác</a:t>
            </a:r>
            <a:r>
              <a:rPr lang="en-US" sz="4400" b="1" dirty="0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400" b="1" dirty="0" err="1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định</a:t>
            </a:r>
            <a:r>
              <a:rPr lang="en-US" sz="4400" b="1" dirty="0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400" b="1" dirty="0" err="1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được</a:t>
            </a:r>
            <a:endParaRPr lang="en-US" sz="4400" b="1" dirty="0">
              <a:solidFill>
                <a:schemeClr val="bg2">
                  <a:lumMod val="2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726244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#9Slide07 SVNDessert Menu Scrip" panose="00000500000000000000" pitchFamily="2" charset="0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924830" y="671801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4800" dirty="0" smtClean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Câu 3: Tính</a:t>
            </a:r>
            <a:br>
              <a:rPr lang="en" sz="4800" dirty="0" smtClean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</a:br>
            <a:r>
              <a:rPr lang="en" sz="4800" dirty="0" smtClean="0">
                <a:latin typeface="#9Slide07 SVNDessert Menu Scrip" panose="00000500000000000000" pitchFamily="2" charset="0"/>
              </a:rPr>
              <a:t>1 l – 300 ml = ? ml</a:t>
            </a:r>
            <a:endParaRPr sz="4800" dirty="0">
              <a:latin typeface="#9Slide07 SVNDessert Menu Scrip" panose="00000500000000000000" pitchFamily="2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8279" y="2361675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Am-thanh-chuc-mung-chien-thang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2068148" y="4248882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75915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126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126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26" presetClass="emph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 tmFilter="0, 0; .2, .5; .8, .5; 1, 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250" autoRev="1" fill="hold"/>
                                        <p:tgtEl>
                                          <p:spTgt spid="23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305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3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1263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287739" y="1983086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400 ml</a:t>
            </a:r>
            <a:endParaRPr lang="en-US" sz="4400" b="1" dirty="0">
              <a:solidFill>
                <a:schemeClr val="bg2">
                  <a:lumMod val="2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1262" name="Rounded Rectangle 1261"/>
          <p:cNvSpPr/>
          <p:nvPr/>
        </p:nvSpPr>
        <p:spPr>
          <a:xfrm>
            <a:off x="1281197" y="359191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350 ml</a:t>
            </a:r>
            <a:endParaRPr lang="en-US" sz="4400" b="1" dirty="0">
              <a:solidFill>
                <a:schemeClr val="bg2">
                  <a:lumMod val="2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1264" name="Rounded Rectangle 1263"/>
          <p:cNvSpPr/>
          <p:nvPr/>
        </p:nvSpPr>
        <p:spPr>
          <a:xfrm>
            <a:off x="1498835" y="5302291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300 ml</a:t>
            </a:r>
            <a:endParaRPr lang="en-US" sz="4400" b="1" dirty="0">
              <a:solidFill>
                <a:schemeClr val="bg2">
                  <a:lumMod val="2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181522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#9Slide07 SVNDessert Menu Scrip" panose="00000500000000000000" pitchFamily="2" charset="0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904299" y="812680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4800" dirty="0" smtClean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Câu 4: Cốc bên có …… ml sữa</a:t>
            </a:r>
            <a:br>
              <a:rPr lang="en" sz="4800" dirty="0" smtClean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</a:br>
            <a:endParaRPr sz="4800" dirty="0">
              <a:latin typeface="#9Slide07 SVNDessert Menu Scrip" panose="00000500000000000000" pitchFamily="2" charset="0"/>
            </a:endParaRPr>
          </a:p>
        </p:txBody>
      </p:sp>
      <p:grpSp>
        <p:nvGrpSpPr>
          <p:cNvPr id="239" name="Google Shape;4804;p60"/>
          <p:cNvGrpSpPr/>
          <p:nvPr/>
        </p:nvGrpSpPr>
        <p:grpSpPr>
          <a:xfrm>
            <a:off x="4599185" y="2900409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 rot="20979431">
            <a:off x="130802" y="4592966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888" y="1298723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97717" y="2491128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4" descr="CỐC PHA SỮA THUỶ TINH CHIA VẠCH SIÊU TIỆN LỢI CÓ NẮP VÀ ỐNG HÚT CHO BÉ - Đồ  dùng cho bé | BiBiOne.vn"/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6813"/>
          <a:stretch/>
        </p:blipFill>
        <p:spPr bwMode="auto">
          <a:xfrm>
            <a:off x="6459375" y="2161967"/>
            <a:ext cx="5130943" cy="4268284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Tieng-ding-dong-www-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2256155" y="3766029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14562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14576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4"/>
                  </p:tgtEl>
                </p:cond>
              </p:nextCondLst>
            </p:seq>
            <p:audio>
              <p:cMediaNode vol="80000">
                <p:cTn id="2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1264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1000 ml</a:t>
            </a:r>
            <a:endParaRPr lang="en-US" sz="4400" b="1" dirty="0">
              <a:solidFill>
                <a:schemeClr val="bg2">
                  <a:lumMod val="2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700 ml</a:t>
            </a:r>
            <a:endParaRPr lang="en-US" sz="4400" b="1" dirty="0">
              <a:solidFill>
                <a:schemeClr val="bg2">
                  <a:lumMod val="2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800 ml</a:t>
            </a:r>
            <a:endParaRPr lang="en-US" sz="4400" b="1" dirty="0">
              <a:solidFill>
                <a:schemeClr val="bg2">
                  <a:lumMod val="2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 smtClean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500 ml</a:t>
            </a:r>
            <a:endParaRPr lang="en-US" sz="4400" b="1" dirty="0">
              <a:solidFill>
                <a:schemeClr val="bg2">
                  <a:lumMod val="2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8"/>
            <a:ext cx="10161600" cy="2045377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#9Slide07 SVNDessert Menu Scrip" panose="00000500000000000000" pitchFamily="2" charset="0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1045477" y="926232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3200" dirty="0" smtClean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C</a:t>
            </a:r>
            <a:r>
              <a:rPr lang="en" sz="3200" dirty="0" smtClean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âu 5: </a:t>
            </a:r>
            <a:r>
              <a:rPr lang="en" sz="3200" dirty="0" smtClean="0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Có một bình đựng trà sữa 1 </a:t>
            </a:r>
            <a:r>
              <a:rPr lang="en" sz="3200" i="1" dirty="0" smtClean="0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l . </a:t>
            </a:r>
            <a:r>
              <a:rPr lang="en" sz="3200" dirty="0" smtClean="0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Mai chia số trà sữa vào 2 ly size vừa và nhỏ có dung tích lần lượt là 300 ml và 200 ml. Hỏi Mai còn lại bao nhiêu mi-li-lít trà sữa?</a:t>
            </a:r>
            <a:endParaRPr sz="3200" i="1" dirty="0">
              <a:solidFill>
                <a:schemeClr val="tx1">
                  <a:lumMod val="7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8279" y="2361675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61" name="Tieng-ding-dong-www-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2256155" y="3766029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425451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14576" fill="hold"/>
                                        <p:tgtEl>
                                          <p:spTgt spid="126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4"/>
                  </p:tgtEl>
                </p:cond>
              </p:nextCondLst>
            </p:seq>
            <p:audio>
              <p:cMediaNode vol="80000">
                <p:cTn id="2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61"/>
                </p:tgtEl>
              </p:cMediaNode>
            </p:audio>
          </p:childTnLst>
        </p:cTn>
      </p:par>
    </p:tnLst>
    <p:bldLst>
      <p:bldP spid="1264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4" name="Picture 78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00403" y="-333514"/>
            <a:ext cx="9456821" cy="743348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00403" y="1362277"/>
            <a:ext cx="8791194" cy="4133446"/>
          </a:xfrm>
          <a:prstGeom prst="rect">
            <a:avLst/>
          </a:prstGeom>
        </p:spPr>
      </p:pic>
      <p:pic>
        <p:nvPicPr>
          <p:cNvPr id="785" name="Picture 784"/>
          <p:cNvPicPr>
            <a:picLocks noChangeAspect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8067" l="10000" r="96405">
                        <a14:foregroundMark x1="69711" y1="82600" x2="69711" y2="82600"/>
                        <a14:foregroundMark x1="74876" y1="84067" x2="74876" y2="84067"/>
                        <a14:foregroundMark x1="69835" y1="86667" x2="69835" y2="86667"/>
                        <a14:foregroundMark x1="85992" y1="61400" x2="85992" y2="61400"/>
                        <a14:foregroundMark x1="86281" y1="73800" x2="86281" y2="73800"/>
                        <a14:foregroundMark x1="70124" y1="84533" x2="70124" y2="84533"/>
                        <a14:foregroundMark x1="65702" y1="79000" x2="65702" y2="79000"/>
                        <a14:foregroundMark x1="90248" y1="32933" x2="90248" y2="32933"/>
                        <a14:foregroundMark x1="84587" y1="27867" x2="84587" y2="27867"/>
                        <a14:foregroundMark x1="76281" y1="82600" x2="76281" y2="826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8412" t="25901" r="6336" b="9267"/>
          <a:stretch/>
        </p:blipFill>
        <p:spPr>
          <a:xfrm>
            <a:off x="8584758" y="3383231"/>
            <a:ext cx="3911600" cy="34750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64679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" name="Google Shape;809;p35"/>
          <p:cNvSpPr txBox="1">
            <a:spLocks noGrp="1"/>
          </p:cNvSpPr>
          <p:nvPr>
            <p:ph type="title"/>
          </p:nvPr>
        </p:nvSpPr>
        <p:spPr>
          <a:xfrm>
            <a:off x="3338811" y="3570068"/>
            <a:ext cx="5647046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13800" dirty="0" smtClean="0">
                <a:solidFill>
                  <a:schemeClr val="accent6"/>
                </a:solidFill>
                <a:latin typeface="SVN-SAF" panose="02040603050506020204" pitchFamily="18" charset="0"/>
              </a:rPr>
              <a:t>KHỞI ĐỘNG</a:t>
            </a:r>
            <a:endParaRPr sz="13800" dirty="0">
              <a:solidFill>
                <a:schemeClr val="accent6"/>
              </a:solidFill>
              <a:latin typeface="SVN-SAF" panose="02040603050506020204" pitchFamily="18" charset="0"/>
            </a:endParaRPr>
          </a:p>
        </p:txBody>
      </p:sp>
      <p:sp>
        <p:nvSpPr>
          <p:cNvPr id="810" name="Google Shape;810;p35"/>
          <p:cNvSpPr txBox="1">
            <a:spLocks noGrp="1"/>
          </p:cNvSpPr>
          <p:nvPr>
            <p:ph type="title" idx="2"/>
          </p:nvPr>
        </p:nvSpPr>
        <p:spPr>
          <a:xfrm>
            <a:off x="5343884" y="890333"/>
            <a:ext cx="1669200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>
                <a:solidFill>
                  <a:schemeClr val="tx1"/>
                </a:solidFill>
                <a:latin typeface="#9Slide05 Garris" pitchFamily="2" charset="0"/>
              </a:rPr>
              <a:t>01</a:t>
            </a:r>
            <a:endParaRPr dirty="0">
              <a:solidFill>
                <a:schemeClr val="tx1"/>
              </a:solidFill>
              <a:latin typeface="#9Slide05 Garris" pitchFamily="2" charset="0"/>
            </a:endParaRPr>
          </a:p>
        </p:txBody>
      </p:sp>
      <p:grpSp>
        <p:nvGrpSpPr>
          <p:cNvPr id="812" name="Google Shape;812;p35"/>
          <p:cNvGrpSpPr/>
          <p:nvPr/>
        </p:nvGrpSpPr>
        <p:grpSpPr>
          <a:xfrm>
            <a:off x="4809055" y="1105155"/>
            <a:ext cx="2738859" cy="816985"/>
            <a:chOff x="1330300" y="1449538"/>
            <a:chExt cx="894000" cy="266675"/>
          </a:xfrm>
        </p:grpSpPr>
        <p:grpSp>
          <p:nvGrpSpPr>
            <p:cNvPr id="813" name="Google Shape;813;p35"/>
            <p:cNvGrpSpPr/>
            <p:nvPr/>
          </p:nvGrpSpPr>
          <p:grpSpPr>
            <a:xfrm>
              <a:off x="1330300" y="1449538"/>
              <a:ext cx="148900" cy="266675"/>
              <a:chOff x="3936650" y="1187050"/>
              <a:chExt cx="148900" cy="266675"/>
            </a:xfrm>
          </p:grpSpPr>
          <p:sp>
            <p:nvSpPr>
              <p:cNvPr id="814" name="Google Shape;814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</p:grpSp>
        <p:grpSp>
          <p:nvGrpSpPr>
            <p:cNvPr id="817" name="Google Shape;817;p35"/>
            <p:cNvGrpSpPr/>
            <p:nvPr/>
          </p:nvGrpSpPr>
          <p:grpSpPr>
            <a:xfrm flipH="1">
              <a:off x="2075400" y="1449538"/>
              <a:ext cx="148900" cy="266675"/>
              <a:chOff x="3936650" y="1187050"/>
              <a:chExt cx="148900" cy="266675"/>
            </a:xfrm>
          </p:grpSpPr>
          <p:sp>
            <p:nvSpPr>
              <p:cNvPr id="818" name="Google Shape;818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20" name="Google Shape;820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21" name="Google Shape;821;p35"/>
          <p:cNvGrpSpPr/>
          <p:nvPr/>
        </p:nvGrpSpPr>
        <p:grpSpPr>
          <a:xfrm rot="423360">
            <a:off x="9498318" y="2492274"/>
            <a:ext cx="2056945" cy="3745457"/>
            <a:chOff x="6793950" y="864075"/>
            <a:chExt cx="1498068" cy="2727807"/>
          </a:xfrm>
        </p:grpSpPr>
        <p:sp>
          <p:nvSpPr>
            <p:cNvPr id="822" name="Google Shape;822;p35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23" name="Google Shape;823;p35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824" name="Google Shape;824;p35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5" name="Google Shape;825;p35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6" name="Google Shape;826;p35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7" name="Google Shape;827;p35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8" name="Google Shape;828;p35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9" name="Google Shape;829;p35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0" name="Google Shape;830;p35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1" name="Google Shape;831;p35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2" name="Google Shape;832;p35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3" name="Google Shape;833;p35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4" name="Google Shape;834;p35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5" name="Google Shape;835;p35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35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7" name="Google Shape;837;p35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8" name="Google Shape;838;p35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9" name="Google Shape;839;p35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35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35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2" name="Google Shape;842;p35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3" name="Google Shape;843;p35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4" name="Google Shape;844;p35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5" name="Google Shape;845;p35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6" name="Google Shape;846;p35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35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35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9" name="Google Shape;849;p35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0" name="Google Shape;850;p35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35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35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35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35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5" name="Google Shape;855;p35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6" name="Google Shape;856;p35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7" name="Google Shape;857;p35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8" name="Google Shape;858;p35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9" name="Google Shape;859;p35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0" name="Google Shape;860;p35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1" name="Google Shape;861;p35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2" name="Google Shape;862;p35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3" name="Google Shape;863;p35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4" name="Google Shape;864;p35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5" name="Google Shape;865;p35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6" name="Google Shape;866;p35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7" name="Google Shape;867;p35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8" name="Google Shape;868;p35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9" name="Google Shape;869;p35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0" name="Google Shape;870;p35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1" name="Google Shape;871;p35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2" name="Google Shape;872;p35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3" name="Google Shape;873;p35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4" name="Google Shape;874;p35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5" name="Google Shape;875;p35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6" name="Google Shape;876;p35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7" name="Google Shape;877;p35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8" name="Google Shape;878;p35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9" name="Google Shape;879;p35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0" name="Google Shape;880;p35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1" name="Google Shape;881;p35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2" name="Google Shape;882;p35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3" name="Google Shape;883;p35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4" name="Google Shape;884;p35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5" name="Google Shape;885;p35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6" name="Google Shape;886;p35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7" name="Google Shape;887;p35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88" name="Google Shape;888;p35"/>
          <p:cNvSpPr/>
          <p:nvPr/>
        </p:nvSpPr>
        <p:spPr>
          <a:xfrm>
            <a:off x="8797501" y="261711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889" name="Google Shape;889;p35"/>
          <p:cNvGrpSpPr/>
          <p:nvPr/>
        </p:nvGrpSpPr>
        <p:grpSpPr>
          <a:xfrm>
            <a:off x="10276233" y="1432433"/>
            <a:ext cx="255728" cy="405703"/>
            <a:chOff x="7707175" y="1074324"/>
            <a:chExt cx="191796" cy="304277"/>
          </a:xfrm>
        </p:grpSpPr>
        <p:sp>
          <p:nvSpPr>
            <p:cNvPr id="890" name="Google Shape;890;p35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35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92" name="Google Shape;892;p35"/>
          <p:cNvSpPr/>
          <p:nvPr/>
        </p:nvSpPr>
        <p:spPr>
          <a:xfrm rot="2945017">
            <a:off x="2697889" y="2584703"/>
            <a:ext cx="478672" cy="544916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893" name="Google Shape;893;p35"/>
          <p:cNvGrpSpPr/>
          <p:nvPr/>
        </p:nvGrpSpPr>
        <p:grpSpPr>
          <a:xfrm rot="616910">
            <a:off x="635240" y="714186"/>
            <a:ext cx="2284584" cy="3620028"/>
            <a:chOff x="815600" y="654975"/>
            <a:chExt cx="1570784" cy="2488981"/>
          </a:xfrm>
        </p:grpSpPr>
        <p:sp>
          <p:nvSpPr>
            <p:cNvPr id="894" name="Google Shape;894;p35"/>
            <p:cNvSpPr/>
            <p:nvPr/>
          </p:nvSpPr>
          <p:spPr>
            <a:xfrm>
              <a:off x="815600" y="654975"/>
              <a:ext cx="1570784" cy="2488981"/>
            </a:xfrm>
            <a:custGeom>
              <a:avLst/>
              <a:gdLst/>
              <a:ahLst/>
              <a:cxnLst/>
              <a:rect l="l" t="t" r="r" b="b"/>
              <a:pathLst>
                <a:path w="58524" h="92734" extrusionOk="0">
                  <a:moveTo>
                    <a:pt x="58440" y="5629"/>
                  </a:moveTo>
                  <a:cubicBezTo>
                    <a:pt x="58398" y="5126"/>
                    <a:pt x="58377" y="4582"/>
                    <a:pt x="58314" y="3996"/>
                  </a:cubicBezTo>
                  <a:cubicBezTo>
                    <a:pt x="57875" y="293"/>
                    <a:pt x="54883" y="0"/>
                    <a:pt x="53983" y="0"/>
                  </a:cubicBezTo>
                  <a:cubicBezTo>
                    <a:pt x="53858" y="0"/>
                    <a:pt x="53711" y="0"/>
                    <a:pt x="53544" y="0"/>
                  </a:cubicBezTo>
                  <a:cubicBezTo>
                    <a:pt x="53523" y="0"/>
                    <a:pt x="52979" y="42"/>
                    <a:pt x="52979" y="42"/>
                  </a:cubicBezTo>
                  <a:cubicBezTo>
                    <a:pt x="51472" y="147"/>
                    <a:pt x="49757" y="272"/>
                    <a:pt x="48020" y="774"/>
                  </a:cubicBezTo>
                  <a:cubicBezTo>
                    <a:pt x="47874" y="816"/>
                    <a:pt x="47664" y="858"/>
                    <a:pt x="47560" y="879"/>
                  </a:cubicBezTo>
                  <a:cubicBezTo>
                    <a:pt x="46513" y="879"/>
                    <a:pt x="44609" y="1235"/>
                    <a:pt x="43354" y="3432"/>
                  </a:cubicBezTo>
                  <a:cubicBezTo>
                    <a:pt x="43333" y="3473"/>
                    <a:pt x="43312" y="3494"/>
                    <a:pt x="43312" y="3536"/>
                  </a:cubicBezTo>
                  <a:cubicBezTo>
                    <a:pt x="41889" y="6298"/>
                    <a:pt x="40362" y="9165"/>
                    <a:pt x="38625" y="12345"/>
                  </a:cubicBezTo>
                  <a:cubicBezTo>
                    <a:pt x="37203" y="14940"/>
                    <a:pt x="35926" y="17346"/>
                    <a:pt x="34775" y="19668"/>
                  </a:cubicBezTo>
                  <a:cubicBezTo>
                    <a:pt x="34775" y="19668"/>
                    <a:pt x="34754" y="19689"/>
                    <a:pt x="34754" y="19689"/>
                  </a:cubicBezTo>
                  <a:cubicBezTo>
                    <a:pt x="34629" y="19940"/>
                    <a:pt x="34503" y="20191"/>
                    <a:pt x="34378" y="20422"/>
                  </a:cubicBezTo>
                  <a:cubicBezTo>
                    <a:pt x="34085" y="20966"/>
                    <a:pt x="33771" y="21530"/>
                    <a:pt x="33499" y="22200"/>
                  </a:cubicBezTo>
                  <a:cubicBezTo>
                    <a:pt x="33415" y="22367"/>
                    <a:pt x="33332" y="22514"/>
                    <a:pt x="33269" y="22681"/>
                  </a:cubicBezTo>
                  <a:cubicBezTo>
                    <a:pt x="33164" y="22828"/>
                    <a:pt x="33060" y="22995"/>
                    <a:pt x="32976" y="23142"/>
                  </a:cubicBezTo>
                  <a:cubicBezTo>
                    <a:pt x="32850" y="23351"/>
                    <a:pt x="32725" y="23602"/>
                    <a:pt x="32641" y="23874"/>
                  </a:cubicBezTo>
                  <a:cubicBezTo>
                    <a:pt x="32327" y="24355"/>
                    <a:pt x="32076" y="24836"/>
                    <a:pt x="31867" y="25276"/>
                  </a:cubicBezTo>
                  <a:cubicBezTo>
                    <a:pt x="31867" y="25276"/>
                    <a:pt x="31804" y="25276"/>
                    <a:pt x="31804" y="25276"/>
                  </a:cubicBezTo>
                  <a:cubicBezTo>
                    <a:pt x="31386" y="25276"/>
                    <a:pt x="30967" y="25255"/>
                    <a:pt x="30549" y="25234"/>
                  </a:cubicBezTo>
                  <a:cubicBezTo>
                    <a:pt x="29670" y="25192"/>
                    <a:pt x="28770" y="25150"/>
                    <a:pt x="27850" y="25150"/>
                  </a:cubicBezTo>
                  <a:lnTo>
                    <a:pt x="27850" y="25150"/>
                  </a:lnTo>
                  <a:cubicBezTo>
                    <a:pt x="26657" y="25129"/>
                    <a:pt x="25464" y="25129"/>
                    <a:pt x="24272" y="25129"/>
                  </a:cubicBezTo>
                  <a:cubicBezTo>
                    <a:pt x="22221" y="25129"/>
                    <a:pt x="20547" y="25150"/>
                    <a:pt x="19020" y="25213"/>
                  </a:cubicBezTo>
                  <a:lnTo>
                    <a:pt x="18099" y="25234"/>
                  </a:lnTo>
                  <a:cubicBezTo>
                    <a:pt x="15609" y="25318"/>
                    <a:pt x="13036" y="25401"/>
                    <a:pt x="10462" y="25631"/>
                  </a:cubicBezTo>
                  <a:cubicBezTo>
                    <a:pt x="9751" y="25694"/>
                    <a:pt x="9060" y="25757"/>
                    <a:pt x="8412" y="25820"/>
                  </a:cubicBezTo>
                  <a:cubicBezTo>
                    <a:pt x="7742" y="25883"/>
                    <a:pt x="7114" y="25966"/>
                    <a:pt x="6445" y="26008"/>
                  </a:cubicBezTo>
                  <a:cubicBezTo>
                    <a:pt x="5273" y="26092"/>
                    <a:pt x="4248" y="26343"/>
                    <a:pt x="3244" y="26615"/>
                  </a:cubicBezTo>
                  <a:cubicBezTo>
                    <a:pt x="3181" y="26636"/>
                    <a:pt x="3139" y="26636"/>
                    <a:pt x="3076" y="26657"/>
                  </a:cubicBezTo>
                  <a:cubicBezTo>
                    <a:pt x="1214" y="27243"/>
                    <a:pt x="63" y="28833"/>
                    <a:pt x="42" y="30821"/>
                  </a:cubicBezTo>
                  <a:cubicBezTo>
                    <a:pt x="0" y="32704"/>
                    <a:pt x="21" y="34608"/>
                    <a:pt x="42" y="36449"/>
                  </a:cubicBezTo>
                  <a:cubicBezTo>
                    <a:pt x="42" y="36470"/>
                    <a:pt x="42" y="36491"/>
                    <a:pt x="42" y="36491"/>
                  </a:cubicBezTo>
                  <a:cubicBezTo>
                    <a:pt x="63" y="38102"/>
                    <a:pt x="84" y="39734"/>
                    <a:pt x="84" y="41324"/>
                  </a:cubicBezTo>
                  <a:cubicBezTo>
                    <a:pt x="105" y="42182"/>
                    <a:pt x="105" y="43019"/>
                    <a:pt x="105" y="43877"/>
                  </a:cubicBezTo>
                  <a:cubicBezTo>
                    <a:pt x="126" y="45216"/>
                    <a:pt x="126" y="46555"/>
                    <a:pt x="147" y="47894"/>
                  </a:cubicBezTo>
                  <a:cubicBezTo>
                    <a:pt x="147" y="50552"/>
                    <a:pt x="168" y="53293"/>
                    <a:pt x="252" y="56034"/>
                  </a:cubicBezTo>
                  <a:cubicBezTo>
                    <a:pt x="252" y="56034"/>
                    <a:pt x="252" y="56054"/>
                    <a:pt x="252" y="56075"/>
                  </a:cubicBezTo>
                  <a:cubicBezTo>
                    <a:pt x="293" y="57101"/>
                    <a:pt x="293" y="58147"/>
                    <a:pt x="293" y="59235"/>
                  </a:cubicBezTo>
                  <a:cubicBezTo>
                    <a:pt x="314" y="59779"/>
                    <a:pt x="314" y="60323"/>
                    <a:pt x="314" y="60846"/>
                  </a:cubicBezTo>
                  <a:lnTo>
                    <a:pt x="314" y="60930"/>
                  </a:lnTo>
                  <a:cubicBezTo>
                    <a:pt x="293" y="61076"/>
                    <a:pt x="293" y="61243"/>
                    <a:pt x="293" y="61411"/>
                  </a:cubicBezTo>
                  <a:cubicBezTo>
                    <a:pt x="293" y="63712"/>
                    <a:pt x="314" y="66056"/>
                    <a:pt x="356" y="68337"/>
                  </a:cubicBezTo>
                  <a:lnTo>
                    <a:pt x="356" y="68441"/>
                  </a:lnTo>
                  <a:cubicBezTo>
                    <a:pt x="335" y="68734"/>
                    <a:pt x="293" y="69299"/>
                    <a:pt x="398" y="69948"/>
                  </a:cubicBezTo>
                  <a:cubicBezTo>
                    <a:pt x="314" y="70659"/>
                    <a:pt x="314" y="71371"/>
                    <a:pt x="398" y="72061"/>
                  </a:cubicBezTo>
                  <a:cubicBezTo>
                    <a:pt x="398" y="72228"/>
                    <a:pt x="377" y="72396"/>
                    <a:pt x="398" y="72542"/>
                  </a:cubicBezTo>
                  <a:cubicBezTo>
                    <a:pt x="398" y="72563"/>
                    <a:pt x="398" y="72584"/>
                    <a:pt x="398" y="72605"/>
                  </a:cubicBezTo>
                  <a:cubicBezTo>
                    <a:pt x="398" y="72751"/>
                    <a:pt x="377" y="72919"/>
                    <a:pt x="398" y="73065"/>
                  </a:cubicBezTo>
                  <a:cubicBezTo>
                    <a:pt x="398" y="73254"/>
                    <a:pt x="419" y="73442"/>
                    <a:pt x="461" y="73609"/>
                  </a:cubicBezTo>
                  <a:cubicBezTo>
                    <a:pt x="440" y="74195"/>
                    <a:pt x="440" y="74823"/>
                    <a:pt x="503" y="75492"/>
                  </a:cubicBezTo>
                  <a:cubicBezTo>
                    <a:pt x="461" y="75911"/>
                    <a:pt x="461" y="76308"/>
                    <a:pt x="503" y="76706"/>
                  </a:cubicBezTo>
                  <a:lnTo>
                    <a:pt x="503" y="76957"/>
                  </a:lnTo>
                  <a:cubicBezTo>
                    <a:pt x="461" y="77313"/>
                    <a:pt x="461" y="77689"/>
                    <a:pt x="482" y="78066"/>
                  </a:cubicBezTo>
                  <a:cubicBezTo>
                    <a:pt x="461" y="78359"/>
                    <a:pt x="461" y="78652"/>
                    <a:pt x="503" y="78966"/>
                  </a:cubicBezTo>
                  <a:cubicBezTo>
                    <a:pt x="503" y="78987"/>
                    <a:pt x="503" y="79217"/>
                    <a:pt x="503" y="79217"/>
                  </a:cubicBezTo>
                  <a:cubicBezTo>
                    <a:pt x="503" y="79949"/>
                    <a:pt x="503" y="80702"/>
                    <a:pt x="503" y="81435"/>
                  </a:cubicBezTo>
                  <a:cubicBezTo>
                    <a:pt x="524" y="82146"/>
                    <a:pt x="524" y="82879"/>
                    <a:pt x="524" y="83590"/>
                  </a:cubicBezTo>
                  <a:cubicBezTo>
                    <a:pt x="524" y="83695"/>
                    <a:pt x="524" y="83799"/>
                    <a:pt x="524" y="83883"/>
                  </a:cubicBezTo>
                  <a:cubicBezTo>
                    <a:pt x="503" y="84176"/>
                    <a:pt x="503" y="84531"/>
                    <a:pt x="524" y="84908"/>
                  </a:cubicBezTo>
                  <a:cubicBezTo>
                    <a:pt x="524" y="84929"/>
                    <a:pt x="524" y="84950"/>
                    <a:pt x="544" y="84971"/>
                  </a:cubicBezTo>
                  <a:cubicBezTo>
                    <a:pt x="649" y="86310"/>
                    <a:pt x="1507" y="87754"/>
                    <a:pt x="3160" y="88277"/>
                  </a:cubicBezTo>
                  <a:cubicBezTo>
                    <a:pt x="3181" y="88298"/>
                    <a:pt x="3202" y="88319"/>
                    <a:pt x="3223" y="88340"/>
                  </a:cubicBezTo>
                  <a:cubicBezTo>
                    <a:pt x="3578" y="88570"/>
                    <a:pt x="4060" y="88905"/>
                    <a:pt x="4729" y="89156"/>
                  </a:cubicBezTo>
                  <a:cubicBezTo>
                    <a:pt x="4792" y="89197"/>
                    <a:pt x="4876" y="89239"/>
                    <a:pt x="4938" y="89260"/>
                  </a:cubicBezTo>
                  <a:cubicBezTo>
                    <a:pt x="5085" y="89365"/>
                    <a:pt x="5252" y="89449"/>
                    <a:pt x="5420" y="89532"/>
                  </a:cubicBezTo>
                  <a:cubicBezTo>
                    <a:pt x="5587" y="89616"/>
                    <a:pt x="5775" y="89700"/>
                    <a:pt x="5964" y="89783"/>
                  </a:cubicBezTo>
                  <a:cubicBezTo>
                    <a:pt x="6487" y="90076"/>
                    <a:pt x="6968" y="90244"/>
                    <a:pt x="7282" y="90348"/>
                  </a:cubicBezTo>
                  <a:cubicBezTo>
                    <a:pt x="9207" y="91039"/>
                    <a:pt x="11236" y="91583"/>
                    <a:pt x="13475" y="92001"/>
                  </a:cubicBezTo>
                  <a:cubicBezTo>
                    <a:pt x="16049" y="92503"/>
                    <a:pt x="18727" y="92734"/>
                    <a:pt x="21949" y="92734"/>
                  </a:cubicBezTo>
                  <a:lnTo>
                    <a:pt x="21970" y="92734"/>
                  </a:lnTo>
                  <a:cubicBezTo>
                    <a:pt x="25548" y="92692"/>
                    <a:pt x="28687" y="92378"/>
                    <a:pt x="31532" y="91792"/>
                  </a:cubicBezTo>
                  <a:cubicBezTo>
                    <a:pt x="34022" y="91290"/>
                    <a:pt x="36261" y="90683"/>
                    <a:pt x="38374" y="89972"/>
                  </a:cubicBezTo>
                  <a:cubicBezTo>
                    <a:pt x="39232" y="89700"/>
                    <a:pt x="39985" y="89365"/>
                    <a:pt x="40718" y="89030"/>
                  </a:cubicBezTo>
                  <a:cubicBezTo>
                    <a:pt x="41073" y="88884"/>
                    <a:pt x="41429" y="88716"/>
                    <a:pt x="41785" y="88570"/>
                  </a:cubicBezTo>
                  <a:cubicBezTo>
                    <a:pt x="41806" y="88570"/>
                    <a:pt x="41994" y="88486"/>
                    <a:pt x="41994" y="88486"/>
                  </a:cubicBezTo>
                  <a:cubicBezTo>
                    <a:pt x="43124" y="88005"/>
                    <a:pt x="44651" y="87063"/>
                    <a:pt x="44651" y="84594"/>
                  </a:cubicBezTo>
                  <a:cubicBezTo>
                    <a:pt x="44651" y="84531"/>
                    <a:pt x="44651" y="84469"/>
                    <a:pt x="44651" y="84385"/>
                  </a:cubicBezTo>
                  <a:cubicBezTo>
                    <a:pt x="44651" y="84364"/>
                    <a:pt x="44672" y="81958"/>
                    <a:pt x="44693" y="80765"/>
                  </a:cubicBezTo>
                  <a:cubicBezTo>
                    <a:pt x="44714" y="77187"/>
                    <a:pt x="44756" y="73505"/>
                    <a:pt x="44819" y="69843"/>
                  </a:cubicBezTo>
                  <a:cubicBezTo>
                    <a:pt x="44840" y="67793"/>
                    <a:pt x="44861" y="65742"/>
                    <a:pt x="44861" y="63671"/>
                  </a:cubicBezTo>
                  <a:cubicBezTo>
                    <a:pt x="44902" y="60155"/>
                    <a:pt x="44923" y="56515"/>
                    <a:pt x="45007" y="52937"/>
                  </a:cubicBezTo>
                  <a:cubicBezTo>
                    <a:pt x="45049" y="50049"/>
                    <a:pt x="45070" y="47141"/>
                    <a:pt x="45070" y="44316"/>
                  </a:cubicBezTo>
                  <a:cubicBezTo>
                    <a:pt x="45070" y="41973"/>
                    <a:pt x="45091" y="39546"/>
                    <a:pt x="45112" y="37160"/>
                  </a:cubicBezTo>
                  <a:cubicBezTo>
                    <a:pt x="45133" y="36700"/>
                    <a:pt x="45133" y="36240"/>
                    <a:pt x="45133" y="35779"/>
                  </a:cubicBezTo>
                  <a:cubicBezTo>
                    <a:pt x="45174" y="34398"/>
                    <a:pt x="45195" y="32955"/>
                    <a:pt x="45133" y="31469"/>
                  </a:cubicBezTo>
                  <a:cubicBezTo>
                    <a:pt x="45091" y="29168"/>
                    <a:pt x="44212" y="27640"/>
                    <a:pt x="42412" y="26720"/>
                  </a:cubicBezTo>
                  <a:cubicBezTo>
                    <a:pt x="43061" y="25506"/>
                    <a:pt x="43710" y="24292"/>
                    <a:pt x="44337" y="23100"/>
                  </a:cubicBezTo>
                  <a:cubicBezTo>
                    <a:pt x="45405" y="21091"/>
                    <a:pt x="46493" y="19061"/>
                    <a:pt x="47539" y="17095"/>
                  </a:cubicBezTo>
                  <a:lnTo>
                    <a:pt x="48627" y="15044"/>
                  </a:lnTo>
                  <a:cubicBezTo>
                    <a:pt x="49359" y="13684"/>
                    <a:pt x="50112" y="12240"/>
                    <a:pt x="51033" y="10504"/>
                  </a:cubicBezTo>
                  <a:cubicBezTo>
                    <a:pt x="51138" y="10483"/>
                    <a:pt x="51263" y="10483"/>
                    <a:pt x="51368" y="10483"/>
                  </a:cubicBezTo>
                  <a:cubicBezTo>
                    <a:pt x="51786" y="10441"/>
                    <a:pt x="52163" y="10420"/>
                    <a:pt x="52519" y="10420"/>
                  </a:cubicBezTo>
                  <a:cubicBezTo>
                    <a:pt x="52560" y="10420"/>
                    <a:pt x="52623" y="10420"/>
                    <a:pt x="52665" y="10399"/>
                  </a:cubicBezTo>
                  <a:cubicBezTo>
                    <a:pt x="53230" y="10378"/>
                    <a:pt x="53816" y="10378"/>
                    <a:pt x="54464" y="10378"/>
                  </a:cubicBezTo>
                  <a:cubicBezTo>
                    <a:pt x="55971" y="10378"/>
                    <a:pt x="56913" y="9709"/>
                    <a:pt x="57436" y="9144"/>
                  </a:cubicBezTo>
                  <a:cubicBezTo>
                    <a:pt x="58168" y="8370"/>
                    <a:pt x="58524" y="7344"/>
                    <a:pt x="58461" y="6214"/>
                  </a:cubicBezTo>
                  <a:cubicBezTo>
                    <a:pt x="58440" y="6005"/>
                    <a:pt x="58440" y="5817"/>
                    <a:pt x="58440" y="56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95" name="Google Shape;895;p35"/>
            <p:cNvGrpSpPr/>
            <p:nvPr/>
          </p:nvGrpSpPr>
          <p:grpSpPr>
            <a:xfrm>
              <a:off x="897338" y="721975"/>
              <a:ext cx="1407300" cy="2342350"/>
              <a:chOff x="1990750" y="549300"/>
              <a:chExt cx="1407300" cy="2342350"/>
            </a:xfrm>
          </p:grpSpPr>
          <p:sp>
            <p:nvSpPr>
              <p:cNvPr id="896" name="Google Shape;896;p35"/>
              <p:cNvSpPr/>
              <p:nvPr/>
            </p:nvSpPr>
            <p:spPr>
              <a:xfrm>
                <a:off x="2004650" y="1300150"/>
                <a:ext cx="1019950" cy="222150"/>
              </a:xfrm>
              <a:custGeom>
                <a:avLst/>
                <a:gdLst/>
                <a:ahLst/>
                <a:cxnLst/>
                <a:rect l="l" t="t" r="r" b="b"/>
                <a:pathLst>
                  <a:path w="40798" h="8886" extrusionOk="0">
                    <a:moveTo>
                      <a:pt x="26086" y="1579"/>
                    </a:moveTo>
                    <a:cubicBezTo>
                      <a:pt x="25910" y="1604"/>
                      <a:pt x="25760" y="1604"/>
                      <a:pt x="25610" y="1604"/>
                    </a:cubicBezTo>
                    <a:cubicBezTo>
                      <a:pt x="25760" y="1579"/>
                      <a:pt x="25910" y="1579"/>
                      <a:pt x="26086" y="1579"/>
                    </a:cubicBezTo>
                    <a:close/>
                    <a:moveTo>
                      <a:pt x="40547" y="0"/>
                    </a:moveTo>
                    <a:cubicBezTo>
                      <a:pt x="38667" y="351"/>
                      <a:pt x="36813" y="702"/>
                      <a:pt x="34933" y="853"/>
                    </a:cubicBezTo>
                    <a:cubicBezTo>
                      <a:pt x="32602" y="1078"/>
                      <a:pt x="30271" y="1254"/>
                      <a:pt x="27966" y="1354"/>
                    </a:cubicBezTo>
                    <a:cubicBezTo>
                      <a:pt x="25058" y="1479"/>
                      <a:pt x="22151" y="1529"/>
                      <a:pt x="19269" y="1554"/>
                    </a:cubicBezTo>
                    <a:cubicBezTo>
                      <a:pt x="18593" y="1563"/>
                      <a:pt x="17918" y="1567"/>
                      <a:pt x="17243" y="1567"/>
                    </a:cubicBezTo>
                    <a:cubicBezTo>
                      <a:pt x="13815" y="1567"/>
                      <a:pt x="10402" y="1459"/>
                      <a:pt x="6988" y="1229"/>
                    </a:cubicBezTo>
                    <a:cubicBezTo>
                      <a:pt x="5860" y="1165"/>
                      <a:pt x="4732" y="956"/>
                      <a:pt x="3604" y="956"/>
                    </a:cubicBezTo>
                    <a:cubicBezTo>
                      <a:pt x="3404" y="956"/>
                      <a:pt x="3203" y="963"/>
                      <a:pt x="3003" y="978"/>
                    </a:cubicBezTo>
                    <a:cubicBezTo>
                      <a:pt x="2201" y="802"/>
                      <a:pt x="1399" y="602"/>
                      <a:pt x="572" y="452"/>
                    </a:cubicBezTo>
                    <a:cubicBezTo>
                      <a:pt x="485" y="432"/>
                      <a:pt x="410" y="422"/>
                      <a:pt x="346" y="422"/>
                    </a:cubicBezTo>
                    <a:cubicBezTo>
                      <a:pt x="78" y="422"/>
                      <a:pt x="0" y="598"/>
                      <a:pt x="21" y="1003"/>
                    </a:cubicBezTo>
                    <a:cubicBezTo>
                      <a:pt x="46" y="1379"/>
                      <a:pt x="121" y="1780"/>
                      <a:pt x="121" y="2181"/>
                    </a:cubicBezTo>
                    <a:cubicBezTo>
                      <a:pt x="121" y="3710"/>
                      <a:pt x="171" y="5239"/>
                      <a:pt x="196" y="6767"/>
                    </a:cubicBezTo>
                    <a:cubicBezTo>
                      <a:pt x="722" y="7043"/>
                      <a:pt x="1249" y="7369"/>
                      <a:pt x="1825" y="7444"/>
                    </a:cubicBezTo>
                    <a:cubicBezTo>
                      <a:pt x="4407" y="7795"/>
                      <a:pt x="6963" y="8246"/>
                      <a:pt x="9570" y="8497"/>
                    </a:cubicBezTo>
                    <a:cubicBezTo>
                      <a:pt x="11550" y="8547"/>
                      <a:pt x="13555" y="8722"/>
                      <a:pt x="15535" y="8772"/>
                    </a:cubicBezTo>
                    <a:cubicBezTo>
                      <a:pt x="15836" y="8802"/>
                      <a:pt x="16141" y="8808"/>
                      <a:pt x="16447" y="8808"/>
                    </a:cubicBezTo>
                    <a:cubicBezTo>
                      <a:pt x="16696" y="8808"/>
                      <a:pt x="16945" y="8804"/>
                      <a:pt x="17193" y="8804"/>
                    </a:cubicBezTo>
                    <a:cubicBezTo>
                      <a:pt x="17427" y="8804"/>
                      <a:pt x="17660" y="8808"/>
                      <a:pt x="17890" y="8823"/>
                    </a:cubicBezTo>
                    <a:cubicBezTo>
                      <a:pt x="17966" y="8797"/>
                      <a:pt x="18066" y="8772"/>
                      <a:pt x="18166" y="8747"/>
                    </a:cubicBezTo>
                    <a:cubicBezTo>
                      <a:pt x="18226" y="8675"/>
                      <a:pt x="18292" y="8638"/>
                      <a:pt x="18356" y="8638"/>
                    </a:cubicBezTo>
                    <a:cubicBezTo>
                      <a:pt x="18424" y="8638"/>
                      <a:pt x="18490" y="8681"/>
                      <a:pt x="18542" y="8772"/>
                    </a:cubicBezTo>
                    <a:cubicBezTo>
                      <a:pt x="18642" y="8797"/>
                      <a:pt x="18717" y="8823"/>
                      <a:pt x="18818" y="8848"/>
                    </a:cubicBezTo>
                    <a:cubicBezTo>
                      <a:pt x="19181" y="8873"/>
                      <a:pt x="19545" y="8885"/>
                      <a:pt x="19908" y="8885"/>
                    </a:cubicBezTo>
                    <a:cubicBezTo>
                      <a:pt x="20271" y="8885"/>
                      <a:pt x="20635" y="8873"/>
                      <a:pt x="20998" y="8848"/>
                    </a:cubicBezTo>
                    <a:cubicBezTo>
                      <a:pt x="21098" y="8823"/>
                      <a:pt x="21174" y="8797"/>
                      <a:pt x="21274" y="8772"/>
                    </a:cubicBezTo>
                    <a:cubicBezTo>
                      <a:pt x="21356" y="8731"/>
                      <a:pt x="21438" y="8691"/>
                      <a:pt x="21533" y="8691"/>
                    </a:cubicBezTo>
                    <a:cubicBezTo>
                      <a:pt x="21555" y="8691"/>
                      <a:pt x="21577" y="8693"/>
                      <a:pt x="21600" y="8697"/>
                    </a:cubicBezTo>
                    <a:cubicBezTo>
                      <a:pt x="21675" y="8722"/>
                      <a:pt x="21750" y="8722"/>
                      <a:pt x="21825" y="8722"/>
                    </a:cubicBezTo>
                    <a:cubicBezTo>
                      <a:pt x="21875" y="8710"/>
                      <a:pt x="21926" y="8703"/>
                      <a:pt x="21979" y="8703"/>
                    </a:cubicBezTo>
                    <a:cubicBezTo>
                      <a:pt x="22032" y="8703"/>
                      <a:pt x="22088" y="8710"/>
                      <a:pt x="22151" y="8722"/>
                    </a:cubicBezTo>
                    <a:cubicBezTo>
                      <a:pt x="22226" y="8722"/>
                      <a:pt x="22276" y="8747"/>
                      <a:pt x="22352" y="8747"/>
                    </a:cubicBezTo>
                    <a:lnTo>
                      <a:pt x="22577" y="8747"/>
                    </a:lnTo>
                    <a:cubicBezTo>
                      <a:pt x="22677" y="8722"/>
                      <a:pt x="22753" y="8722"/>
                      <a:pt x="22828" y="8697"/>
                    </a:cubicBezTo>
                    <a:cubicBezTo>
                      <a:pt x="22856" y="8694"/>
                      <a:pt x="22885" y="8692"/>
                      <a:pt x="22914" y="8692"/>
                    </a:cubicBezTo>
                    <a:cubicBezTo>
                      <a:pt x="23086" y="8692"/>
                      <a:pt x="23261" y="8747"/>
                      <a:pt x="23454" y="8747"/>
                    </a:cubicBezTo>
                    <a:cubicBezTo>
                      <a:pt x="23555" y="8747"/>
                      <a:pt x="23630" y="8722"/>
                      <a:pt x="23730" y="8697"/>
                    </a:cubicBezTo>
                    <a:cubicBezTo>
                      <a:pt x="23998" y="8682"/>
                      <a:pt x="24266" y="8678"/>
                      <a:pt x="24534" y="8678"/>
                    </a:cubicBezTo>
                    <a:cubicBezTo>
                      <a:pt x="24818" y="8678"/>
                      <a:pt x="25102" y="8683"/>
                      <a:pt x="25387" y="8683"/>
                    </a:cubicBezTo>
                    <a:cubicBezTo>
                      <a:pt x="25737" y="8683"/>
                      <a:pt x="26087" y="8676"/>
                      <a:pt x="26437" y="8647"/>
                    </a:cubicBezTo>
                    <a:cubicBezTo>
                      <a:pt x="27038" y="8497"/>
                      <a:pt x="27665" y="8522"/>
                      <a:pt x="28266" y="8396"/>
                    </a:cubicBezTo>
                    <a:cubicBezTo>
                      <a:pt x="30246" y="8171"/>
                      <a:pt x="32226" y="8096"/>
                      <a:pt x="34181" y="7670"/>
                    </a:cubicBezTo>
                    <a:cubicBezTo>
                      <a:pt x="35058" y="7444"/>
                      <a:pt x="35936" y="7244"/>
                      <a:pt x="36788" y="7018"/>
                    </a:cubicBezTo>
                    <a:cubicBezTo>
                      <a:pt x="37715" y="6818"/>
                      <a:pt x="38667" y="6592"/>
                      <a:pt x="39444" y="5990"/>
                    </a:cubicBezTo>
                    <a:lnTo>
                      <a:pt x="39870" y="5640"/>
                    </a:lnTo>
                    <a:cubicBezTo>
                      <a:pt x="40297" y="5589"/>
                      <a:pt x="40472" y="5339"/>
                      <a:pt x="40472" y="4888"/>
                    </a:cubicBezTo>
                    <a:cubicBezTo>
                      <a:pt x="40472" y="3985"/>
                      <a:pt x="40522" y="3083"/>
                      <a:pt x="40497" y="2206"/>
                    </a:cubicBezTo>
                    <a:cubicBezTo>
                      <a:pt x="40497" y="1479"/>
                      <a:pt x="40798" y="752"/>
                      <a:pt x="40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7" name="Google Shape;897;p35"/>
              <p:cNvSpPr/>
              <p:nvPr/>
            </p:nvSpPr>
            <p:spPr>
              <a:xfrm>
                <a:off x="2011425" y="1901575"/>
                <a:ext cx="1001275" cy="785200"/>
              </a:xfrm>
              <a:custGeom>
                <a:avLst/>
                <a:gdLst/>
                <a:ahLst/>
                <a:cxnLst/>
                <a:rect l="l" t="t" r="r" b="b"/>
                <a:pathLst>
                  <a:path w="40051" h="31408" extrusionOk="0">
                    <a:moveTo>
                      <a:pt x="39914" y="1"/>
                    </a:moveTo>
                    <a:cubicBezTo>
                      <a:pt x="39439" y="1"/>
                      <a:pt x="39307" y="560"/>
                      <a:pt x="38898" y="680"/>
                    </a:cubicBezTo>
                    <a:cubicBezTo>
                      <a:pt x="38823" y="731"/>
                      <a:pt x="38747" y="781"/>
                      <a:pt x="38672" y="856"/>
                    </a:cubicBezTo>
                    <a:cubicBezTo>
                      <a:pt x="37385" y="1755"/>
                      <a:pt x="36131" y="2721"/>
                      <a:pt x="34543" y="2721"/>
                    </a:cubicBezTo>
                    <a:cubicBezTo>
                      <a:pt x="34184" y="2721"/>
                      <a:pt x="33807" y="2671"/>
                      <a:pt x="33409" y="2560"/>
                    </a:cubicBezTo>
                    <a:cubicBezTo>
                      <a:pt x="33296" y="2532"/>
                      <a:pt x="33176" y="2518"/>
                      <a:pt x="33053" y="2518"/>
                    </a:cubicBezTo>
                    <a:cubicBezTo>
                      <a:pt x="32849" y="2518"/>
                      <a:pt x="32635" y="2557"/>
                      <a:pt x="32432" y="2635"/>
                    </a:cubicBezTo>
                    <a:cubicBezTo>
                      <a:pt x="32231" y="2685"/>
                      <a:pt x="32056" y="2786"/>
                      <a:pt x="32206" y="3061"/>
                    </a:cubicBezTo>
                    <a:cubicBezTo>
                      <a:pt x="32782" y="3387"/>
                      <a:pt x="33509" y="3187"/>
                      <a:pt x="34111" y="3563"/>
                    </a:cubicBezTo>
                    <a:cubicBezTo>
                      <a:pt x="34487" y="3788"/>
                      <a:pt x="34863" y="3989"/>
                      <a:pt x="34863" y="4515"/>
                    </a:cubicBezTo>
                    <a:cubicBezTo>
                      <a:pt x="34838" y="5016"/>
                      <a:pt x="34537" y="5292"/>
                      <a:pt x="34136" y="5518"/>
                    </a:cubicBezTo>
                    <a:cubicBezTo>
                      <a:pt x="33513" y="5851"/>
                      <a:pt x="32850" y="5948"/>
                      <a:pt x="32166" y="5948"/>
                    </a:cubicBezTo>
                    <a:cubicBezTo>
                      <a:pt x="32079" y="5948"/>
                      <a:pt x="31993" y="5946"/>
                      <a:pt x="31905" y="5944"/>
                    </a:cubicBezTo>
                    <a:cubicBezTo>
                      <a:pt x="30777" y="5893"/>
                      <a:pt x="30477" y="5643"/>
                      <a:pt x="30326" y="4465"/>
                    </a:cubicBezTo>
                    <a:cubicBezTo>
                      <a:pt x="30276" y="4239"/>
                      <a:pt x="30301" y="3989"/>
                      <a:pt x="30076" y="3863"/>
                    </a:cubicBezTo>
                    <a:cubicBezTo>
                      <a:pt x="29744" y="3734"/>
                      <a:pt x="29404" y="3712"/>
                      <a:pt x="29061" y="3712"/>
                    </a:cubicBezTo>
                    <a:cubicBezTo>
                      <a:pt x="28885" y="3712"/>
                      <a:pt x="28709" y="3717"/>
                      <a:pt x="28532" y="3717"/>
                    </a:cubicBezTo>
                    <a:cubicBezTo>
                      <a:pt x="28453" y="3717"/>
                      <a:pt x="28375" y="3716"/>
                      <a:pt x="28296" y="3713"/>
                    </a:cubicBezTo>
                    <a:lnTo>
                      <a:pt x="27995" y="3713"/>
                    </a:lnTo>
                    <a:cubicBezTo>
                      <a:pt x="27505" y="3721"/>
                      <a:pt x="27015" y="3735"/>
                      <a:pt x="26527" y="3735"/>
                    </a:cubicBezTo>
                    <a:cubicBezTo>
                      <a:pt x="25393" y="3735"/>
                      <a:pt x="24270" y="3657"/>
                      <a:pt x="23183" y="3237"/>
                    </a:cubicBezTo>
                    <a:cubicBezTo>
                      <a:pt x="23208" y="3187"/>
                      <a:pt x="23233" y="3112"/>
                      <a:pt x="23208" y="3036"/>
                    </a:cubicBezTo>
                    <a:cubicBezTo>
                      <a:pt x="23183" y="2961"/>
                      <a:pt x="23108" y="2886"/>
                      <a:pt x="23033" y="2861"/>
                    </a:cubicBezTo>
                    <a:cubicBezTo>
                      <a:pt x="22281" y="2786"/>
                      <a:pt x="21554" y="2560"/>
                      <a:pt x="20903" y="2134"/>
                    </a:cubicBezTo>
                    <a:cubicBezTo>
                      <a:pt x="20887" y="2132"/>
                      <a:pt x="20871" y="2131"/>
                      <a:pt x="20856" y="2131"/>
                    </a:cubicBezTo>
                    <a:cubicBezTo>
                      <a:pt x="20714" y="2131"/>
                      <a:pt x="20583" y="2205"/>
                      <a:pt x="20433" y="2205"/>
                    </a:cubicBezTo>
                    <a:cubicBezTo>
                      <a:pt x="20391" y="2205"/>
                      <a:pt x="20347" y="2199"/>
                      <a:pt x="20301" y="2184"/>
                    </a:cubicBezTo>
                    <a:cubicBezTo>
                      <a:pt x="20226" y="2134"/>
                      <a:pt x="20151" y="2109"/>
                      <a:pt x="20076" y="2059"/>
                    </a:cubicBezTo>
                    <a:cubicBezTo>
                      <a:pt x="18923" y="1482"/>
                      <a:pt x="17644" y="1207"/>
                      <a:pt x="16517" y="555"/>
                    </a:cubicBezTo>
                    <a:cubicBezTo>
                      <a:pt x="15564" y="79"/>
                      <a:pt x="14537" y="154"/>
                      <a:pt x="13509" y="54"/>
                    </a:cubicBezTo>
                    <a:cubicBezTo>
                      <a:pt x="12883" y="104"/>
                      <a:pt x="13033" y="781"/>
                      <a:pt x="12682" y="1081"/>
                    </a:cubicBezTo>
                    <a:cubicBezTo>
                      <a:pt x="12363" y="1444"/>
                      <a:pt x="11994" y="1555"/>
                      <a:pt x="11604" y="1555"/>
                    </a:cubicBezTo>
                    <a:cubicBezTo>
                      <a:pt x="11319" y="1555"/>
                      <a:pt x="11023" y="1496"/>
                      <a:pt x="10727" y="1432"/>
                    </a:cubicBezTo>
                    <a:cubicBezTo>
                      <a:pt x="10235" y="1432"/>
                      <a:pt x="10043" y="774"/>
                      <a:pt x="9562" y="774"/>
                    </a:cubicBezTo>
                    <a:cubicBezTo>
                      <a:pt x="9504" y="774"/>
                      <a:pt x="9441" y="784"/>
                      <a:pt x="9374" y="806"/>
                    </a:cubicBezTo>
                    <a:cubicBezTo>
                      <a:pt x="8797" y="1182"/>
                      <a:pt x="8196" y="1432"/>
                      <a:pt x="7519" y="1533"/>
                    </a:cubicBezTo>
                    <a:cubicBezTo>
                      <a:pt x="6943" y="1621"/>
                      <a:pt x="6370" y="1660"/>
                      <a:pt x="5801" y="1660"/>
                    </a:cubicBezTo>
                    <a:cubicBezTo>
                      <a:pt x="4439" y="1660"/>
                      <a:pt x="3090" y="1439"/>
                      <a:pt x="1730" y="1157"/>
                    </a:cubicBezTo>
                    <a:cubicBezTo>
                      <a:pt x="1243" y="1041"/>
                      <a:pt x="778" y="775"/>
                      <a:pt x="255" y="775"/>
                    </a:cubicBezTo>
                    <a:cubicBezTo>
                      <a:pt x="212" y="775"/>
                      <a:pt x="169" y="777"/>
                      <a:pt x="126" y="781"/>
                    </a:cubicBezTo>
                    <a:cubicBezTo>
                      <a:pt x="126" y="5192"/>
                      <a:pt x="126" y="9603"/>
                      <a:pt x="151" y="14014"/>
                    </a:cubicBezTo>
                    <a:cubicBezTo>
                      <a:pt x="0" y="14139"/>
                      <a:pt x="0" y="14290"/>
                      <a:pt x="101" y="14415"/>
                    </a:cubicBezTo>
                    <a:cubicBezTo>
                      <a:pt x="101" y="14490"/>
                      <a:pt x="101" y="14565"/>
                      <a:pt x="101" y="14615"/>
                    </a:cubicBezTo>
                    <a:cubicBezTo>
                      <a:pt x="101" y="14615"/>
                      <a:pt x="75" y="14640"/>
                      <a:pt x="50" y="14691"/>
                    </a:cubicBezTo>
                    <a:cubicBezTo>
                      <a:pt x="50" y="14741"/>
                      <a:pt x="75" y="14766"/>
                      <a:pt x="101" y="14816"/>
                    </a:cubicBezTo>
                    <a:cubicBezTo>
                      <a:pt x="101" y="14966"/>
                      <a:pt x="126" y="15092"/>
                      <a:pt x="126" y="15217"/>
                    </a:cubicBezTo>
                    <a:cubicBezTo>
                      <a:pt x="0" y="15367"/>
                      <a:pt x="0" y="15493"/>
                      <a:pt x="126" y="15618"/>
                    </a:cubicBezTo>
                    <a:cubicBezTo>
                      <a:pt x="126" y="15743"/>
                      <a:pt x="126" y="15868"/>
                      <a:pt x="126" y="15994"/>
                    </a:cubicBezTo>
                    <a:cubicBezTo>
                      <a:pt x="251" y="16144"/>
                      <a:pt x="226" y="16320"/>
                      <a:pt x="126" y="16470"/>
                    </a:cubicBezTo>
                    <a:cubicBezTo>
                      <a:pt x="151" y="16520"/>
                      <a:pt x="151" y="16545"/>
                      <a:pt x="126" y="16595"/>
                    </a:cubicBezTo>
                    <a:cubicBezTo>
                      <a:pt x="201" y="16670"/>
                      <a:pt x="201" y="16771"/>
                      <a:pt x="126" y="16871"/>
                    </a:cubicBezTo>
                    <a:cubicBezTo>
                      <a:pt x="126" y="17247"/>
                      <a:pt x="126" y="17623"/>
                      <a:pt x="126" y="17999"/>
                    </a:cubicBezTo>
                    <a:cubicBezTo>
                      <a:pt x="276" y="18274"/>
                      <a:pt x="251" y="18575"/>
                      <a:pt x="126" y="18876"/>
                    </a:cubicBezTo>
                    <a:cubicBezTo>
                      <a:pt x="151" y="18926"/>
                      <a:pt x="151" y="18951"/>
                      <a:pt x="126" y="19001"/>
                    </a:cubicBezTo>
                    <a:cubicBezTo>
                      <a:pt x="301" y="19352"/>
                      <a:pt x="201" y="19728"/>
                      <a:pt x="226" y="20079"/>
                    </a:cubicBezTo>
                    <a:cubicBezTo>
                      <a:pt x="276" y="22134"/>
                      <a:pt x="126" y="24189"/>
                      <a:pt x="276" y="26244"/>
                    </a:cubicBezTo>
                    <a:lnTo>
                      <a:pt x="326" y="26244"/>
                    </a:lnTo>
                    <a:cubicBezTo>
                      <a:pt x="458" y="26357"/>
                      <a:pt x="603" y="26414"/>
                      <a:pt x="763" y="26414"/>
                    </a:cubicBezTo>
                    <a:cubicBezTo>
                      <a:pt x="816" y="26414"/>
                      <a:pt x="871" y="26407"/>
                      <a:pt x="928" y="26395"/>
                    </a:cubicBezTo>
                    <a:cubicBezTo>
                      <a:pt x="1203" y="26295"/>
                      <a:pt x="1454" y="26119"/>
                      <a:pt x="1730" y="26044"/>
                    </a:cubicBezTo>
                    <a:cubicBezTo>
                      <a:pt x="3166" y="25542"/>
                      <a:pt x="4602" y="25207"/>
                      <a:pt x="6114" y="25207"/>
                    </a:cubicBezTo>
                    <a:cubicBezTo>
                      <a:pt x="6264" y="25207"/>
                      <a:pt x="6415" y="25210"/>
                      <a:pt x="6567" y="25217"/>
                    </a:cubicBezTo>
                    <a:cubicBezTo>
                      <a:pt x="7446" y="25259"/>
                      <a:pt x="8325" y="25528"/>
                      <a:pt x="9219" y="25528"/>
                    </a:cubicBezTo>
                    <a:cubicBezTo>
                      <a:pt x="9395" y="25528"/>
                      <a:pt x="9572" y="25517"/>
                      <a:pt x="9750" y="25493"/>
                    </a:cubicBezTo>
                    <a:cubicBezTo>
                      <a:pt x="9900" y="25142"/>
                      <a:pt x="9700" y="24841"/>
                      <a:pt x="9624" y="24540"/>
                    </a:cubicBezTo>
                    <a:cubicBezTo>
                      <a:pt x="9248" y="23036"/>
                      <a:pt x="9850" y="22134"/>
                      <a:pt x="11429" y="21909"/>
                    </a:cubicBezTo>
                    <a:cubicBezTo>
                      <a:pt x="11855" y="21858"/>
                      <a:pt x="12281" y="21959"/>
                      <a:pt x="12682" y="21733"/>
                    </a:cubicBezTo>
                    <a:cubicBezTo>
                      <a:pt x="12883" y="21558"/>
                      <a:pt x="12707" y="21432"/>
                      <a:pt x="12607" y="21332"/>
                    </a:cubicBezTo>
                    <a:cubicBezTo>
                      <a:pt x="12737" y="21283"/>
                      <a:pt x="12856" y="21253"/>
                      <a:pt x="12958" y="21253"/>
                    </a:cubicBezTo>
                    <a:cubicBezTo>
                      <a:pt x="13171" y="21253"/>
                      <a:pt x="13309" y="21385"/>
                      <a:pt x="13309" y="21758"/>
                    </a:cubicBezTo>
                    <a:cubicBezTo>
                      <a:pt x="13309" y="21858"/>
                      <a:pt x="13334" y="21959"/>
                      <a:pt x="13359" y="22059"/>
                    </a:cubicBezTo>
                    <a:cubicBezTo>
                      <a:pt x="13409" y="22285"/>
                      <a:pt x="13484" y="22485"/>
                      <a:pt x="13584" y="22686"/>
                    </a:cubicBezTo>
                    <a:cubicBezTo>
                      <a:pt x="13860" y="23312"/>
                      <a:pt x="13985" y="23964"/>
                      <a:pt x="13835" y="24640"/>
                    </a:cubicBezTo>
                    <a:cubicBezTo>
                      <a:pt x="13810" y="24741"/>
                      <a:pt x="13785" y="24816"/>
                      <a:pt x="13785" y="24916"/>
                    </a:cubicBezTo>
                    <a:cubicBezTo>
                      <a:pt x="13735" y="25067"/>
                      <a:pt x="13685" y="25242"/>
                      <a:pt x="13634" y="25392"/>
                    </a:cubicBezTo>
                    <a:cubicBezTo>
                      <a:pt x="13584" y="25468"/>
                      <a:pt x="13559" y="25543"/>
                      <a:pt x="13534" y="25618"/>
                    </a:cubicBezTo>
                    <a:cubicBezTo>
                      <a:pt x="13434" y="25919"/>
                      <a:pt x="13233" y="26144"/>
                      <a:pt x="12983" y="26320"/>
                    </a:cubicBezTo>
                    <a:cubicBezTo>
                      <a:pt x="12707" y="26570"/>
                      <a:pt x="12281" y="26545"/>
                      <a:pt x="12081" y="26896"/>
                    </a:cubicBezTo>
                    <a:cubicBezTo>
                      <a:pt x="12106" y="27172"/>
                      <a:pt x="12331" y="27272"/>
                      <a:pt x="12532" y="27422"/>
                    </a:cubicBezTo>
                    <a:cubicBezTo>
                      <a:pt x="13760" y="28400"/>
                      <a:pt x="15188" y="29152"/>
                      <a:pt x="16492" y="30054"/>
                    </a:cubicBezTo>
                    <a:cubicBezTo>
                      <a:pt x="17795" y="30831"/>
                      <a:pt x="19198" y="31307"/>
                      <a:pt x="20727" y="31407"/>
                    </a:cubicBezTo>
                    <a:cubicBezTo>
                      <a:pt x="20827" y="31407"/>
                      <a:pt x="20928" y="31407"/>
                      <a:pt x="21028" y="31382"/>
                    </a:cubicBezTo>
                    <a:cubicBezTo>
                      <a:pt x="21103" y="31357"/>
                      <a:pt x="21203" y="31332"/>
                      <a:pt x="21304" y="31307"/>
                    </a:cubicBezTo>
                    <a:cubicBezTo>
                      <a:pt x="21980" y="31182"/>
                      <a:pt x="22682" y="31182"/>
                      <a:pt x="23359" y="31006"/>
                    </a:cubicBezTo>
                    <a:cubicBezTo>
                      <a:pt x="24512" y="30605"/>
                      <a:pt x="25464" y="29828"/>
                      <a:pt x="26467" y="29202"/>
                    </a:cubicBezTo>
                    <a:cubicBezTo>
                      <a:pt x="26993" y="28801"/>
                      <a:pt x="27569" y="28500"/>
                      <a:pt x="28221" y="28275"/>
                    </a:cubicBezTo>
                    <a:cubicBezTo>
                      <a:pt x="28797" y="28074"/>
                      <a:pt x="29449" y="27924"/>
                      <a:pt x="29825" y="27347"/>
                    </a:cubicBezTo>
                    <a:cubicBezTo>
                      <a:pt x="30076" y="26971"/>
                      <a:pt x="29900" y="26495"/>
                      <a:pt x="30176" y="26119"/>
                    </a:cubicBezTo>
                    <a:cubicBezTo>
                      <a:pt x="30201" y="26069"/>
                      <a:pt x="30226" y="26044"/>
                      <a:pt x="30226" y="26019"/>
                    </a:cubicBezTo>
                    <a:cubicBezTo>
                      <a:pt x="30276" y="25944"/>
                      <a:pt x="30351" y="25894"/>
                      <a:pt x="30401" y="25818"/>
                    </a:cubicBezTo>
                    <a:cubicBezTo>
                      <a:pt x="30452" y="25768"/>
                      <a:pt x="30502" y="25718"/>
                      <a:pt x="30577" y="25668"/>
                    </a:cubicBezTo>
                    <a:cubicBezTo>
                      <a:pt x="30727" y="25543"/>
                      <a:pt x="30903" y="25468"/>
                      <a:pt x="31103" y="25392"/>
                    </a:cubicBezTo>
                    <a:cubicBezTo>
                      <a:pt x="31329" y="25317"/>
                      <a:pt x="31579" y="25242"/>
                      <a:pt x="31830" y="25192"/>
                    </a:cubicBezTo>
                    <a:cubicBezTo>
                      <a:pt x="31962" y="25141"/>
                      <a:pt x="32087" y="25117"/>
                      <a:pt x="32207" y="25117"/>
                    </a:cubicBezTo>
                    <a:cubicBezTo>
                      <a:pt x="32499" y="25117"/>
                      <a:pt x="32760" y="25255"/>
                      <a:pt x="33008" y="25468"/>
                    </a:cubicBezTo>
                    <a:cubicBezTo>
                      <a:pt x="33133" y="25568"/>
                      <a:pt x="33284" y="25643"/>
                      <a:pt x="33409" y="25743"/>
                    </a:cubicBezTo>
                    <a:cubicBezTo>
                      <a:pt x="33534" y="25843"/>
                      <a:pt x="33609" y="25994"/>
                      <a:pt x="33710" y="26094"/>
                    </a:cubicBezTo>
                    <a:cubicBezTo>
                      <a:pt x="33785" y="26169"/>
                      <a:pt x="33835" y="26219"/>
                      <a:pt x="33910" y="26244"/>
                    </a:cubicBezTo>
                    <a:cubicBezTo>
                      <a:pt x="33960" y="26270"/>
                      <a:pt x="33985" y="26295"/>
                      <a:pt x="34036" y="26295"/>
                    </a:cubicBezTo>
                    <a:cubicBezTo>
                      <a:pt x="34205" y="26348"/>
                      <a:pt x="34374" y="26363"/>
                      <a:pt x="34543" y="26363"/>
                    </a:cubicBezTo>
                    <a:cubicBezTo>
                      <a:pt x="34776" y="26363"/>
                      <a:pt x="35009" y="26334"/>
                      <a:pt x="35243" y="26334"/>
                    </a:cubicBezTo>
                    <a:cubicBezTo>
                      <a:pt x="35316" y="26334"/>
                      <a:pt x="35390" y="26337"/>
                      <a:pt x="35464" y="26345"/>
                    </a:cubicBezTo>
                    <a:cubicBezTo>
                      <a:pt x="35840" y="26295"/>
                      <a:pt x="36216" y="26295"/>
                      <a:pt x="36567" y="26295"/>
                    </a:cubicBezTo>
                    <a:cubicBezTo>
                      <a:pt x="36667" y="26295"/>
                      <a:pt x="36767" y="26306"/>
                      <a:pt x="36868" y="26306"/>
                    </a:cubicBezTo>
                    <a:cubicBezTo>
                      <a:pt x="36918" y="26306"/>
                      <a:pt x="36968" y="26303"/>
                      <a:pt x="37018" y="26295"/>
                    </a:cubicBezTo>
                    <a:cubicBezTo>
                      <a:pt x="37569" y="26295"/>
                      <a:pt x="38121" y="26420"/>
                      <a:pt x="38647" y="26570"/>
                    </a:cubicBezTo>
                    <a:cubicBezTo>
                      <a:pt x="38829" y="26619"/>
                      <a:pt x="39018" y="26668"/>
                      <a:pt x="39200" y="26668"/>
                    </a:cubicBezTo>
                    <a:cubicBezTo>
                      <a:pt x="39394" y="26668"/>
                      <a:pt x="39582" y="26613"/>
                      <a:pt x="39750" y="26445"/>
                    </a:cubicBezTo>
                    <a:cubicBezTo>
                      <a:pt x="39775" y="25718"/>
                      <a:pt x="39775" y="24966"/>
                      <a:pt x="39800" y="24239"/>
                    </a:cubicBezTo>
                    <a:cubicBezTo>
                      <a:pt x="39875" y="22059"/>
                      <a:pt x="39750" y="19853"/>
                      <a:pt x="39925" y="17648"/>
                    </a:cubicBezTo>
                    <a:cubicBezTo>
                      <a:pt x="40026" y="16345"/>
                      <a:pt x="39950" y="15016"/>
                      <a:pt x="39950" y="13688"/>
                    </a:cubicBezTo>
                    <a:cubicBezTo>
                      <a:pt x="39950" y="10305"/>
                      <a:pt x="40051" y="6946"/>
                      <a:pt x="39925" y="3588"/>
                    </a:cubicBezTo>
                    <a:cubicBezTo>
                      <a:pt x="39850" y="2585"/>
                      <a:pt x="39800" y="1583"/>
                      <a:pt x="39975" y="605"/>
                    </a:cubicBezTo>
                    <a:cubicBezTo>
                      <a:pt x="39975" y="405"/>
                      <a:pt x="39975" y="204"/>
                      <a:pt x="39975" y="4"/>
                    </a:cubicBezTo>
                    <a:cubicBezTo>
                      <a:pt x="39954" y="2"/>
                      <a:pt x="39934" y="1"/>
                      <a:pt x="3991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35"/>
              <p:cNvSpPr/>
              <p:nvPr/>
            </p:nvSpPr>
            <p:spPr>
              <a:xfrm>
                <a:off x="2015800" y="2522975"/>
                <a:ext cx="990000" cy="309800"/>
              </a:xfrm>
              <a:custGeom>
                <a:avLst/>
                <a:gdLst/>
                <a:ahLst/>
                <a:cxnLst/>
                <a:rect l="l" t="t" r="r" b="b"/>
                <a:pathLst>
                  <a:path w="39600" h="12392" extrusionOk="0">
                    <a:moveTo>
                      <a:pt x="29199" y="3794"/>
                    </a:moveTo>
                    <a:cubicBezTo>
                      <a:pt x="29199" y="3794"/>
                      <a:pt x="29174" y="3794"/>
                      <a:pt x="29174" y="3820"/>
                    </a:cubicBezTo>
                    <a:lnTo>
                      <a:pt x="29149" y="3820"/>
                    </a:lnTo>
                    <a:cubicBezTo>
                      <a:pt x="29149" y="3820"/>
                      <a:pt x="29174" y="3794"/>
                      <a:pt x="29199" y="3794"/>
                    </a:cubicBezTo>
                    <a:close/>
                    <a:moveTo>
                      <a:pt x="37394" y="2015"/>
                    </a:moveTo>
                    <a:cubicBezTo>
                      <a:pt x="37670" y="2015"/>
                      <a:pt x="37921" y="2065"/>
                      <a:pt x="38096" y="2266"/>
                    </a:cubicBezTo>
                    <a:cubicBezTo>
                      <a:pt x="38196" y="2341"/>
                      <a:pt x="38297" y="2416"/>
                      <a:pt x="38422" y="2441"/>
                    </a:cubicBezTo>
                    <a:cubicBezTo>
                      <a:pt x="38522" y="3068"/>
                      <a:pt x="38998" y="3694"/>
                      <a:pt x="38572" y="4371"/>
                    </a:cubicBezTo>
                    <a:cubicBezTo>
                      <a:pt x="38447" y="4596"/>
                      <a:pt x="38347" y="4822"/>
                      <a:pt x="38171" y="4998"/>
                    </a:cubicBezTo>
                    <a:cubicBezTo>
                      <a:pt x="38096" y="5073"/>
                      <a:pt x="38046" y="5123"/>
                      <a:pt x="37996" y="5173"/>
                    </a:cubicBezTo>
                    <a:cubicBezTo>
                      <a:pt x="37820" y="5298"/>
                      <a:pt x="37695" y="5424"/>
                      <a:pt x="37595" y="5599"/>
                    </a:cubicBezTo>
                    <a:lnTo>
                      <a:pt x="37419" y="5624"/>
                    </a:lnTo>
                    <a:lnTo>
                      <a:pt x="37419" y="5599"/>
                    </a:lnTo>
                    <a:cubicBezTo>
                      <a:pt x="37294" y="5699"/>
                      <a:pt x="37119" y="5649"/>
                      <a:pt x="37018" y="5774"/>
                    </a:cubicBezTo>
                    <a:cubicBezTo>
                      <a:pt x="37018" y="5774"/>
                      <a:pt x="37018" y="5749"/>
                      <a:pt x="37018" y="5749"/>
                    </a:cubicBezTo>
                    <a:cubicBezTo>
                      <a:pt x="36693" y="5499"/>
                      <a:pt x="36216" y="5599"/>
                      <a:pt x="35941" y="5273"/>
                    </a:cubicBezTo>
                    <a:cubicBezTo>
                      <a:pt x="35640" y="5023"/>
                      <a:pt x="35414" y="4722"/>
                      <a:pt x="35164" y="4396"/>
                    </a:cubicBezTo>
                    <a:cubicBezTo>
                      <a:pt x="35239" y="4271"/>
                      <a:pt x="35239" y="4120"/>
                      <a:pt x="35239" y="3970"/>
                    </a:cubicBezTo>
                    <a:cubicBezTo>
                      <a:pt x="35214" y="3293"/>
                      <a:pt x="35439" y="2767"/>
                      <a:pt x="36016" y="2416"/>
                    </a:cubicBezTo>
                    <a:cubicBezTo>
                      <a:pt x="36141" y="2341"/>
                      <a:pt x="36216" y="2241"/>
                      <a:pt x="36216" y="2090"/>
                    </a:cubicBezTo>
                    <a:cubicBezTo>
                      <a:pt x="36267" y="2115"/>
                      <a:pt x="36317" y="2115"/>
                      <a:pt x="36367" y="2115"/>
                    </a:cubicBezTo>
                    <a:cubicBezTo>
                      <a:pt x="36542" y="2090"/>
                      <a:pt x="36693" y="2040"/>
                      <a:pt x="36868" y="2040"/>
                    </a:cubicBezTo>
                    <a:cubicBezTo>
                      <a:pt x="37044" y="2015"/>
                      <a:pt x="37219" y="2015"/>
                      <a:pt x="37394" y="2015"/>
                    </a:cubicBezTo>
                    <a:close/>
                    <a:moveTo>
                      <a:pt x="5583" y="1586"/>
                    </a:moveTo>
                    <a:cubicBezTo>
                      <a:pt x="6111" y="1586"/>
                      <a:pt x="6647" y="1698"/>
                      <a:pt x="7194" y="1915"/>
                    </a:cubicBezTo>
                    <a:cubicBezTo>
                      <a:pt x="7695" y="2216"/>
                      <a:pt x="7921" y="2817"/>
                      <a:pt x="8497" y="3068"/>
                    </a:cubicBezTo>
                    <a:cubicBezTo>
                      <a:pt x="8497" y="3043"/>
                      <a:pt x="8522" y="3043"/>
                      <a:pt x="8547" y="3043"/>
                    </a:cubicBezTo>
                    <a:cubicBezTo>
                      <a:pt x="8547" y="3218"/>
                      <a:pt x="8622" y="3343"/>
                      <a:pt x="8697" y="3494"/>
                    </a:cubicBezTo>
                    <a:cubicBezTo>
                      <a:pt x="8672" y="3594"/>
                      <a:pt x="8597" y="3669"/>
                      <a:pt x="8572" y="3769"/>
                    </a:cubicBezTo>
                    <a:cubicBezTo>
                      <a:pt x="8447" y="4571"/>
                      <a:pt x="8522" y="5449"/>
                      <a:pt x="8146" y="6226"/>
                    </a:cubicBezTo>
                    <a:cubicBezTo>
                      <a:pt x="8121" y="6451"/>
                      <a:pt x="7996" y="6602"/>
                      <a:pt x="7870" y="6752"/>
                    </a:cubicBezTo>
                    <a:lnTo>
                      <a:pt x="7545" y="7003"/>
                    </a:lnTo>
                    <a:cubicBezTo>
                      <a:pt x="7520" y="7003"/>
                      <a:pt x="7494" y="7028"/>
                      <a:pt x="7469" y="7078"/>
                    </a:cubicBezTo>
                    <a:cubicBezTo>
                      <a:pt x="7469" y="7103"/>
                      <a:pt x="7494" y="7128"/>
                      <a:pt x="7520" y="7178"/>
                    </a:cubicBezTo>
                    <a:cubicBezTo>
                      <a:pt x="7494" y="7178"/>
                      <a:pt x="7469" y="7153"/>
                      <a:pt x="7444" y="7153"/>
                    </a:cubicBezTo>
                    <a:cubicBezTo>
                      <a:pt x="7269" y="7178"/>
                      <a:pt x="7093" y="7303"/>
                      <a:pt x="6918" y="7378"/>
                    </a:cubicBezTo>
                    <a:cubicBezTo>
                      <a:pt x="6527" y="7591"/>
                      <a:pt x="6142" y="7693"/>
                      <a:pt x="5759" y="7693"/>
                    </a:cubicBezTo>
                    <a:cubicBezTo>
                      <a:pt x="5282" y="7693"/>
                      <a:pt x="4809" y="7534"/>
                      <a:pt x="4337" y="7228"/>
                    </a:cubicBezTo>
                    <a:cubicBezTo>
                      <a:pt x="4036" y="7053"/>
                      <a:pt x="3710" y="6852"/>
                      <a:pt x="3384" y="6652"/>
                    </a:cubicBezTo>
                    <a:cubicBezTo>
                      <a:pt x="3409" y="6602"/>
                      <a:pt x="3434" y="6551"/>
                      <a:pt x="3409" y="6476"/>
                    </a:cubicBezTo>
                    <a:cubicBezTo>
                      <a:pt x="2733" y="5524"/>
                      <a:pt x="2632" y="4471"/>
                      <a:pt x="3058" y="3368"/>
                    </a:cubicBezTo>
                    <a:cubicBezTo>
                      <a:pt x="3108" y="3168"/>
                      <a:pt x="3134" y="2967"/>
                      <a:pt x="3209" y="2767"/>
                    </a:cubicBezTo>
                    <a:cubicBezTo>
                      <a:pt x="3259" y="2692"/>
                      <a:pt x="3284" y="2617"/>
                      <a:pt x="3309" y="2541"/>
                    </a:cubicBezTo>
                    <a:cubicBezTo>
                      <a:pt x="3384" y="2441"/>
                      <a:pt x="3459" y="2341"/>
                      <a:pt x="3535" y="2266"/>
                    </a:cubicBezTo>
                    <a:cubicBezTo>
                      <a:pt x="3585" y="2190"/>
                      <a:pt x="3660" y="2140"/>
                      <a:pt x="3710" y="2090"/>
                    </a:cubicBezTo>
                    <a:cubicBezTo>
                      <a:pt x="4325" y="1748"/>
                      <a:pt x="4948" y="1586"/>
                      <a:pt x="5583" y="1586"/>
                    </a:cubicBezTo>
                    <a:close/>
                    <a:moveTo>
                      <a:pt x="8647" y="7754"/>
                    </a:moveTo>
                    <a:cubicBezTo>
                      <a:pt x="8597" y="7779"/>
                      <a:pt x="8572" y="7779"/>
                      <a:pt x="8547" y="7805"/>
                    </a:cubicBezTo>
                    <a:cubicBezTo>
                      <a:pt x="8572" y="7779"/>
                      <a:pt x="8597" y="7779"/>
                      <a:pt x="8622" y="7754"/>
                    </a:cubicBezTo>
                    <a:close/>
                    <a:moveTo>
                      <a:pt x="12829" y="5849"/>
                    </a:moveTo>
                    <a:cubicBezTo>
                      <a:pt x="13705" y="5849"/>
                      <a:pt x="14512" y="6102"/>
                      <a:pt x="15164" y="6852"/>
                    </a:cubicBezTo>
                    <a:cubicBezTo>
                      <a:pt x="15414" y="7078"/>
                      <a:pt x="15515" y="7454"/>
                      <a:pt x="15815" y="7654"/>
                    </a:cubicBezTo>
                    <a:cubicBezTo>
                      <a:pt x="15865" y="7679"/>
                      <a:pt x="15916" y="7729"/>
                      <a:pt x="15966" y="7779"/>
                    </a:cubicBezTo>
                    <a:cubicBezTo>
                      <a:pt x="15966" y="7980"/>
                      <a:pt x="15966" y="8155"/>
                      <a:pt x="15966" y="8356"/>
                    </a:cubicBezTo>
                    <a:lnTo>
                      <a:pt x="15891" y="8356"/>
                    </a:lnTo>
                    <a:cubicBezTo>
                      <a:pt x="15364" y="8732"/>
                      <a:pt x="15264" y="9434"/>
                      <a:pt x="14788" y="9860"/>
                    </a:cubicBezTo>
                    <a:cubicBezTo>
                      <a:pt x="14637" y="10010"/>
                      <a:pt x="14512" y="10135"/>
                      <a:pt x="14412" y="10261"/>
                    </a:cubicBezTo>
                    <a:cubicBezTo>
                      <a:pt x="14286" y="10361"/>
                      <a:pt x="14161" y="10436"/>
                      <a:pt x="13986" y="10436"/>
                    </a:cubicBezTo>
                    <a:cubicBezTo>
                      <a:pt x="13672" y="10536"/>
                      <a:pt x="13347" y="10555"/>
                      <a:pt x="13018" y="10555"/>
                    </a:cubicBezTo>
                    <a:cubicBezTo>
                      <a:pt x="12820" y="10555"/>
                      <a:pt x="12622" y="10548"/>
                      <a:pt x="12424" y="10548"/>
                    </a:cubicBezTo>
                    <a:cubicBezTo>
                      <a:pt x="12292" y="10548"/>
                      <a:pt x="12161" y="10551"/>
                      <a:pt x="12031" y="10561"/>
                    </a:cubicBezTo>
                    <a:cubicBezTo>
                      <a:pt x="11855" y="10561"/>
                      <a:pt x="11655" y="10587"/>
                      <a:pt x="11479" y="10662"/>
                    </a:cubicBezTo>
                    <a:cubicBezTo>
                      <a:pt x="11454" y="10687"/>
                      <a:pt x="11454" y="10687"/>
                      <a:pt x="11429" y="10687"/>
                    </a:cubicBezTo>
                    <a:cubicBezTo>
                      <a:pt x="11429" y="10662"/>
                      <a:pt x="11404" y="10637"/>
                      <a:pt x="11379" y="10587"/>
                    </a:cubicBezTo>
                    <a:lnTo>
                      <a:pt x="11379" y="10612"/>
                    </a:lnTo>
                    <a:cubicBezTo>
                      <a:pt x="11279" y="10561"/>
                      <a:pt x="11229" y="10461"/>
                      <a:pt x="11179" y="10386"/>
                    </a:cubicBezTo>
                    <a:cubicBezTo>
                      <a:pt x="11104" y="10336"/>
                      <a:pt x="11053" y="10286"/>
                      <a:pt x="10978" y="10211"/>
                    </a:cubicBezTo>
                    <a:cubicBezTo>
                      <a:pt x="11053" y="9634"/>
                      <a:pt x="10803" y="9183"/>
                      <a:pt x="10377" y="8832"/>
                    </a:cubicBezTo>
                    <a:cubicBezTo>
                      <a:pt x="10402" y="8807"/>
                      <a:pt x="10452" y="8757"/>
                      <a:pt x="10502" y="8707"/>
                    </a:cubicBezTo>
                    <a:cubicBezTo>
                      <a:pt x="10703" y="8105"/>
                      <a:pt x="10527" y="7429"/>
                      <a:pt x="10903" y="6877"/>
                    </a:cubicBezTo>
                    <a:cubicBezTo>
                      <a:pt x="11053" y="6226"/>
                      <a:pt x="11505" y="5950"/>
                      <a:pt x="12106" y="5900"/>
                    </a:cubicBezTo>
                    <a:cubicBezTo>
                      <a:pt x="12351" y="5868"/>
                      <a:pt x="12592" y="5849"/>
                      <a:pt x="12829" y="5849"/>
                    </a:cubicBezTo>
                    <a:close/>
                    <a:moveTo>
                      <a:pt x="18823" y="10988"/>
                    </a:moveTo>
                    <a:cubicBezTo>
                      <a:pt x="18823" y="11013"/>
                      <a:pt x="18798" y="11013"/>
                      <a:pt x="18798" y="11013"/>
                    </a:cubicBezTo>
                    <a:cubicBezTo>
                      <a:pt x="18798" y="11013"/>
                      <a:pt x="18773" y="11038"/>
                      <a:pt x="18773" y="11038"/>
                    </a:cubicBezTo>
                    <a:cubicBezTo>
                      <a:pt x="18773" y="11038"/>
                      <a:pt x="18773" y="11013"/>
                      <a:pt x="18773" y="11013"/>
                    </a:cubicBezTo>
                    <a:cubicBezTo>
                      <a:pt x="18798" y="11013"/>
                      <a:pt x="18798" y="10988"/>
                      <a:pt x="18823" y="10988"/>
                    </a:cubicBezTo>
                    <a:close/>
                    <a:moveTo>
                      <a:pt x="16542" y="11489"/>
                    </a:moveTo>
                    <a:cubicBezTo>
                      <a:pt x="16542" y="11514"/>
                      <a:pt x="16542" y="11514"/>
                      <a:pt x="16542" y="11539"/>
                    </a:cubicBezTo>
                    <a:cubicBezTo>
                      <a:pt x="16517" y="11514"/>
                      <a:pt x="16467" y="11514"/>
                      <a:pt x="16467" y="11514"/>
                    </a:cubicBezTo>
                    <a:cubicBezTo>
                      <a:pt x="16467" y="11514"/>
                      <a:pt x="16517" y="11514"/>
                      <a:pt x="16542" y="11489"/>
                    </a:cubicBezTo>
                    <a:close/>
                    <a:moveTo>
                      <a:pt x="16567" y="11614"/>
                    </a:moveTo>
                    <a:lnTo>
                      <a:pt x="16617" y="11639"/>
                    </a:lnTo>
                    <a:lnTo>
                      <a:pt x="16567" y="11639"/>
                    </a:lnTo>
                    <a:cubicBezTo>
                      <a:pt x="16567" y="11639"/>
                      <a:pt x="16567" y="11614"/>
                      <a:pt x="16567" y="11614"/>
                    </a:cubicBezTo>
                    <a:close/>
                    <a:moveTo>
                      <a:pt x="5890" y="0"/>
                    </a:moveTo>
                    <a:cubicBezTo>
                      <a:pt x="5733" y="0"/>
                      <a:pt x="5571" y="36"/>
                      <a:pt x="5414" y="60"/>
                    </a:cubicBezTo>
                    <a:cubicBezTo>
                      <a:pt x="4612" y="211"/>
                      <a:pt x="3810" y="361"/>
                      <a:pt x="2983" y="486"/>
                    </a:cubicBezTo>
                    <a:cubicBezTo>
                      <a:pt x="2156" y="662"/>
                      <a:pt x="1404" y="887"/>
                      <a:pt x="728" y="1388"/>
                    </a:cubicBezTo>
                    <a:lnTo>
                      <a:pt x="151" y="1388"/>
                    </a:lnTo>
                    <a:cubicBezTo>
                      <a:pt x="151" y="1464"/>
                      <a:pt x="126" y="1539"/>
                      <a:pt x="101" y="1614"/>
                    </a:cubicBezTo>
                    <a:cubicBezTo>
                      <a:pt x="26" y="1789"/>
                      <a:pt x="1" y="1990"/>
                      <a:pt x="126" y="2190"/>
                    </a:cubicBezTo>
                    <a:cubicBezTo>
                      <a:pt x="126" y="2266"/>
                      <a:pt x="126" y="2316"/>
                      <a:pt x="126" y="2391"/>
                    </a:cubicBezTo>
                    <a:cubicBezTo>
                      <a:pt x="126" y="3118"/>
                      <a:pt x="151" y="3870"/>
                      <a:pt x="151" y="4596"/>
                    </a:cubicBezTo>
                    <a:cubicBezTo>
                      <a:pt x="327" y="4972"/>
                      <a:pt x="226" y="5373"/>
                      <a:pt x="226" y="5774"/>
                    </a:cubicBezTo>
                    <a:cubicBezTo>
                      <a:pt x="251" y="6426"/>
                      <a:pt x="327" y="7028"/>
                      <a:pt x="853" y="7454"/>
                    </a:cubicBezTo>
                    <a:cubicBezTo>
                      <a:pt x="1179" y="7905"/>
                      <a:pt x="1605" y="8206"/>
                      <a:pt x="2056" y="8506"/>
                    </a:cubicBezTo>
                    <a:cubicBezTo>
                      <a:pt x="2332" y="8657"/>
                      <a:pt x="2632" y="8807"/>
                      <a:pt x="2908" y="8957"/>
                    </a:cubicBezTo>
                    <a:cubicBezTo>
                      <a:pt x="3259" y="9108"/>
                      <a:pt x="3585" y="9308"/>
                      <a:pt x="3961" y="9383"/>
                    </a:cubicBezTo>
                    <a:cubicBezTo>
                      <a:pt x="4036" y="9383"/>
                      <a:pt x="4136" y="9358"/>
                      <a:pt x="4236" y="9333"/>
                    </a:cubicBezTo>
                    <a:cubicBezTo>
                      <a:pt x="4286" y="9308"/>
                      <a:pt x="4337" y="9283"/>
                      <a:pt x="4362" y="9233"/>
                    </a:cubicBezTo>
                    <a:cubicBezTo>
                      <a:pt x="4512" y="9459"/>
                      <a:pt x="4713" y="9559"/>
                      <a:pt x="4913" y="9684"/>
                    </a:cubicBezTo>
                    <a:lnTo>
                      <a:pt x="4963" y="9684"/>
                    </a:lnTo>
                    <a:cubicBezTo>
                      <a:pt x="4963" y="9684"/>
                      <a:pt x="4963" y="9709"/>
                      <a:pt x="4988" y="9734"/>
                    </a:cubicBezTo>
                    <a:cubicBezTo>
                      <a:pt x="5565" y="10436"/>
                      <a:pt x="6442" y="10461"/>
                      <a:pt x="7244" y="10637"/>
                    </a:cubicBezTo>
                    <a:cubicBezTo>
                      <a:pt x="7419" y="10637"/>
                      <a:pt x="7545" y="10637"/>
                      <a:pt x="7670" y="10587"/>
                    </a:cubicBezTo>
                    <a:cubicBezTo>
                      <a:pt x="8021" y="10687"/>
                      <a:pt x="8422" y="10637"/>
                      <a:pt x="8748" y="10812"/>
                    </a:cubicBezTo>
                    <a:cubicBezTo>
                      <a:pt x="9224" y="10962"/>
                      <a:pt x="9700" y="11088"/>
                      <a:pt x="10151" y="11238"/>
                    </a:cubicBezTo>
                    <a:cubicBezTo>
                      <a:pt x="10302" y="11238"/>
                      <a:pt x="10427" y="11213"/>
                      <a:pt x="10552" y="11213"/>
                    </a:cubicBezTo>
                    <a:cubicBezTo>
                      <a:pt x="10690" y="11282"/>
                      <a:pt x="10828" y="11321"/>
                      <a:pt x="10965" y="11321"/>
                    </a:cubicBezTo>
                    <a:cubicBezTo>
                      <a:pt x="11078" y="11321"/>
                      <a:pt x="11191" y="11295"/>
                      <a:pt x="11304" y="11238"/>
                    </a:cubicBezTo>
                    <a:lnTo>
                      <a:pt x="11304" y="11238"/>
                    </a:lnTo>
                    <a:cubicBezTo>
                      <a:pt x="11279" y="11313"/>
                      <a:pt x="11304" y="11389"/>
                      <a:pt x="11354" y="11464"/>
                    </a:cubicBezTo>
                    <a:cubicBezTo>
                      <a:pt x="11454" y="11539"/>
                      <a:pt x="11555" y="11589"/>
                      <a:pt x="11680" y="11614"/>
                    </a:cubicBezTo>
                    <a:cubicBezTo>
                      <a:pt x="11855" y="11639"/>
                      <a:pt x="12006" y="11689"/>
                      <a:pt x="12181" y="11739"/>
                    </a:cubicBezTo>
                    <a:cubicBezTo>
                      <a:pt x="12256" y="11790"/>
                      <a:pt x="12332" y="11790"/>
                      <a:pt x="12432" y="11815"/>
                    </a:cubicBezTo>
                    <a:cubicBezTo>
                      <a:pt x="12858" y="11865"/>
                      <a:pt x="13309" y="11815"/>
                      <a:pt x="13735" y="11965"/>
                    </a:cubicBezTo>
                    <a:cubicBezTo>
                      <a:pt x="13860" y="11990"/>
                      <a:pt x="13986" y="12015"/>
                      <a:pt x="14136" y="12040"/>
                    </a:cubicBezTo>
                    <a:cubicBezTo>
                      <a:pt x="14261" y="12065"/>
                      <a:pt x="14387" y="12065"/>
                      <a:pt x="14537" y="12090"/>
                    </a:cubicBezTo>
                    <a:cubicBezTo>
                      <a:pt x="14551" y="12089"/>
                      <a:pt x="14565" y="12088"/>
                      <a:pt x="14580" y="12088"/>
                    </a:cubicBezTo>
                    <a:cubicBezTo>
                      <a:pt x="14687" y="12088"/>
                      <a:pt x="14805" y="12125"/>
                      <a:pt x="14907" y="12125"/>
                    </a:cubicBezTo>
                    <a:cubicBezTo>
                      <a:pt x="15014" y="12125"/>
                      <a:pt x="15102" y="12084"/>
                      <a:pt x="15139" y="11915"/>
                    </a:cubicBezTo>
                    <a:cubicBezTo>
                      <a:pt x="15164" y="11915"/>
                      <a:pt x="15164" y="11915"/>
                      <a:pt x="15164" y="11940"/>
                    </a:cubicBezTo>
                    <a:cubicBezTo>
                      <a:pt x="15219" y="11949"/>
                      <a:pt x="15270" y="11955"/>
                      <a:pt x="15320" y="11955"/>
                    </a:cubicBezTo>
                    <a:cubicBezTo>
                      <a:pt x="15406" y="11955"/>
                      <a:pt x="15485" y="11937"/>
                      <a:pt x="15565" y="11890"/>
                    </a:cubicBezTo>
                    <a:cubicBezTo>
                      <a:pt x="15590" y="11890"/>
                      <a:pt x="15615" y="11865"/>
                      <a:pt x="15640" y="11840"/>
                    </a:cubicBezTo>
                    <a:cubicBezTo>
                      <a:pt x="15817" y="11938"/>
                      <a:pt x="15995" y="12006"/>
                      <a:pt x="16196" y="12006"/>
                    </a:cubicBezTo>
                    <a:cubicBezTo>
                      <a:pt x="16251" y="12006"/>
                      <a:pt x="16308" y="12001"/>
                      <a:pt x="16367" y="11990"/>
                    </a:cubicBezTo>
                    <a:lnTo>
                      <a:pt x="16517" y="11990"/>
                    </a:lnTo>
                    <a:cubicBezTo>
                      <a:pt x="16542" y="12040"/>
                      <a:pt x="16592" y="12090"/>
                      <a:pt x="16642" y="12140"/>
                    </a:cubicBezTo>
                    <a:cubicBezTo>
                      <a:pt x="17194" y="12391"/>
                      <a:pt x="17820" y="12191"/>
                      <a:pt x="18372" y="12391"/>
                    </a:cubicBezTo>
                    <a:cubicBezTo>
                      <a:pt x="18547" y="12391"/>
                      <a:pt x="18723" y="12391"/>
                      <a:pt x="18873" y="12366"/>
                    </a:cubicBezTo>
                    <a:cubicBezTo>
                      <a:pt x="19273" y="12301"/>
                      <a:pt x="19672" y="12288"/>
                      <a:pt x="20072" y="12288"/>
                    </a:cubicBezTo>
                    <a:cubicBezTo>
                      <a:pt x="20350" y="12288"/>
                      <a:pt x="20629" y="12294"/>
                      <a:pt x="20907" y="12294"/>
                    </a:cubicBezTo>
                    <a:cubicBezTo>
                      <a:pt x="21307" y="12294"/>
                      <a:pt x="21706" y="12281"/>
                      <a:pt x="22106" y="12216"/>
                    </a:cubicBezTo>
                    <a:cubicBezTo>
                      <a:pt x="22256" y="12216"/>
                      <a:pt x="22432" y="12241"/>
                      <a:pt x="22607" y="12241"/>
                    </a:cubicBezTo>
                    <a:cubicBezTo>
                      <a:pt x="23234" y="12090"/>
                      <a:pt x="23886" y="12115"/>
                      <a:pt x="24537" y="12015"/>
                    </a:cubicBezTo>
                    <a:cubicBezTo>
                      <a:pt x="24841" y="11950"/>
                      <a:pt x="25145" y="11885"/>
                      <a:pt x="25465" y="11885"/>
                    </a:cubicBezTo>
                    <a:cubicBezTo>
                      <a:pt x="25515" y="11885"/>
                      <a:pt x="25565" y="11886"/>
                      <a:pt x="25615" y="11890"/>
                    </a:cubicBezTo>
                    <a:cubicBezTo>
                      <a:pt x="25651" y="11891"/>
                      <a:pt x="25687" y="11892"/>
                      <a:pt x="25723" y="11892"/>
                    </a:cubicBezTo>
                    <a:cubicBezTo>
                      <a:pt x="26232" y="11892"/>
                      <a:pt x="26702" y="11733"/>
                      <a:pt x="27194" y="11639"/>
                    </a:cubicBezTo>
                    <a:cubicBezTo>
                      <a:pt x="27319" y="11614"/>
                      <a:pt x="27419" y="11564"/>
                      <a:pt x="27520" y="11489"/>
                    </a:cubicBezTo>
                    <a:lnTo>
                      <a:pt x="28046" y="11489"/>
                    </a:lnTo>
                    <a:cubicBezTo>
                      <a:pt x="28093" y="11490"/>
                      <a:pt x="28139" y="11491"/>
                      <a:pt x="28186" y="11491"/>
                    </a:cubicBezTo>
                    <a:cubicBezTo>
                      <a:pt x="28866" y="11491"/>
                      <a:pt x="29543" y="11324"/>
                      <a:pt x="30176" y="11113"/>
                    </a:cubicBezTo>
                    <a:cubicBezTo>
                      <a:pt x="30527" y="11013"/>
                      <a:pt x="30853" y="10887"/>
                      <a:pt x="31204" y="10837"/>
                    </a:cubicBezTo>
                    <a:cubicBezTo>
                      <a:pt x="31279" y="10812"/>
                      <a:pt x="31379" y="10762"/>
                      <a:pt x="31480" y="10737"/>
                    </a:cubicBezTo>
                    <a:cubicBezTo>
                      <a:pt x="32532" y="10386"/>
                      <a:pt x="33585" y="10010"/>
                      <a:pt x="34637" y="9634"/>
                    </a:cubicBezTo>
                    <a:cubicBezTo>
                      <a:pt x="35490" y="9358"/>
                      <a:pt x="36292" y="8957"/>
                      <a:pt x="37094" y="8607"/>
                    </a:cubicBezTo>
                    <a:cubicBezTo>
                      <a:pt x="37344" y="8481"/>
                      <a:pt x="37545" y="8306"/>
                      <a:pt x="37770" y="8155"/>
                    </a:cubicBezTo>
                    <a:cubicBezTo>
                      <a:pt x="37871" y="8105"/>
                      <a:pt x="37971" y="8030"/>
                      <a:pt x="38071" y="7955"/>
                    </a:cubicBezTo>
                    <a:cubicBezTo>
                      <a:pt x="38146" y="7905"/>
                      <a:pt x="38221" y="7855"/>
                      <a:pt x="38297" y="7805"/>
                    </a:cubicBezTo>
                    <a:cubicBezTo>
                      <a:pt x="38923" y="7529"/>
                      <a:pt x="39450" y="7128"/>
                      <a:pt x="39600" y="6401"/>
                    </a:cubicBezTo>
                    <a:cubicBezTo>
                      <a:pt x="39575" y="4998"/>
                      <a:pt x="39575" y="3594"/>
                      <a:pt x="39575" y="2190"/>
                    </a:cubicBezTo>
                    <a:cubicBezTo>
                      <a:pt x="39575" y="1990"/>
                      <a:pt x="39575" y="1789"/>
                      <a:pt x="39575" y="1589"/>
                    </a:cubicBezTo>
                    <a:cubicBezTo>
                      <a:pt x="39508" y="1593"/>
                      <a:pt x="39443" y="1595"/>
                      <a:pt x="39378" y="1595"/>
                    </a:cubicBezTo>
                    <a:cubicBezTo>
                      <a:pt x="39055" y="1595"/>
                      <a:pt x="38756" y="1543"/>
                      <a:pt x="38422" y="1439"/>
                    </a:cubicBezTo>
                    <a:cubicBezTo>
                      <a:pt x="37949" y="1281"/>
                      <a:pt x="37477" y="1184"/>
                      <a:pt x="36968" y="1184"/>
                    </a:cubicBezTo>
                    <a:cubicBezTo>
                      <a:pt x="36910" y="1184"/>
                      <a:pt x="36852" y="1185"/>
                      <a:pt x="36793" y="1188"/>
                    </a:cubicBezTo>
                    <a:lnTo>
                      <a:pt x="36392" y="1188"/>
                    </a:lnTo>
                    <a:cubicBezTo>
                      <a:pt x="36342" y="1194"/>
                      <a:pt x="36291" y="1197"/>
                      <a:pt x="36239" y="1197"/>
                    </a:cubicBezTo>
                    <a:cubicBezTo>
                      <a:pt x="36085" y="1197"/>
                      <a:pt x="35927" y="1175"/>
                      <a:pt x="35772" y="1175"/>
                    </a:cubicBezTo>
                    <a:cubicBezTo>
                      <a:pt x="35565" y="1175"/>
                      <a:pt x="35364" y="1213"/>
                      <a:pt x="35189" y="1388"/>
                    </a:cubicBezTo>
                    <a:cubicBezTo>
                      <a:pt x="35024" y="1315"/>
                      <a:pt x="34846" y="1216"/>
                      <a:pt x="34665" y="1216"/>
                    </a:cubicBezTo>
                    <a:cubicBezTo>
                      <a:pt x="34598" y="1216"/>
                      <a:pt x="34530" y="1229"/>
                      <a:pt x="34462" y="1263"/>
                    </a:cubicBezTo>
                    <a:cubicBezTo>
                      <a:pt x="34376" y="1306"/>
                      <a:pt x="34296" y="1323"/>
                      <a:pt x="34219" y="1323"/>
                    </a:cubicBezTo>
                    <a:cubicBezTo>
                      <a:pt x="34071" y="1323"/>
                      <a:pt x="33933" y="1262"/>
                      <a:pt x="33785" y="1213"/>
                    </a:cubicBezTo>
                    <a:lnTo>
                      <a:pt x="33785" y="1213"/>
                    </a:lnTo>
                    <a:cubicBezTo>
                      <a:pt x="33685" y="1338"/>
                      <a:pt x="33685" y="1464"/>
                      <a:pt x="33810" y="1589"/>
                    </a:cubicBezTo>
                    <a:cubicBezTo>
                      <a:pt x="33936" y="1865"/>
                      <a:pt x="33961" y="2140"/>
                      <a:pt x="33810" y="2391"/>
                    </a:cubicBezTo>
                    <a:cubicBezTo>
                      <a:pt x="33785" y="2566"/>
                      <a:pt x="33735" y="2692"/>
                      <a:pt x="33610" y="2792"/>
                    </a:cubicBezTo>
                    <a:cubicBezTo>
                      <a:pt x="33384" y="3168"/>
                      <a:pt x="33109" y="3494"/>
                      <a:pt x="32808" y="3794"/>
                    </a:cubicBezTo>
                    <a:lnTo>
                      <a:pt x="32808" y="3820"/>
                    </a:lnTo>
                    <a:cubicBezTo>
                      <a:pt x="32733" y="3845"/>
                      <a:pt x="32632" y="3870"/>
                      <a:pt x="32607" y="3945"/>
                    </a:cubicBezTo>
                    <a:cubicBezTo>
                      <a:pt x="32607" y="3945"/>
                      <a:pt x="32582" y="3920"/>
                      <a:pt x="32582" y="3920"/>
                    </a:cubicBezTo>
                    <a:cubicBezTo>
                      <a:pt x="32369" y="3883"/>
                      <a:pt x="32160" y="3873"/>
                      <a:pt x="31953" y="3873"/>
                    </a:cubicBezTo>
                    <a:cubicBezTo>
                      <a:pt x="31726" y="3873"/>
                      <a:pt x="31501" y="3885"/>
                      <a:pt x="31278" y="3885"/>
                    </a:cubicBezTo>
                    <a:cubicBezTo>
                      <a:pt x="31153" y="3885"/>
                      <a:pt x="31028" y="3881"/>
                      <a:pt x="30903" y="3870"/>
                    </a:cubicBezTo>
                    <a:cubicBezTo>
                      <a:pt x="30853" y="3920"/>
                      <a:pt x="30803" y="3945"/>
                      <a:pt x="30778" y="3970"/>
                    </a:cubicBezTo>
                    <a:cubicBezTo>
                      <a:pt x="30652" y="3569"/>
                      <a:pt x="30126" y="3569"/>
                      <a:pt x="29976" y="3193"/>
                    </a:cubicBezTo>
                    <a:cubicBezTo>
                      <a:pt x="29750" y="2992"/>
                      <a:pt x="29876" y="2591"/>
                      <a:pt x="29575" y="2391"/>
                    </a:cubicBezTo>
                    <a:cubicBezTo>
                      <a:pt x="29199" y="2667"/>
                      <a:pt x="28823" y="2867"/>
                      <a:pt x="28372" y="3043"/>
                    </a:cubicBezTo>
                    <a:cubicBezTo>
                      <a:pt x="27595" y="3318"/>
                      <a:pt x="26743" y="3519"/>
                      <a:pt x="26166" y="4195"/>
                    </a:cubicBezTo>
                    <a:cubicBezTo>
                      <a:pt x="25164" y="4797"/>
                      <a:pt x="24186" y="5399"/>
                      <a:pt x="23184" y="6000"/>
                    </a:cubicBezTo>
                    <a:cubicBezTo>
                      <a:pt x="23510" y="6576"/>
                      <a:pt x="24362" y="6501"/>
                      <a:pt x="24637" y="7153"/>
                    </a:cubicBezTo>
                    <a:cubicBezTo>
                      <a:pt x="24963" y="7378"/>
                      <a:pt x="24838" y="7980"/>
                      <a:pt x="25389" y="8030"/>
                    </a:cubicBezTo>
                    <a:cubicBezTo>
                      <a:pt x="25339" y="8080"/>
                      <a:pt x="25289" y="8130"/>
                      <a:pt x="25214" y="8180"/>
                    </a:cubicBezTo>
                    <a:cubicBezTo>
                      <a:pt x="24813" y="8757"/>
                      <a:pt x="24287" y="9258"/>
                      <a:pt x="24111" y="9985"/>
                    </a:cubicBezTo>
                    <a:cubicBezTo>
                      <a:pt x="24074" y="9948"/>
                      <a:pt x="24024" y="9925"/>
                      <a:pt x="23971" y="9925"/>
                    </a:cubicBezTo>
                    <a:cubicBezTo>
                      <a:pt x="23951" y="9925"/>
                      <a:pt x="23931" y="9928"/>
                      <a:pt x="23911" y="9935"/>
                    </a:cubicBezTo>
                    <a:cubicBezTo>
                      <a:pt x="23349" y="10303"/>
                      <a:pt x="22739" y="10316"/>
                      <a:pt x="22131" y="10316"/>
                    </a:cubicBezTo>
                    <a:cubicBezTo>
                      <a:pt x="22087" y="10316"/>
                      <a:pt x="22044" y="10316"/>
                      <a:pt x="22000" y="10316"/>
                    </a:cubicBezTo>
                    <a:cubicBezTo>
                      <a:pt x="21783" y="10316"/>
                      <a:pt x="21567" y="10317"/>
                      <a:pt x="21354" y="10336"/>
                    </a:cubicBezTo>
                    <a:cubicBezTo>
                      <a:pt x="21079" y="9985"/>
                      <a:pt x="20878" y="9609"/>
                      <a:pt x="20728" y="9208"/>
                    </a:cubicBezTo>
                    <a:cubicBezTo>
                      <a:pt x="20452" y="8406"/>
                      <a:pt x="20151" y="7579"/>
                      <a:pt x="20753" y="6777"/>
                    </a:cubicBezTo>
                    <a:cubicBezTo>
                      <a:pt x="20803" y="6677"/>
                      <a:pt x="20828" y="6602"/>
                      <a:pt x="20828" y="6501"/>
                    </a:cubicBezTo>
                    <a:cubicBezTo>
                      <a:pt x="20803" y="6476"/>
                      <a:pt x="20778" y="6426"/>
                      <a:pt x="20753" y="6376"/>
                    </a:cubicBezTo>
                    <a:cubicBezTo>
                      <a:pt x="19199" y="6201"/>
                      <a:pt x="17745" y="5749"/>
                      <a:pt x="16367" y="4998"/>
                    </a:cubicBezTo>
                    <a:cubicBezTo>
                      <a:pt x="14913" y="3995"/>
                      <a:pt x="13434" y="3018"/>
                      <a:pt x="11981" y="2015"/>
                    </a:cubicBezTo>
                    <a:cubicBezTo>
                      <a:pt x="11906" y="2015"/>
                      <a:pt x="11830" y="2040"/>
                      <a:pt x="11755" y="2040"/>
                    </a:cubicBezTo>
                    <a:cubicBezTo>
                      <a:pt x="11699" y="2074"/>
                      <a:pt x="11642" y="2088"/>
                      <a:pt x="11585" y="2088"/>
                    </a:cubicBezTo>
                    <a:cubicBezTo>
                      <a:pt x="11517" y="2088"/>
                      <a:pt x="11448" y="2068"/>
                      <a:pt x="11379" y="2040"/>
                    </a:cubicBezTo>
                    <a:lnTo>
                      <a:pt x="11329" y="2040"/>
                    </a:lnTo>
                    <a:cubicBezTo>
                      <a:pt x="11304" y="2015"/>
                      <a:pt x="11304" y="1990"/>
                      <a:pt x="11279" y="1965"/>
                    </a:cubicBezTo>
                    <a:cubicBezTo>
                      <a:pt x="10652" y="1589"/>
                      <a:pt x="10427" y="712"/>
                      <a:pt x="9575" y="586"/>
                    </a:cubicBezTo>
                    <a:cubicBezTo>
                      <a:pt x="8632" y="362"/>
                      <a:pt x="7689" y="178"/>
                      <a:pt x="6710" y="178"/>
                    </a:cubicBezTo>
                    <a:cubicBezTo>
                      <a:pt x="6596" y="178"/>
                      <a:pt x="6482" y="180"/>
                      <a:pt x="6367" y="185"/>
                    </a:cubicBezTo>
                    <a:cubicBezTo>
                      <a:pt x="6223" y="42"/>
                      <a:pt x="6060" y="0"/>
                      <a:pt x="58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9" name="Google Shape;899;p35"/>
              <p:cNvSpPr/>
              <p:nvPr/>
            </p:nvSpPr>
            <p:spPr>
              <a:xfrm>
                <a:off x="2429975" y="28133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0" name="Google Shape;900;p35"/>
              <p:cNvSpPr/>
              <p:nvPr/>
            </p:nvSpPr>
            <p:spPr>
              <a:xfrm>
                <a:off x="2003275" y="1453300"/>
                <a:ext cx="1013175" cy="353875"/>
              </a:xfrm>
              <a:custGeom>
                <a:avLst/>
                <a:gdLst/>
                <a:ahLst/>
                <a:cxnLst/>
                <a:rect l="l" t="t" r="r" b="b"/>
                <a:pathLst>
                  <a:path w="40527" h="14155" extrusionOk="0">
                    <a:moveTo>
                      <a:pt x="40297" y="1"/>
                    </a:moveTo>
                    <a:cubicBezTo>
                      <a:pt x="40182" y="1"/>
                      <a:pt x="40009" y="46"/>
                      <a:pt x="39750" y="115"/>
                    </a:cubicBezTo>
                    <a:cubicBezTo>
                      <a:pt x="39424" y="165"/>
                      <a:pt x="39098" y="165"/>
                      <a:pt x="38798" y="291"/>
                    </a:cubicBezTo>
                    <a:cubicBezTo>
                      <a:pt x="38697" y="316"/>
                      <a:pt x="38622" y="341"/>
                      <a:pt x="38522" y="366"/>
                    </a:cubicBezTo>
                    <a:cubicBezTo>
                      <a:pt x="37294" y="892"/>
                      <a:pt x="35991" y="1268"/>
                      <a:pt x="34662" y="1519"/>
                    </a:cubicBezTo>
                    <a:cubicBezTo>
                      <a:pt x="33685" y="1719"/>
                      <a:pt x="32682" y="1945"/>
                      <a:pt x="31680" y="2070"/>
                    </a:cubicBezTo>
                    <a:cubicBezTo>
                      <a:pt x="31580" y="2095"/>
                      <a:pt x="31479" y="2120"/>
                      <a:pt x="31379" y="2145"/>
                    </a:cubicBezTo>
                    <a:cubicBezTo>
                      <a:pt x="31028" y="2270"/>
                      <a:pt x="30652" y="2220"/>
                      <a:pt x="30276" y="2270"/>
                    </a:cubicBezTo>
                    <a:cubicBezTo>
                      <a:pt x="29023" y="2471"/>
                      <a:pt x="27770" y="2571"/>
                      <a:pt x="26492" y="2697"/>
                    </a:cubicBezTo>
                    <a:cubicBezTo>
                      <a:pt x="26070" y="2802"/>
                      <a:pt x="25642" y="2825"/>
                      <a:pt x="25212" y="2825"/>
                    </a:cubicBezTo>
                    <a:cubicBezTo>
                      <a:pt x="24872" y="2825"/>
                      <a:pt x="24531" y="2811"/>
                      <a:pt x="24189" y="2811"/>
                    </a:cubicBezTo>
                    <a:cubicBezTo>
                      <a:pt x="24038" y="2811"/>
                      <a:pt x="23886" y="2814"/>
                      <a:pt x="23735" y="2822"/>
                    </a:cubicBezTo>
                    <a:cubicBezTo>
                      <a:pt x="23585" y="2822"/>
                      <a:pt x="23434" y="2822"/>
                      <a:pt x="23284" y="2847"/>
                    </a:cubicBezTo>
                    <a:cubicBezTo>
                      <a:pt x="23133" y="2872"/>
                      <a:pt x="23008" y="2872"/>
                      <a:pt x="22858" y="2897"/>
                    </a:cubicBezTo>
                    <a:cubicBezTo>
                      <a:pt x="22783" y="2922"/>
                      <a:pt x="22682" y="2947"/>
                      <a:pt x="22607" y="2972"/>
                    </a:cubicBezTo>
                    <a:cubicBezTo>
                      <a:pt x="22549" y="2981"/>
                      <a:pt x="22490" y="2983"/>
                      <a:pt x="22432" y="2983"/>
                    </a:cubicBezTo>
                    <a:cubicBezTo>
                      <a:pt x="22315" y="2983"/>
                      <a:pt x="22198" y="2972"/>
                      <a:pt x="22081" y="2972"/>
                    </a:cubicBezTo>
                    <a:cubicBezTo>
                      <a:pt x="21981" y="2972"/>
                      <a:pt x="21880" y="2972"/>
                      <a:pt x="21780" y="2997"/>
                    </a:cubicBezTo>
                    <a:cubicBezTo>
                      <a:pt x="20812" y="3009"/>
                      <a:pt x="19844" y="3032"/>
                      <a:pt x="18879" y="3032"/>
                    </a:cubicBezTo>
                    <a:cubicBezTo>
                      <a:pt x="17794" y="3032"/>
                      <a:pt x="16714" y="3003"/>
                      <a:pt x="15640" y="2897"/>
                    </a:cubicBezTo>
                    <a:cubicBezTo>
                      <a:pt x="14086" y="2747"/>
                      <a:pt x="12532" y="2872"/>
                      <a:pt x="11003" y="2596"/>
                    </a:cubicBezTo>
                    <a:cubicBezTo>
                      <a:pt x="8221" y="2446"/>
                      <a:pt x="5464" y="2070"/>
                      <a:pt x="2732" y="1544"/>
                    </a:cubicBezTo>
                    <a:cubicBezTo>
                      <a:pt x="2194" y="1431"/>
                      <a:pt x="1655" y="1339"/>
                      <a:pt x="1080" y="1339"/>
                    </a:cubicBezTo>
                    <a:cubicBezTo>
                      <a:pt x="1013" y="1339"/>
                      <a:pt x="946" y="1341"/>
                      <a:pt x="878" y="1343"/>
                    </a:cubicBezTo>
                    <a:cubicBezTo>
                      <a:pt x="151" y="1393"/>
                      <a:pt x="0" y="1669"/>
                      <a:pt x="226" y="2296"/>
                    </a:cubicBezTo>
                    <a:cubicBezTo>
                      <a:pt x="251" y="3874"/>
                      <a:pt x="251" y="5453"/>
                      <a:pt x="251" y="7032"/>
                    </a:cubicBezTo>
                    <a:cubicBezTo>
                      <a:pt x="828" y="7659"/>
                      <a:pt x="1279" y="8361"/>
                      <a:pt x="1830" y="8987"/>
                    </a:cubicBezTo>
                    <a:cubicBezTo>
                      <a:pt x="3083" y="10347"/>
                      <a:pt x="4300" y="11850"/>
                      <a:pt x="6244" y="11850"/>
                    </a:cubicBezTo>
                    <a:cubicBezTo>
                      <a:pt x="6594" y="11850"/>
                      <a:pt x="6967" y="11801"/>
                      <a:pt x="7369" y="11694"/>
                    </a:cubicBezTo>
                    <a:cubicBezTo>
                      <a:pt x="7970" y="11544"/>
                      <a:pt x="8522" y="11343"/>
                      <a:pt x="9098" y="11118"/>
                    </a:cubicBezTo>
                    <a:cubicBezTo>
                      <a:pt x="9173" y="11093"/>
                      <a:pt x="9274" y="11068"/>
                      <a:pt x="9349" y="11017"/>
                    </a:cubicBezTo>
                    <a:cubicBezTo>
                      <a:pt x="9524" y="10942"/>
                      <a:pt x="9700" y="10892"/>
                      <a:pt x="9875" y="10842"/>
                    </a:cubicBezTo>
                    <a:cubicBezTo>
                      <a:pt x="11053" y="10266"/>
                      <a:pt x="12281" y="9789"/>
                      <a:pt x="13559" y="9489"/>
                    </a:cubicBezTo>
                    <a:cubicBezTo>
                      <a:pt x="13810" y="9413"/>
                      <a:pt x="14061" y="9338"/>
                      <a:pt x="14336" y="9313"/>
                    </a:cubicBezTo>
                    <a:cubicBezTo>
                      <a:pt x="14462" y="9313"/>
                      <a:pt x="14587" y="9288"/>
                      <a:pt x="14687" y="9288"/>
                    </a:cubicBezTo>
                    <a:cubicBezTo>
                      <a:pt x="14787" y="9263"/>
                      <a:pt x="14863" y="9238"/>
                      <a:pt x="14938" y="9238"/>
                    </a:cubicBezTo>
                    <a:cubicBezTo>
                      <a:pt x="14985" y="9222"/>
                      <a:pt x="15031" y="9216"/>
                      <a:pt x="15078" y="9216"/>
                    </a:cubicBezTo>
                    <a:cubicBezTo>
                      <a:pt x="15182" y="9216"/>
                      <a:pt x="15285" y="9246"/>
                      <a:pt x="15389" y="9263"/>
                    </a:cubicBezTo>
                    <a:cubicBezTo>
                      <a:pt x="15462" y="9273"/>
                      <a:pt x="15530" y="9279"/>
                      <a:pt x="15598" y="9279"/>
                    </a:cubicBezTo>
                    <a:cubicBezTo>
                      <a:pt x="15693" y="9279"/>
                      <a:pt x="15787" y="9267"/>
                      <a:pt x="15890" y="9238"/>
                    </a:cubicBezTo>
                    <a:cubicBezTo>
                      <a:pt x="16057" y="9177"/>
                      <a:pt x="16224" y="9144"/>
                      <a:pt x="16391" y="9144"/>
                    </a:cubicBezTo>
                    <a:cubicBezTo>
                      <a:pt x="16500" y="9144"/>
                      <a:pt x="16609" y="9158"/>
                      <a:pt x="16717" y="9188"/>
                    </a:cubicBezTo>
                    <a:cubicBezTo>
                      <a:pt x="16793" y="9238"/>
                      <a:pt x="16868" y="9263"/>
                      <a:pt x="16968" y="9263"/>
                    </a:cubicBezTo>
                    <a:cubicBezTo>
                      <a:pt x="17168" y="9338"/>
                      <a:pt x="17369" y="9413"/>
                      <a:pt x="17569" y="9514"/>
                    </a:cubicBezTo>
                    <a:cubicBezTo>
                      <a:pt x="18397" y="9890"/>
                      <a:pt x="19073" y="10466"/>
                      <a:pt x="19775" y="11017"/>
                    </a:cubicBezTo>
                    <a:cubicBezTo>
                      <a:pt x="20878" y="11920"/>
                      <a:pt x="21605" y="13248"/>
                      <a:pt x="22883" y="13925"/>
                    </a:cubicBezTo>
                    <a:cubicBezTo>
                      <a:pt x="23264" y="14079"/>
                      <a:pt x="23630" y="14154"/>
                      <a:pt x="23978" y="14154"/>
                    </a:cubicBezTo>
                    <a:cubicBezTo>
                      <a:pt x="24707" y="14154"/>
                      <a:pt x="25364" y="13825"/>
                      <a:pt x="25940" y="13198"/>
                    </a:cubicBezTo>
                    <a:cubicBezTo>
                      <a:pt x="26291" y="12847"/>
                      <a:pt x="26692" y="12546"/>
                      <a:pt x="27043" y="12195"/>
                    </a:cubicBezTo>
                    <a:cubicBezTo>
                      <a:pt x="27143" y="12095"/>
                      <a:pt x="27219" y="11995"/>
                      <a:pt x="27319" y="11895"/>
                    </a:cubicBezTo>
                    <a:cubicBezTo>
                      <a:pt x="27394" y="11794"/>
                      <a:pt x="27494" y="11694"/>
                      <a:pt x="27595" y="11619"/>
                    </a:cubicBezTo>
                    <a:cubicBezTo>
                      <a:pt x="27695" y="11544"/>
                      <a:pt x="27795" y="11469"/>
                      <a:pt x="27920" y="11418"/>
                    </a:cubicBezTo>
                    <a:cubicBezTo>
                      <a:pt x="28196" y="11243"/>
                      <a:pt x="28497" y="11042"/>
                      <a:pt x="28798" y="10892"/>
                    </a:cubicBezTo>
                    <a:cubicBezTo>
                      <a:pt x="28923" y="10842"/>
                      <a:pt x="29023" y="10792"/>
                      <a:pt x="29148" y="10767"/>
                    </a:cubicBezTo>
                    <a:cubicBezTo>
                      <a:pt x="29224" y="10742"/>
                      <a:pt x="29299" y="10717"/>
                      <a:pt x="29399" y="10717"/>
                    </a:cubicBezTo>
                    <a:cubicBezTo>
                      <a:pt x="29474" y="10692"/>
                      <a:pt x="29549" y="10692"/>
                      <a:pt x="29625" y="10667"/>
                    </a:cubicBezTo>
                    <a:cubicBezTo>
                      <a:pt x="29725" y="10641"/>
                      <a:pt x="29800" y="10641"/>
                      <a:pt x="29875" y="10616"/>
                    </a:cubicBezTo>
                    <a:cubicBezTo>
                      <a:pt x="30093" y="10571"/>
                      <a:pt x="30311" y="10540"/>
                      <a:pt x="30526" y="10540"/>
                    </a:cubicBezTo>
                    <a:cubicBezTo>
                      <a:pt x="30782" y="10540"/>
                      <a:pt x="31034" y="10583"/>
                      <a:pt x="31279" y="10692"/>
                    </a:cubicBezTo>
                    <a:cubicBezTo>
                      <a:pt x="32331" y="10967"/>
                      <a:pt x="33184" y="11619"/>
                      <a:pt x="34036" y="12271"/>
                    </a:cubicBezTo>
                    <a:cubicBezTo>
                      <a:pt x="34612" y="12596"/>
                      <a:pt x="35239" y="12822"/>
                      <a:pt x="35865" y="13047"/>
                    </a:cubicBezTo>
                    <a:cubicBezTo>
                      <a:pt x="35983" y="13077"/>
                      <a:pt x="36100" y="13089"/>
                      <a:pt x="36213" y="13089"/>
                    </a:cubicBezTo>
                    <a:cubicBezTo>
                      <a:pt x="36292" y="13089"/>
                      <a:pt x="36369" y="13083"/>
                      <a:pt x="36442" y="13073"/>
                    </a:cubicBezTo>
                    <a:cubicBezTo>
                      <a:pt x="36617" y="13022"/>
                      <a:pt x="36818" y="12947"/>
                      <a:pt x="36993" y="12897"/>
                    </a:cubicBezTo>
                    <a:cubicBezTo>
                      <a:pt x="37419" y="12747"/>
                      <a:pt x="37845" y="12596"/>
                      <a:pt x="38196" y="12271"/>
                    </a:cubicBezTo>
                    <a:cubicBezTo>
                      <a:pt x="38697" y="11870"/>
                      <a:pt x="39098" y="11368"/>
                      <a:pt x="39399" y="10817"/>
                    </a:cubicBezTo>
                    <a:cubicBezTo>
                      <a:pt x="39550" y="10491"/>
                      <a:pt x="39800" y="10240"/>
                      <a:pt x="39875" y="9890"/>
                    </a:cubicBezTo>
                    <a:cubicBezTo>
                      <a:pt x="40026" y="9814"/>
                      <a:pt x="39976" y="9589"/>
                      <a:pt x="40101" y="9514"/>
                    </a:cubicBezTo>
                    <a:cubicBezTo>
                      <a:pt x="40176" y="9438"/>
                      <a:pt x="40251" y="9363"/>
                      <a:pt x="40301" y="9288"/>
                    </a:cubicBezTo>
                    <a:cubicBezTo>
                      <a:pt x="40377" y="9238"/>
                      <a:pt x="40452" y="9163"/>
                      <a:pt x="40477" y="9037"/>
                    </a:cubicBezTo>
                    <a:cubicBezTo>
                      <a:pt x="40502" y="6230"/>
                      <a:pt x="40502" y="3448"/>
                      <a:pt x="40527" y="641"/>
                    </a:cubicBezTo>
                    <a:cubicBezTo>
                      <a:pt x="40527" y="165"/>
                      <a:pt x="40516" y="1"/>
                      <a:pt x="402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1" name="Google Shape;901;p35"/>
              <p:cNvSpPr/>
              <p:nvPr/>
            </p:nvSpPr>
            <p:spPr>
              <a:xfrm>
                <a:off x="2018300" y="2711175"/>
                <a:ext cx="990650" cy="164925"/>
              </a:xfrm>
              <a:custGeom>
                <a:avLst/>
                <a:gdLst/>
                <a:ahLst/>
                <a:cxnLst/>
                <a:rect l="l" t="t" r="r" b="b"/>
                <a:pathLst>
                  <a:path w="39626" h="6597" extrusionOk="0">
                    <a:moveTo>
                      <a:pt x="39126" y="0"/>
                    </a:moveTo>
                    <a:cubicBezTo>
                      <a:pt x="38724" y="0"/>
                      <a:pt x="38449" y="371"/>
                      <a:pt x="38096" y="527"/>
                    </a:cubicBezTo>
                    <a:cubicBezTo>
                      <a:pt x="37871" y="678"/>
                      <a:pt x="37645" y="828"/>
                      <a:pt x="37395" y="953"/>
                    </a:cubicBezTo>
                    <a:cubicBezTo>
                      <a:pt x="36392" y="1429"/>
                      <a:pt x="35415" y="1981"/>
                      <a:pt x="34337" y="2307"/>
                    </a:cubicBezTo>
                    <a:cubicBezTo>
                      <a:pt x="33660" y="2683"/>
                      <a:pt x="32883" y="2808"/>
                      <a:pt x="32157" y="3059"/>
                    </a:cubicBezTo>
                    <a:cubicBezTo>
                      <a:pt x="31655" y="3209"/>
                      <a:pt x="31204" y="3460"/>
                      <a:pt x="30678" y="3485"/>
                    </a:cubicBezTo>
                    <a:cubicBezTo>
                      <a:pt x="30427" y="3535"/>
                      <a:pt x="30202" y="3635"/>
                      <a:pt x="29951" y="3685"/>
                    </a:cubicBezTo>
                    <a:cubicBezTo>
                      <a:pt x="29074" y="3961"/>
                      <a:pt x="28172" y="4086"/>
                      <a:pt x="27269" y="4211"/>
                    </a:cubicBezTo>
                    <a:cubicBezTo>
                      <a:pt x="26718" y="4236"/>
                      <a:pt x="26192" y="4412"/>
                      <a:pt x="25640" y="4462"/>
                    </a:cubicBezTo>
                    <a:cubicBezTo>
                      <a:pt x="25540" y="4462"/>
                      <a:pt x="25465" y="4487"/>
                      <a:pt x="25364" y="4512"/>
                    </a:cubicBezTo>
                    <a:cubicBezTo>
                      <a:pt x="25236" y="4570"/>
                      <a:pt x="25102" y="4591"/>
                      <a:pt x="24968" y="4591"/>
                    </a:cubicBezTo>
                    <a:cubicBezTo>
                      <a:pt x="24814" y="4591"/>
                      <a:pt x="24660" y="4564"/>
                      <a:pt x="24512" y="4537"/>
                    </a:cubicBezTo>
                    <a:cubicBezTo>
                      <a:pt x="24412" y="4537"/>
                      <a:pt x="24312" y="4562"/>
                      <a:pt x="24212" y="4587"/>
                    </a:cubicBezTo>
                    <a:cubicBezTo>
                      <a:pt x="22723" y="4790"/>
                      <a:pt x="21234" y="4816"/>
                      <a:pt x="19745" y="4816"/>
                    </a:cubicBezTo>
                    <a:cubicBezTo>
                      <a:pt x="19204" y="4816"/>
                      <a:pt x="18663" y="4813"/>
                      <a:pt x="18121" y="4813"/>
                    </a:cubicBezTo>
                    <a:lnTo>
                      <a:pt x="17796" y="4813"/>
                    </a:lnTo>
                    <a:cubicBezTo>
                      <a:pt x="17539" y="4807"/>
                      <a:pt x="17280" y="4807"/>
                      <a:pt x="17021" y="4807"/>
                    </a:cubicBezTo>
                    <a:lnTo>
                      <a:pt x="17021" y="4807"/>
                    </a:lnTo>
                    <a:cubicBezTo>
                      <a:pt x="16243" y="4807"/>
                      <a:pt x="15458" y="4807"/>
                      <a:pt x="14688" y="4637"/>
                    </a:cubicBezTo>
                    <a:cubicBezTo>
                      <a:pt x="14525" y="4637"/>
                      <a:pt x="14362" y="4644"/>
                      <a:pt x="14196" y="4644"/>
                    </a:cubicBezTo>
                    <a:cubicBezTo>
                      <a:pt x="14030" y="4644"/>
                      <a:pt x="13861" y="4637"/>
                      <a:pt x="13685" y="4612"/>
                    </a:cubicBezTo>
                    <a:cubicBezTo>
                      <a:pt x="13660" y="4587"/>
                      <a:pt x="13610" y="4587"/>
                      <a:pt x="13560" y="4587"/>
                    </a:cubicBezTo>
                    <a:cubicBezTo>
                      <a:pt x="13510" y="4587"/>
                      <a:pt x="13485" y="4587"/>
                      <a:pt x="13435" y="4562"/>
                    </a:cubicBezTo>
                    <a:cubicBezTo>
                      <a:pt x="13384" y="4562"/>
                      <a:pt x="13334" y="4562"/>
                      <a:pt x="13309" y="4587"/>
                    </a:cubicBezTo>
                    <a:cubicBezTo>
                      <a:pt x="13134" y="4587"/>
                      <a:pt x="12983" y="4587"/>
                      <a:pt x="12833" y="4537"/>
                    </a:cubicBezTo>
                    <a:cubicBezTo>
                      <a:pt x="12733" y="4512"/>
                      <a:pt x="12658" y="4487"/>
                      <a:pt x="12582" y="4487"/>
                    </a:cubicBezTo>
                    <a:cubicBezTo>
                      <a:pt x="12232" y="4462"/>
                      <a:pt x="11881" y="4412"/>
                      <a:pt x="11530" y="4287"/>
                    </a:cubicBezTo>
                    <a:cubicBezTo>
                      <a:pt x="11104" y="4211"/>
                      <a:pt x="10678" y="4136"/>
                      <a:pt x="10252" y="4036"/>
                    </a:cubicBezTo>
                    <a:cubicBezTo>
                      <a:pt x="8171" y="3585"/>
                      <a:pt x="6116" y="3008"/>
                      <a:pt x="4111" y="2206"/>
                    </a:cubicBezTo>
                    <a:cubicBezTo>
                      <a:pt x="4011" y="2181"/>
                      <a:pt x="3936" y="2131"/>
                      <a:pt x="3836" y="2106"/>
                    </a:cubicBezTo>
                    <a:cubicBezTo>
                      <a:pt x="3710" y="2056"/>
                      <a:pt x="3610" y="2006"/>
                      <a:pt x="3485" y="1956"/>
                    </a:cubicBezTo>
                    <a:cubicBezTo>
                      <a:pt x="3209" y="1830"/>
                      <a:pt x="2933" y="1705"/>
                      <a:pt x="2708" y="1530"/>
                    </a:cubicBezTo>
                    <a:cubicBezTo>
                      <a:pt x="2432" y="1329"/>
                      <a:pt x="2131" y="1154"/>
                      <a:pt x="1881" y="928"/>
                    </a:cubicBezTo>
                    <a:cubicBezTo>
                      <a:pt x="1530" y="678"/>
                      <a:pt x="1104" y="552"/>
                      <a:pt x="778" y="226"/>
                    </a:cubicBezTo>
                    <a:cubicBezTo>
                      <a:pt x="628" y="151"/>
                      <a:pt x="477" y="51"/>
                      <a:pt x="302" y="26"/>
                    </a:cubicBezTo>
                    <a:cubicBezTo>
                      <a:pt x="277" y="1"/>
                      <a:pt x="227" y="1"/>
                      <a:pt x="176" y="1"/>
                    </a:cubicBezTo>
                    <a:cubicBezTo>
                      <a:pt x="151" y="26"/>
                      <a:pt x="101" y="51"/>
                      <a:pt x="76" y="76"/>
                    </a:cubicBezTo>
                    <a:cubicBezTo>
                      <a:pt x="76" y="477"/>
                      <a:pt x="101" y="878"/>
                      <a:pt x="51" y="1279"/>
                    </a:cubicBezTo>
                    <a:cubicBezTo>
                      <a:pt x="1" y="1805"/>
                      <a:pt x="227" y="2131"/>
                      <a:pt x="678" y="2357"/>
                    </a:cubicBezTo>
                    <a:cubicBezTo>
                      <a:pt x="1354" y="2733"/>
                      <a:pt x="1981" y="3109"/>
                      <a:pt x="2633" y="3510"/>
                    </a:cubicBezTo>
                    <a:cubicBezTo>
                      <a:pt x="2733" y="3560"/>
                      <a:pt x="2808" y="3635"/>
                      <a:pt x="2908" y="3660"/>
                    </a:cubicBezTo>
                    <a:cubicBezTo>
                      <a:pt x="2958" y="3660"/>
                      <a:pt x="3008" y="3660"/>
                      <a:pt x="3034" y="3710"/>
                    </a:cubicBezTo>
                    <a:cubicBezTo>
                      <a:pt x="3109" y="3760"/>
                      <a:pt x="3209" y="3810"/>
                      <a:pt x="3284" y="3835"/>
                    </a:cubicBezTo>
                    <a:lnTo>
                      <a:pt x="3284" y="3861"/>
                    </a:lnTo>
                    <a:cubicBezTo>
                      <a:pt x="3460" y="3911"/>
                      <a:pt x="3660" y="3961"/>
                      <a:pt x="3836" y="4011"/>
                    </a:cubicBezTo>
                    <a:cubicBezTo>
                      <a:pt x="5389" y="4612"/>
                      <a:pt x="6968" y="5139"/>
                      <a:pt x="8597" y="5515"/>
                    </a:cubicBezTo>
                    <a:cubicBezTo>
                      <a:pt x="11705" y="6216"/>
                      <a:pt x="14838" y="6567"/>
                      <a:pt x="17996" y="6592"/>
                    </a:cubicBezTo>
                    <a:cubicBezTo>
                      <a:pt x="18238" y="6595"/>
                      <a:pt x="18479" y="6597"/>
                      <a:pt x="18721" y="6597"/>
                    </a:cubicBezTo>
                    <a:cubicBezTo>
                      <a:pt x="22611" y="6597"/>
                      <a:pt x="26479" y="6214"/>
                      <a:pt x="30302" y="5364"/>
                    </a:cubicBezTo>
                    <a:cubicBezTo>
                      <a:pt x="33134" y="4738"/>
                      <a:pt x="35891" y="3886"/>
                      <a:pt x="38548" y="2708"/>
                    </a:cubicBezTo>
                    <a:cubicBezTo>
                      <a:pt x="39224" y="2382"/>
                      <a:pt x="39625" y="2006"/>
                      <a:pt x="39500" y="1179"/>
                    </a:cubicBezTo>
                    <a:cubicBezTo>
                      <a:pt x="39425" y="828"/>
                      <a:pt x="39500" y="452"/>
                      <a:pt x="39500" y="101"/>
                    </a:cubicBezTo>
                    <a:cubicBezTo>
                      <a:pt x="39362" y="30"/>
                      <a:pt x="39239" y="0"/>
                      <a:pt x="391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35"/>
              <p:cNvSpPr/>
              <p:nvPr/>
            </p:nvSpPr>
            <p:spPr>
              <a:xfrm>
                <a:off x="2885475" y="1265625"/>
                <a:ext cx="1222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1468" extrusionOk="0">
                    <a:moveTo>
                      <a:pt x="1032" y="1"/>
                    </a:moveTo>
                    <a:cubicBezTo>
                      <a:pt x="708" y="1"/>
                      <a:pt x="480" y="189"/>
                      <a:pt x="327" y="554"/>
                    </a:cubicBezTo>
                    <a:cubicBezTo>
                      <a:pt x="226" y="780"/>
                      <a:pt x="101" y="980"/>
                      <a:pt x="1" y="1181"/>
                    </a:cubicBezTo>
                    <a:cubicBezTo>
                      <a:pt x="1" y="1403"/>
                      <a:pt x="71" y="1468"/>
                      <a:pt x="175" y="1468"/>
                    </a:cubicBezTo>
                    <a:cubicBezTo>
                      <a:pt x="247" y="1468"/>
                      <a:pt x="335" y="1437"/>
                      <a:pt x="427" y="1406"/>
                    </a:cubicBezTo>
                    <a:cubicBezTo>
                      <a:pt x="1881" y="1381"/>
                      <a:pt x="3284" y="1181"/>
                      <a:pt x="4888" y="705"/>
                    </a:cubicBezTo>
                    <a:cubicBezTo>
                      <a:pt x="4337" y="504"/>
                      <a:pt x="4036" y="429"/>
                      <a:pt x="3710" y="354"/>
                    </a:cubicBezTo>
                    <a:cubicBezTo>
                      <a:pt x="2933" y="153"/>
                      <a:pt x="2131" y="254"/>
                      <a:pt x="1354" y="53"/>
                    </a:cubicBezTo>
                    <a:cubicBezTo>
                      <a:pt x="1238" y="18"/>
                      <a:pt x="1130" y="1"/>
                      <a:pt x="10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3" name="Google Shape;903;p35"/>
              <p:cNvSpPr/>
              <p:nvPr/>
            </p:nvSpPr>
            <p:spPr>
              <a:xfrm>
                <a:off x="2870450" y="1295125"/>
                <a:ext cx="257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06" extrusionOk="0">
                    <a:moveTo>
                      <a:pt x="602" y="1"/>
                    </a:moveTo>
                    <a:cubicBezTo>
                      <a:pt x="517" y="18"/>
                      <a:pt x="421" y="103"/>
                      <a:pt x="322" y="103"/>
                    </a:cubicBezTo>
                    <a:cubicBezTo>
                      <a:pt x="274" y="103"/>
                      <a:pt x="225" y="83"/>
                      <a:pt x="176" y="26"/>
                    </a:cubicBezTo>
                    <a:cubicBezTo>
                      <a:pt x="25" y="101"/>
                      <a:pt x="25" y="252"/>
                      <a:pt x="0" y="377"/>
                    </a:cubicBezTo>
                    <a:cubicBezTo>
                      <a:pt x="167" y="377"/>
                      <a:pt x="340" y="405"/>
                      <a:pt x="508" y="405"/>
                    </a:cubicBezTo>
                    <a:cubicBezTo>
                      <a:pt x="692" y="405"/>
                      <a:pt x="870" y="371"/>
                      <a:pt x="1028" y="226"/>
                    </a:cubicBezTo>
                    <a:cubicBezTo>
                      <a:pt x="852" y="176"/>
                      <a:pt x="702" y="151"/>
                      <a:pt x="602" y="1"/>
                    </a:cubicBezTo>
                    <a:close/>
                  </a:path>
                </a:pathLst>
              </a:custGeom>
              <a:solidFill>
                <a:srgbClr val="7799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4" name="Google Shape;904;p35"/>
              <p:cNvSpPr/>
              <p:nvPr/>
            </p:nvSpPr>
            <p:spPr>
              <a:xfrm>
                <a:off x="2825950" y="1255025"/>
                <a:ext cx="50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27" extrusionOk="0">
                    <a:moveTo>
                      <a:pt x="201" y="1"/>
                    </a:moveTo>
                    <a:lnTo>
                      <a:pt x="201" y="1"/>
                    </a:lnTo>
                    <a:cubicBezTo>
                      <a:pt x="26" y="76"/>
                      <a:pt x="1" y="226"/>
                      <a:pt x="1" y="427"/>
                    </a:cubicBezTo>
                    <a:cubicBezTo>
                      <a:pt x="176" y="327"/>
                      <a:pt x="201" y="176"/>
                      <a:pt x="201" y="1"/>
                    </a:cubicBezTo>
                    <a:close/>
                  </a:path>
                </a:pathLst>
              </a:custGeom>
              <a:solidFill>
                <a:srgbClr val="69615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35"/>
              <p:cNvSpPr/>
              <p:nvPr/>
            </p:nvSpPr>
            <p:spPr>
              <a:xfrm>
                <a:off x="2810925" y="571375"/>
                <a:ext cx="571450" cy="737925"/>
              </a:xfrm>
              <a:custGeom>
                <a:avLst/>
                <a:gdLst/>
                <a:ahLst/>
                <a:cxnLst/>
                <a:rect l="l" t="t" r="r" b="b"/>
                <a:pathLst>
                  <a:path w="22858" h="29517" extrusionOk="0">
                    <a:moveTo>
                      <a:pt x="22419" y="1"/>
                    </a:moveTo>
                    <a:cubicBezTo>
                      <a:pt x="22399" y="1"/>
                      <a:pt x="22378" y="2"/>
                      <a:pt x="22356" y="3"/>
                    </a:cubicBezTo>
                    <a:cubicBezTo>
                      <a:pt x="21504" y="79"/>
                      <a:pt x="20627" y="129"/>
                      <a:pt x="19775" y="179"/>
                    </a:cubicBezTo>
                    <a:cubicBezTo>
                      <a:pt x="18436" y="276"/>
                      <a:pt x="17144" y="681"/>
                      <a:pt x="15830" y="681"/>
                    </a:cubicBezTo>
                    <a:cubicBezTo>
                      <a:pt x="15792" y="681"/>
                      <a:pt x="15753" y="681"/>
                      <a:pt x="15715" y="680"/>
                    </a:cubicBezTo>
                    <a:cubicBezTo>
                      <a:pt x="15289" y="680"/>
                      <a:pt x="15113" y="881"/>
                      <a:pt x="14963" y="1206"/>
                    </a:cubicBezTo>
                    <a:cubicBezTo>
                      <a:pt x="14512" y="2059"/>
                      <a:pt x="14036" y="2911"/>
                      <a:pt x="13584" y="3763"/>
                    </a:cubicBezTo>
                    <a:cubicBezTo>
                      <a:pt x="12356" y="6069"/>
                      <a:pt x="11178" y="8399"/>
                      <a:pt x="9875" y="10630"/>
                    </a:cubicBezTo>
                    <a:cubicBezTo>
                      <a:pt x="8547" y="12886"/>
                      <a:pt x="7344" y="15166"/>
                      <a:pt x="6116" y="17472"/>
                    </a:cubicBezTo>
                    <a:cubicBezTo>
                      <a:pt x="5439" y="18775"/>
                      <a:pt x="4863" y="20129"/>
                      <a:pt x="4010" y="21332"/>
                    </a:cubicBezTo>
                    <a:cubicBezTo>
                      <a:pt x="3885" y="21432"/>
                      <a:pt x="3910" y="21633"/>
                      <a:pt x="3810" y="21733"/>
                    </a:cubicBezTo>
                    <a:cubicBezTo>
                      <a:pt x="3559" y="21958"/>
                      <a:pt x="3534" y="22284"/>
                      <a:pt x="3409" y="22535"/>
                    </a:cubicBezTo>
                    <a:cubicBezTo>
                      <a:pt x="3284" y="22635"/>
                      <a:pt x="3334" y="22836"/>
                      <a:pt x="3183" y="22911"/>
                    </a:cubicBezTo>
                    <a:lnTo>
                      <a:pt x="3183" y="22936"/>
                    </a:lnTo>
                    <a:cubicBezTo>
                      <a:pt x="3136" y="23007"/>
                      <a:pt x="3065" y="23056"/>
                      <a:pt x="3015" y="23147"/>
                    </a:cubicBezTo>
                    <a:lnTo>
                      <a:pt x="3015" y="23147"/>
                    </a:lnTo>
                    <a:cubicBezTo>
                      <a:pt x="2861" y="23251"/>
                      <a:pt x="2904" y="23441"/>
                      <a:pt x="2807" y="23537"/>
                    </a:cubicBezTo>
                    <a:cubicBezTo>
                      <a:pt x="2231" y="24866"/>
                      <a:pt x="1680" y="26194"/>
                      <a:pt x="802" y="27347"/>
                    </a:cubicBezTo>
                    <a:cubicBezTo>
                      <a:pt x="681" y="27444"/>
                      <a:pt x="701" y="27635"/>
                      <a:pt x="611" y="27761"/>
                    </a:cubicBezTo>
                    <a:lnTo>
                      <a:pt x="611" y="27761"/>
                    </a:lnTo>
                    <a:cubicBezTo>
                      <a:pt x="152" y="28137"/>
                      <a:pt x="199" y="28706"/>
                      <a:pt x="0" y="29176"/>
                    </a:cubicBezTo>
                    <a:cubicBezTo>
                      <a:pt x="35" y="29436"/>
                      <a:pt x="177" y="29517"/>
                      <a:pt x="353" y="29517"/>
                    </a:cubicBezTo>
                    <a:cubicBezTo>
                      <a:pt x="432" y="29517"/>
                      <a:pt x="517" y="29500"/>
                      <a:pt x="602" y="29477"/>
                    </a:cubicBezTo>
                    <a:cubicBezTo>
                      <a:pt x="1203" y="29327"/>
                      <a:pt x="1805" y="29377"/>
                      <a:pt x="2381" y="29327"/>
                    </a:cubicBezTo>
                    <a:cubicBezTo>
                      <a:pt x="2507" y="29252"/>
                      <a:pt x="2507" y="29101"/>
                      <a:pt x="2557" y="28976"/>
                    </a:cubicBezTo>
                    <a:cubicBezTo>
                      <a:pt x="2757" y="28400"/>
                      <a:pt x="2983" y="27823"/>
                      <a:pt x="3334" y="27322"/>
                    </a:cubicBezTo>
                    <a:cubicBezTo>
                      <a:pt x="4086" y="25593"/>
                      <a:pt x="5088" y="23988"/>
                      <a:pt x="5890" y="22284"/>
                    </a:cubicBezTo>
                    <a:cubicBezTo>
                      <a:pt x="6692" y="20605"/>
                      <a:pt x="7770" y="19076"/>
                      <a:pt x="8421" y="17322"/>
                    </a:cubicBezTo>
                    <a:cubicBezTo>
                      <a:pt x="8848" y="16720"/>
                      <a:pt x="9223" y="16069"/>
                      <a:pt x="9424" y="15317"/>
                    </a:cubicBezTo>
                    <a:cubicBezTo>
                      <a:pt x="10051" y="14715"/>
                      <a:pt x="10351" y="13913"/>
                      <a:pt x="10627" y="13111"/>
                    </a:cubicBezTo>
                    <a:cubicBezTo>
                      <a:pt x="10853" y="12911"/>
                      <a:pt x="10953" y="12610"/>
                      <a:pt x="11053" y="12309"/>
                    </a:cubicBezTo>
                    <a:cubicBezTo>
                      <a:pt x="11178" y="12234"/>
                      <a:pt x="11229" y="12109"/>
                      <a:pt x="11229" y="11983"/>
                    </a:cubicBezTo>
                    <a:cubicBezTo>
                      <a:pt x="11429" y="11783"/>
                      <a:pt x="11604" y="11607"/>
                      <a:pt x="11604" y="11307"/>
                    </a:cubicBezTo>
                    <a:cubicBezTo>
                      <a:pt x="11830" y="10906"/>
                      <a:pt x="12106" y="10555"/>
                      <a:pt x="12206" y="10104"/>
                    </a:cubicBezTo>
                    <a:cubicBezTo>
                      <a:pt x="12356" y="10003"/>
                      <a:pt x="12432" y="9878"/>
                      <a:pt x="12432" y="9728"/>
                    </a:cubicBezTo>
                    <a:cubicBezTo>
                      <a:pt x="12582" y="9628"/>
                      <a:pt x="12632" y="9477"/>
                      <a:pt x="12632" y="9302"/>
                    </a:cubicBezTo>
                    <a:cubicBezTo>
                      <a:pt x="12782" y="9227"/>
                      <a:pt x="12833" y="9076"/>
                      <a:pt x="12858" y="8926"/>
                    </a:cubicBezTo>
                    <a:cubicBezTo>
                      <a:pt x="13334" y="7998"/>
                      <a:pt x="14010" y="7196"/>
                      <a:pt x="14236" y="6169"/>
                    </a:cubicBezTo>
                    <a:cubicBezTo>
                      <a:pt x="14812" y="5517"/>
                      <a:pt x="15213" y="4740"/>
                      <a:pt x="15439" y="3888"/>
                    </a:cubicBezTo>
                    <a:cubicBezTo>
                      <a:pt x="15514" y="3813"/>
                      <a:pt x="15615" y="3763"/>
                      <a:pt x="15640" y="3663"/>
                    </a:cubicBezTo>
                    <a:cubicBezTo>
                      <a:pt x="15965" y="2610"/>
                      <a:pt x="16692" y="2485"/>
                      <a:pt x="17695" y="2460"/>
                    </a:cubicBezTo>
                    <a:cubicBezTo>
                      <a:pt x="19148" y="2434"/>
                      <a:pt x="20602" y="2259"/>
                      <a:pt x="22056" y="2234"/>
                    </a:cubicBezTo>
                    <a:cubicBezTo>
                      <a:pt x="22256" y="2234"/>
                      <a:pt x="22457" y="2234"/>
                      <a:pt x="22632" y="2109"/>
                    </a:cubicBezTo>
                    <a:cubicBezTo>
                      <a:pt x="22858" y="2033"/>
                      <a:pt x="22833" y="1883"/>
                      <a:pt x="22757" y="1708"/>
                    </a:cubicBezTo>
                    <a:cubicBezTo>
                      <a:pt x="22782" y="1257"/>
                      <a:pt x="22808" y="830"/>
                      <a:pt x="22808" y="404"/>
                    </a:cubicBezTo>
                    <a:cubicBezTo>
                      <a:pt x="22808" y="149"/>
                      <a:pt x="22678" y="1"/>
                      <a:pt x="224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6" name="Google Shape;906;p35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7" name="Google Shape;907;p35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35"/>
              <p:cNvSpPr/>
              <p:nvPr/>
            </p:nvSpPr>
            <p:spPr>
              <a:xfrm>
                <a:off x="2094125" y="2141625"/>
                <a:ext cx="33225" cy="27100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1084" extrusionOk="0">
                    <a:moveTo>
                      <a:pt x="652" y="1"/>
                    </a:moveTo>
                    <a:cubicBezTo>
                      <a:pt x="376" y="1"/>
                      <a:pt x="126" y="101"/>
                      <a:pt x="51" y="427"/>
                    </a:cubicBezTo>
                    <a:cubicBezTo>
                      <a:pt x="1" y="652"/>
                      <a:pt x="402" y="1028"/>
                      <a:pt x="777" y="1078"/>
                    </a:cubicBezTo>
                    <a:cubicBezTo>
                      <a:pt x="806" y="1082"/>
                      <a:pt x="832" y="1084"/>
                      <a:pt x="856" y="1084"/>
                    </a:cubicBezTo>
                    <a:cubicBezTo>
                      <a:pt x="1158" y="1084"/>
                      <a:pt x="1186" y="811"/>
                      <a:pt x="1279" y="602"/>
                    </a:cubicBezTo>
                    <a:cubicBezTo>
                      <a:pt x="1329" y="302"/>
                      <a:pt x="1003" y="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9" name="Google Shape;909;p35"/>
              <p:cNvSpPr/>
              <p:nvPr/>
            </p:nvSpPr>
            <p:spPr>
              <a:xfrm>
                <a:off x="2550300" y="2191750"/>
                <a:ext cx="288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980" extrusionOk="0">
                    <a:moveTo>
                      <a:pt x="501" y="1"/>
                    </a:moveTo>
                    <a:cubicBezTo>
                      <a:pt x="250" y="1"/>
                      <a:pt x="24" y="76"/>
                      <a:pt x="24" y="377"/>
                    </a:cubicBezTo>
                    <a:cubicBezTo>
                      <a:pt x="0" y="643"/>
                      <a:pt x="327" y="980"/>
                      <a:pt x="620" y="980"/>
                    </a:cubicBezTo>
                    <a:cubicBezTo>
                      <a:pt x="630" y="980"/>
                      <a:pt x="641" y="979"/>
                      <a:pt x="651" y="978"/>
                    </a:cubicBezTo>
                    <a:cubicBezTo>
                      <a:pt x="1002" y="978"/>
                      <a:pt x="1052" y="703"/>
                      <a:pt x="1152" y="452"/>
                    </a:cubicBezTo>
                    <a:cubicBezTo>
                      <a:pt x="1077" y="76"/>
                      <a:pt x="801" y="1"/>
                      <a:pt x="5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0" name="Google Shape;910;p35"/>
              <p:cNvSpPr/>
              <p:nvPr/>
            </p:nvSpPr>
            <p:spPr>
              <a:xfrm>
                <a:off x="2319075" y="2422775"/>
                <a:ext cx="363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237" extrusionOk="0">
                    <a:moveTo>
                      <a:pt x="790" y="0"/>
                    </a:moveTo>
                    <a:cubicBezTo>
                      <a:pt x="534" y="0"/>
                      <a:pt x="371" y="343"/>
                      <a:pt x="125" y="384"/>
                    </a:cubicBezTo>
                    <a:cubicBezTo>
                      <a:pt x="25" y="409"/>
                      <a:pt x="0" y="434"/>
                      <a:pt x="25" y="509"/>
                    </a:cubicBezTo>
                    <a:cubicBezTo>
                      <a:pt x="176" y="584"/>
                      <a:pt x="301" y="685"/>
                      <a:pt x="426" y="785"/>
                    </a:cubicBezTo>
                    <a:cubicBezTo>
                      <a:pt x="677" y="935"/>
                      <a:pt x="902" y="1161"/>
                      <a:pt x="1228" y="1236"/>
                    </a:cubicBezTo>
                    <a:cubicBezTo>
                      <a:pt x="1153" y="835"/>
                      <a:pt x="1454" y="334"/>
                      <a:pt x="978" y="58"/>
                    </a:cubicBezTo>
                    <a:cubicBezTo>
                      <a:pt x="909" y="17"/>
                      <a:pt x="847" y="0"/>
                      <a:pt x="7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35"/>
              <p:cNvSpPr/>
              <p:nvPr/>
            </p:nvSpPr>
            <p:spPr>
              <a:xfrm>
                <a:off x="2120450" y="2072075"/>
                <a:ext cx="274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948" extrusionOk="0">
                    <a:moveTo>
                      <a:pt x="451" y="1"/>
                    </a:moveTo>
                    <a:cubicBezTo>
                      <a:pt x="226" y="1"/>
                      <a:pt x="0" y="26"/>
                      <a:pt x="0" y="276"/>
                    </a:cubicBezTo>
                    <a:cubicBezTo>
                      <a:pt x="0" y="652"/>
                      <a:pt x="276" y="878"/>
                      <a:pt x="602" y="928"/>
                    </a:cubicBezTo>
                    <a:cubicBezTo>
                      <a:pt x="646" y="941"/>
                      <a:pt x="690" y="948"/>
                      <a:pt x="732" y="948"/>
                    </a:cubicBezTo>
                    <a:cubicBezTo>
                      <a:pt x="932" y="948"/>
                      <a:pt x="1099" y="809"/>
                      <a:pt x="1078" y="602"/>
                    </a:cubicBezTo>
                    <a:cubicBezTo>
                      <a:pt x="1053" y="226"/>
                      <a:pt x="777" y="51"/>
                      <a:pt x="4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2" name="Google Shape;912;p35"/>
              <p:cNvSpPr/>
              <p:nvPr/>
            </p:nvSpPr>
            <p:spPr>
              <a:xfrm>
                <a:off x="2164300" y="2137250"/>
                <a:ext cx="301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964" extrusionOk="0">
                    <a:moveTo>
                      <a:pt x="326" y="0"/>
                    </a:moveTo>
                    <a:cubicBezTo>
                      <a:pt x="126" y="25"/>
                      <a:pt x="1" y="126"/>
                      <a:pt x="51" y="326"/>
                    </a:cubicBezTo>
                    <a:cubicBezTo>
                      <a:pt x="126" y="752"/>
                      <a:pt x="502" y="852"/>
                      <a:pt x="853" y="953"/>
                    </a:cubicBezTo>
                    <a:cubicBezTo>
                      <a:pt x="883" y="960"/>
                      <a:pt x="911" y="964"/>
                      <a:pt x="937" y="964"/>
                    </a:cubicBezTo>
                    <a:cubicBezTo>
                      <a:pt x="1088" y="964"/>
                      <a:pt x="1179" y="848"/>
                      <a:pt x="1179" y="677"/>
                    </a:cubicBezTo>
                    <a:cubicBezTo>
                      <a:pt x="1204" y="376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3" name="Google Shape;913;p35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35"/>
              <p:cNvSpPr/>
              <p:nvPr/>
            </p:nvSpPr>
            <p:spPr>
              <a:xfrm>
                <a:off x="2637350" y="2177900"/>
                <a:ext cx="226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904" h="942" extrusionOk="0">
                    <a:moveTo>
                      <a:pt x="351" y="0"/>
                    </a:moveTo>
                    <a:cubicBezTo>
                      <a:pt x="169" y="0"/>
                      <a:pt x="1" y="123"/>
                      <a:pt x="1" y="329"/>
                    </a:cubicBezTo>
                    <a:cubicBezTo>
                      <a:pt x="1" y="655"/>
                      <a:pt x="252" y="856"/>
                      <a:pt x="552" y="931"/>
                    </a:cubicBezTo>
                    <a:cubicBezTo>
                      <a:pt x="582" y="938"/>
                      <a:pt x="609" y="942"/>
                      <a:pt x="635" y="942"/>
                    </a:cubicBezTo>
                    <a:cubicBezTo>
                      <a:pt x="781" y="942"/>
                      <a:pt x="861" y="822"/>
                      <a:pt x="903" y="630"/>
                    </a:cubicBezTo>
                    <a:cubicBezTo>
                      <a:pt x="828" y="354"/>
                      <a:pt x="778" y="54"/>
                      <a:pt x="402" y="3"/>
                    </a:cubicBezTo>
                    <a:cubicBezTo>
                      <a:pt x="385" y="1"/>
                      <a:pt x="368" y="0"/>
                      <a:pt x="35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5" name="Google Shape;915;p35"/>
              <p:cNvSpPr/>
              <p:nvPr/>
            </p:nvSpPr>
            <p:spPr>
              <a:xfrm>
                <a:off x="2610425" y="2103975"/>
                <a:ext cx="20075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881" extrusionOk="0">
                    <a:moveTo>
                      <a:pt x="173" y="1"/>
                    </a:moveTo>
                    <a:cubicBezTo>
                      <a:pt x="47" y="1"/>
                      <a:pt x="24" y="162"/>
                      <a:pt x="0" y="279"/>
                    </a:cubicBezTo>
                    <a:cubicBezTo>
                      <a:pt x="0" y="605"/>
                      <a:pt x="126" y="830"/>
                      <a:pt x="476" y="880"/>
                    </a:cubicBezTo>
                    <a:cubicBezTo>
                      <a:pt x="677" y="855"/>
                      <a:pt x="802" y="755"/>
                      <a:pt x="752" y="579"/>
                    </a:cubicBezTo>
                    <a:cubicBezTo>
                      <a:pt x="702" y="254"/>
                      <a:pt x="527" y="53"/>
                      <a:pt x="201" y="3"/>
                    </a:cubicBezTo>
                    <a:cubicBezTo>
                      <a:pt x="191" y="1"/>
                      <a:pt x="182" y="1"/>
                      <a:pt x="1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6" name="Google Shape;916;p35"/>
              <p:cNvSpPr/>
              <p:nvPr/>
            </p:nvSpPr>
            <p:spPr>
              <a:xfrm>
                <a:off x="2534600" y="2679225"/>
                <a:ext cx="567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26" extrusionOk="0">
                    <a:moveTo>
                      <a:pt x="226" y="1"/>
                    </a:moveTo>
                    <a:cubicBezTo>
                      <a:pt x="151" y="26"/>
                      <a:pt x="76" y="76"/>
                      <a:pt x="1" y="126"/>
                    </a:cubicBezTo>
                    <a:cubicBezTo>
                      <a:pt x="126" y="126"/>
                      <a:pt x="176" y="76"/>
                      <a:pt x="226" y="1"/>
                    </a:cubicBez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7" name="Google Shape;917;p35"/>
              <p:cNvSpPr/>
              <p:nvPr/>
            </p:nvSpPr>
            <p:spPr>
              <a:xfrm>
                <a:off x="2966950" y="1461475"/>
                <a:ext cx="8775" cy="475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190" extrusionOk="0">
                    <a:moveTo>
                      <a:pt x="192" y="0"/>
                    </a:moveTo>
                    <a:cubicBezTo>
                      <a:pt x="179" y="0"/>
                      <a:pt x="164" y="4"/>
                      <a:pt x="150" y="14"/>
                    </a:cubicBezTo>
                    <a:cubicBezTo>
                      <a:pt x="0" y="89"/>
                      <a:pt x="150" y="139"/>
                      <a:pt x="201" y="189"/>
                    </a:cubicBezTo>
                    <a:cubicBezTo>
                      <a:pt x="251" y="189"/>
                      <a:pt x="301" y="189"/>
                      <a:pt x="351" y="139"/>
                    </a:cubicBezTo>
                    <a:cubicBezTo>
                      <a:pt x="310" y="78"/>
                      <a:pt x="253" y="0"/>
                      <a:pt x="192" y="0"/>
                    </a:cubicBezTo>
                    <a:close/>
                  </a:path>
                </a:pathLst>
              </a:custGeom>
              <a:solidFill>
                <a:srgbClr val="5B5D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8" name="Google Shape;918;p35"/>
              <p:cNvSpPr/>
              <p:nvPr/>
            </p:nvSpPr>
            <p:spPr>
              <a:xfrm>
                <a:off x="2614175" y="1385350"/>
                <a:ext cx="45775" cy="420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82" extrusionOk="0">
                    <a:moveTo>
                      <a:pt x="782" y="0"/>
                    </a:moveTo>
                    <a:cubicBezTo>
                      <a:pt x="772" y="0"/>
                      <a:pt x="762" y="0"/>
                      <a:pt x="753" y="1"/>
                    </a:cubicBezTo>
                    <a:cubicBezTo>
                      <a:pt x="276" y="51"/>
                      <a:pt x="1" y="352"/>
                      <a:pt x="26" y="778"/>
                    </a:cubicBezTo>
                    <a:cubicBezTo>
                      <a:pt x="75" y="1170"/>
                      <a:pt x="578" y="1681"/>
                      <a:pt x="929" y="1681"/>
                    </a:cubicBezTo>
                    <a:cubicBezTo>
                      <a:pt x="937" y="1681"/>
                      <a:pt x="945" y="1681"/>
                      <a:pt x="953" y="1680"/>
                    </a:cubicBezTo>
                    <a:cubicBezTo>
                      <a:pt x="1254" y="1655"/>
                      <a:pt x="1830" y="1104"/>
                      <a:pt x="1830" y="853"/>
                    </a:cubicBezTo>
                    <a:cubicBezTo>
                      <a:pt x="1806" y="486"/>
                      <a:pt x="1185" y="0"/>
                      <a:pt x="7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9" name="Google Shape;919;p35"/>
              <p:cNvSpPr/>
              <p:nvPr/>
            </p:nvSpPr>
            <p:spPr>
              <a:xfrm>
                <a:off x="2665550" y="1415400"/>
                <a:ext cx="4577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08" extrusionOk="0">
                    <a:moveTo>
                      <a:pt x="769" y="1"/>
                    </a:moveTo>
                    <a:cubicBezTo>
                      <a:pt x="381" y="1"/>
                      <a:pt x="26" y="416"/>
                      <a:pt x="26" y="854"/>
                    </a:cubicBezTo>
                    <a:cubicBezTo>
                      <a:pt x="1" y="1230"/>
                      <a:pt x="502" y="1606"/>
                      <a:pt x="1028" y="1606"/>
                    </a:cubicBezTo>
                    <a:cubicBezTo>
                      <a:pt x="1051" y="1607"/>
                      <a:pt x="1074" y="1608"/>
                      <a:pt x="1095" y="1608"/>
                    </a:cubicBezTo>
                    <a:cubicBezTo>
                      <a:pt x="1507" y="1608"/>
                      <a:pt x="1758" y="1387"/>
                      <a:pt x="1805" y="1030"/>
                    </a:cubicBezTo>
                    <a:cubicBezTo>
                      <a:pt x="1830" y="603"/>
                      <a:pt x="1229" y="2"/>
                      <a:pt x="803" y="2"/>
                    </a:cubicBezTo>
                    <a:cubicBezTo>
                      <a:pt x="792" y="1"/>
                      <a:pt x="780" y="1"/>
                      <a:pt x="7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0" name="Google Shape;920;p35"/>
              <p:cNvSpPr/>
              <p:nvPr/>
            </p:nvSpPr>
            <p:spPr>
              <a:xfrm>
                <a:off x="2752025" y="1421050"/>
                <a:ext cx="3887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330" extrusionOk="0">
                    <a:moveTo>
                      <a:pt x="641" y="0"/>
                    </a:moveTo>
                    <a:cubicBezTo>
                      <a:pt x="348" y="0"/>
                      <a:pt x="0" y="289"/>
                      <a:pt x="0" y="578"/>
                    </a:cubicBezTo>
                    <a:cubicBezTo>
                      <a:pt x="26" y="829"/>
                      <a:pt x="502" y="1330"/>
                      <a:pt x="828" y="1330"/>
                    </a:cubicBezTo>
                    <a:cubicBezTo>
                      <a:pt x="1153" y="1330"/>
                      <a:pt x="1479" y="1205"/>
                      <a:pt x="1529" y="804"/>
                    </a:cubicBezTo>
                    <a:cubicBezTo>
                      <a:pt x="1554" y="428"/>
                      <a:pt x="1128" y="27"/>
                      <a:pt x="677" y="2"/>
                    </a:cubicBezTo>
                    <a:cubicBezTo>
                      <a:pt x="665" y="1"/>
                      <a:pt x="653" y="0"/>
                      <a:pt x="64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1" name="Google Shape;921;p35"/>
              <p:cNvSpPr/>
              <p:nvPr/>
            </p:nvSpPr>
            <p:spPr>
              <a:xfrm>
                <a:off x="2414925" y="1389125"/>
                <a:ext cx="257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71" extrusionOk="0">
                    <a:moveTo>
                      <a:pt x="702" y="0"/>
                    </a:moveTo>
                    <a:cubicBezTo>
                      <a:pt x="452" y="376"/>
                      <a:pt x="452" y="802"/>
                      <a:pt x="151" y="1103"/>
                    </a:cubicBezTo>
                    <a:cubicBezTo>
                      <a:pt x="1" y="1279"/>
                      <a:pt x="151" y="1404"/>
                      <a:pt x="301" y="1479"/>
                    </a:cubicBezTo>
                    <a:cubicBezTo>
                      <a:pt x="398" y="1527"/>
                      <a:pt x="489" y="1570"/>
                      <a:pt x="572" y="1570"/>
                    </a:cubicBezTo>
                    <a:cubicBezTo>
                      <a:pt x="660" y="1570"/>
                      <a:pt x="738" y="1521"/>
                      <a:pt x="803" y="1379"/>
                    </a:cubicBezTo>
                    <a:cubicBezTo>
                      <a:pt x="1003" y="928"/>
                      <a:pt x="1028" y="477"/>
                      <a:pt x="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2" name="Google Shape;922;p35"/>
              <p:cNvSpPr/>
              <p:nvPr/>
            </p:nvSpPr>
            <p:spPr>
              <a:xfrm>
                <a:off x="2446875" y="1400825"/>
                <a:ext cx="16950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711" extrusionOk="0">
                    <a:moveTo>
                      <a:pt x="222" y="0"/>
                    </a:moveTo>
                    <a:cubicBezTo>
                      <a:pt x="119" y="0"/>
                      <a:pt x="21" y="45"/>
                      <a:pt x="1" y="184"/>
                    </a:cubicBezTo>
                    <a:cubicBezTo>
                      <a:pt x="1" y="410"/>
                      <a:pt x="76" y="610"/>
                      <a:pt x="327" y="710"/>
                    </a:cubicBezTo>
                    <a:cubicBezTo>
                      <a:pt x="527" y="685"/>
                      <a:pt x="653" y="585"/>
                      <a:pt x="653" y="410"/>
                    </a:cubicBezTo>
                    <a:cubicBezTo>
                      <a:pt x="678" y="184"/>
                      <a:pt x="527" y="59"/>
                      <a:pt x="302" y="9"/>
                    </a:cubicBezTo>
                    <a:cubicBezTo>
                      <a:pt x="276" y="3"/>
                      <a:pt x="249" y="0"/>
                      <a:pt x="2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3" name="Google Shape;923;p35"/>
              <p:cNvSpPr/>
              <p:nvPr/>
            </p:nvSpPr>
            <p:spPr>
              <a:xfrm>
                <a:off x="2518950" y="2672975"/>
                <a:ext cx="132850" cy="115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4619" extrusionOk="0">
                    <a:moveTo>
                      <a:pt x="3008" y="877"/>
                    </a:moveTo>
                    <a:cubicBezTo>
                      <a:pt x="3083" y="902"/>
                      <a:pt x="3158" y="927"/>
                      <a:pt x="3258" y="927"/>
                    </a:cubicBezTo>
                    <a:cubicBezTo>
                      <a:pt x="3217" y="989"/>
                      <a:pt x="3176" y="1034"/>
                      <a:pt x="3093" y="1034"/>
                    </a:cubicBezTo>
                    <a:cubicBezTo>
                      <a:pt x="3075" y="1034"/>
                      <a:pt x="3055" y="1032"/>
                      <a:pt x="3033" y="1028"/>
                    </a:cubicBezTo>
                    <a:cubicBezTo>
                      <a:pt x="3033" y="977"/>
                      <a:pt x="3008" y="927"/>
                      <a:pt x="3008" y="877"/>
                    </a:cubicBezTo>
                    <a:close/>
                    <a:moveTo>
                      <a:pt x="3058" y="0"/>
                    </a:moveTo>
                    <a:cubicBezTo>
                      <a:pt x="2306" y="50"/>
                      <a:pt x="1579" y="0"/>
                      <a:pt x="852" y="251"/>
                    </a:cubicBezTo>
                    <a:cubicBezTo>
                      <a:pt x="777" y="276"/>
                      <a:pt x="702" y="326"/>
                      <a:pt x="627" y="376"/>
                    </a:cubicBezTo>
                    <a:cubicBezTo>
                      <a:pt x="627" y="451"/>
                      <a:pt x="627" y="526"/>
                      <a:pt x="627" y="576"/>
                    </a:cubicBezTo>
                    <a:cubicBezTo>
                      <a:pt x="176" y="677"/>
                      <a:pt x="100" y="1053"/>
                      <a:pt x="50" y="1429"/>
                    </a:cubicBezTo>
                    <a:cubicBezTo>
                      <a:pt x="0" y="2055"/>
                      <a:pt x="50" y="2682"/>
                      <a:pt x="426" y="3233"/>
                    </a:cubicBezTo>
                    <a:cubicBezTo>
                      <a:pt x="326" y="3709"/>
                      <a:pt x="802" y="3960"/>
                      <a:pt x="852" y="4386"/>
                    </a:cubicBezTo>
                    <a:cubicBezTo>
                      <a:pt x="1028" y="4436"/>
                      <a:pt x="1178" y="4511"/>
                      <a:pt x="1328" y="4536"/>
                    </a:cubicBezTo>
                    <a:cubicBezTo>
                      <a:pt x="1667" y="4574"/>
                      <a:pt x="2006" y="4619"/>
                      <a:pt x="2336" y="4619"/>
                    </a:cubicBezTo>
                    <a:cubicBezTo>
                      <a:pt x="2884" y="4619"/>
                      <a:pt x="3406" y="4495"/>
                      <a:pt x="3860" y="4010"/>
                    </a:cubicBezTo>
                    <a:lnTo>
                      <a:pt x="4060" y="4010"/>
                    </a:lnTo>
                    <a:cubicBezTo>
                      <a:pt x="4486" y="3434"/>
                      <a:pt x="4912" y="2857"/>
                      <a:pt x="5238" y="2206"/>
                    </a:cubicBezTo>
                    <a:cubicBezTo>
                      <a:pt x="5263" y="2206"/>
                      <a:pt x="5288" y="2180"/>
                      <a:pt x="5313" y="2130"/>
                    </a:cubicBezTo>
                    <a:cubicBezTo>
                      <a:pt x="5313" y="2105"/>
                      <a:pt x="5313" y="2055"/>
                      <a:pt x="5263" y="2005"/>
                    </a:cubicBezTo>
                    <a:cubicBezTo>
                      <a:pt x="4937" y="1754"/>
                      <a:pt x="5163" y="1153"/>
                      <a:pt x="4662" y="1003"/>
                    </a:cubicBezTo>
                    <a:cubicBezTo>
                      <a:pt x="4361" y="301"/>
                      <a:pt x="3659" y="226"/>
                      <a:pt x="30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4" name="Google Shape;924;p35"/>
              <p:cNvSpPr/>
              <p:nvPr/>
            </p:nvSpPr>
            <p:spPr>
              <a:xfrm>
                <a:off x="2020825" y="1249100"/>
                <a:ext cx="794500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31780" h="2851" extrusionOk="0">
                    <a:moveTo>
                      <a:pt x="16757" y="0"/>
                    </a:moveTo>
                    <a:cubicBezTo>
                      <a:pt x="16533" y="0"/>
                      <a:pt x="16311" y="18"/>
                      <a:pt x="16091" y="62"/>
                    </a:cubicBezTo>
                    <a:cubicBezTo>
                      <a:pt x="14837" y="288"/>
                      <a:pt x="13609" y="163"/>
                      <a:pt x="12356" y="238"/>
                    </a:cubicBezTo>
                    <a:cubicBezTo>
                      <a:pt x="12281" y="238"/>
                      <a:pt x="12231" y="238"/>
                      <a:pt x="12181" y="263"/>
                    </a:cubicBezTo>
                    <a:lnTo>
                      <a:pt x="11153" y="263"/>
                    </a:lnTo>
                    <a:cubicBezTo>
                      <a:pt x="11048" y="252"/>
                      <a:pt x="10943" y="247"/>
                      <a:pt x="10838" y="247"/>
                    </a:cubicBezTo>
                    <a:cubicBezTo>
                      <a:pt x="10143" y="247"/>
                      <a:pt x="9447" y="463"/>
                      <a:pt x="8738" y="463"/>
                    </a:cubicBezTo>
                    <a:cubicBezTo>
                      <a:pt x="8608" y="463"/>
                      <a:pt x="8477" y="456"/>
                      <a:pt x="8346" y="438"/>
                    </a:cubicBezTo>
                    <a:lnTo>
                      <a:pt x="6542" y="463"/>
                    </a:lnTo>
                    <a:cubicBezTo>
                      <a:pt x="6222" y="633"/>
                      <a:pt x="5860" y="633"/>
                      <a:pt x="5498" y="633"/>
                    </a:cubicBezTo>
                    <a:lnTo>
                      <a:pt x="5498" y="633"/>
                    </a:lnTo>
                    <a:cubicBezTo>
                      <a:pt x="5378" y="633"/>
                      <a:pt x="5257" y="633"/>
                      <a:pt x="5138" y="639"/>
                    </a:cubicBezTo>
                    <a:cubicBezTo>
                      <a:pt x="5088" y="645"/>
                      <a:pt x="5038" y="647"/>
                      <a:pt x="4988" y="647"/>
                    </a:cubicBezTo>
                    <a:cubicBezTo>
                      <a:pt x="4827" y="647"/>
                      <a:pt x="4663" y="623"/>
                      <a:pt x="4501" y="623"/>
                    </a:cubicBezTo>
                    <a:cubicBezTo>
                      <a:pt x="4306" y="623"/>
                      <a:pt x="4115" y="658"/>
                      <a:pt x="3935" y="814"/>
                    </a:cubicBezTo>
                    <a:cubicBezTo>
                      <a:pt x="3828" y="832"/>
                      <a:pt x="3721" y="838"/>
                      <a:pt x="3613" y="838"/>
                    </a:cubicBezTo>
                    <a:cubicBezTo>
                      <a:pt x="3394" y="838"/>
                      <a:pt x="3174" y="814"/>
                      <a:pt x="2956" y="814"/>
                    </a:cubicBezTo>
                    <a:cubicBezTo>
                      <a:pt x="2675" y="814"/>
                      <a:pt x="2397" y="854"/>
                      <a:pt x="2131" y="1040"/>
                    </a:cubicBezTo>
                    <a:cubicBezTo>
                      <a:pt x="2050" y="1026"/>
                      <a:pt x="1970" y="1021"/>
                      <a:pt x="1890" y="1021"/>
                    </a:cubicBezTo>
                    <a:cubicBezTo>
                      <a:pt x="1396" y="1021"/>
                      <a:pt x="915" y="1242"/>
                      <a:pt x="418" y="1242"/>
                    </a:cubicBezTo>
                    <a:cubicBezTo>
                      <a:pt x="396" y="1242"/>
                      <a:pt x="373" y="1241"/>
                      <a:pt x="351" y="1240"/>
                    </a:cubicBezTo>
                    <a:cubicBezTo>
                      <a:pt x="176" y="1265"/>
                      <a:pt x="0" y="1265"/>
                      <a:pt x="25" y="1491"/>
                    </a:cubicBezTo>
                    <a:cubicBezTo>
                      <a:pt x="25" y="1616"/>
                      <a:pt x="201" y="1641"/>
                      <a:pt x="326" y="1666"/>
                    </a:cubicBezTo>
                    <a:cubicBezTo>
                      <a:pt x="426" y="1717"/>
                      <a:pt x="552" y="1792"/>
                      <a:pt x="677" y="1817"/>
                    </a:cubicBezTo>
                    <a:cubicBezTo>
                      <a:pt x="1930" y="2067"/>
                      <a:pt x="3233" y="2193"/>
                      <a:pt x="4512" y="2268"/>
                    </a:cubicBezTo>
                    <a:cubicBezTo>
                      <a:pt x="6527" y="2401"/>
                      <a:pt x="8542" y="2632"/>
                      <a:pt x="10558" y="2632"/>
                    </a:cubicBezTo>
                    <a:cubicBezTo>
                      <a:pt x="10823" y="2632"/>
                      <a:pt x="11088" y="2628"/>
                      <a:pt x="11354" y="2619"/>
                    </a:cubicBezTo>
                    <a:lnTo>
                      <a:pt x="12557" y="2619"/>
                    </a:lnTo>
                    <a:cubicBezTo>
                      <a:pt x="12707" y="2619"/>
                      <a:pt x="12832" y="2644"/>
                      <a:pt x="12958" y="2644"/>
                    </a:cubicBezTo>
                    <a:lnTo>
                      <a:pt x="16767" y="2644"/>
                    </a:lnTo>
                    <a:cubicBezTo>
                      <a:pt x="16742" y="2544"/>
                      <a:pt x="16717" y="2469"/>
                      <a:pt x="16692" y="2393"/>
                    </a:cubicBezTo>
                    <a:lnTo>
                      <a:pt x="16692" y="2393"/>
                    </a:lnTo>
                    <a:cubicBezTo>
                      <a:pt x="16742" y="2443"/>
                      <a:pt x="16767" y="2519"/>
                      <a:pt x="16767" y="2644"/>
                    </a:cubicBezTo>
                    <a:cubicBezTo>
                      <a:pt x="16968" y="2782"/>
                      <a:pt x="17168" y="2851"/>
                      <a:pt x="17369" y="2851"/>
                    </a:cubicBezTo>
                    <a:cubicBezTo>
                      <a:pt x="17569" y="2851"/>
                      <a:pt x="17770" y="2782"/>
                      <a:pt x="17970" y="2644"/>
                    </a:cubicBezTo>
                    <a:cubicBezTo>
                      <a:pt x="18576" y="2684"/>
                      <a:pt x="19166" y="2790"/>
                      <a:pt x="19766" y="2790"/>
                    </a:cubicBezTo>
                    <a:cubicBezTo>
                      <a:pt x="19910" y="2790"/>
                      <a:pt x="20055" y="2784"/>
                      <a:pt x="20201" y="2769"/>
                    </a:cubicBezTo>
                    <a:cubicBezTo>
                      <a:pt x="20677" y="2719"/>
                      <a:pt x="21178" y="2644"/>
                      <a:pt x="21654" y="2644"/>
                    </a:cubicBezTo>
                    <a:cubicBezTo>
                      <a:pt x="23584" y="2644"/>
                      <a:pt x="25514" y="2644"/>
                      <a:pt x="27419" y="2619"/>
                    </a:cubicBezTo>
                    <a:cubicBezTo>
                      <a:pt x="27542" y="2619"/>
                      <a:pt x="27666" y="2624"/>
                      <a:pt x="27788" y="2624"/>
                    </a:cubicBezTo>
                    <a:cubicBezTo>
                      <a:pt x="28064" y="2624"/>
                      <a:pt x="28337" y="2600"/>
                      <a:pt x="28597" y="2443"/>
                    </a:cubicBezTo>
                    <a:cubicBezTo>
                      <a:pt x="29248" y="2443"/>
                      <a:pt x="29925" y="2418"/>
                      <a:pt x="30602" y="2418"/>
                    </a:cubicBezTo>
                    <a:cubicBezTo>
                      <a:pt x="31228" y="2393"/>
                      <a:pt x="31279" y="1892"/>
                      <a:pt x="31404" y="1441"/>
                    </a:cubicBezTo>
                    <a:cubicBezTo>
                      <a:pt x="31454" y="1366"/>
                      <a:pt x="31529" y="1291"/>
                      <a:pt x="31604" y="1240"/>
                    </a:cubicBezTo>
                    <a:cubicBezTo>
                      <a:pt x="31755" y="1140"/>
                      <a:pt x="31780" y="990"/>
                      <a:pt x="31780" y="839"/>
                    </a:cubicBezTo>
                    <a:cubicBezTo>
                      <a:pt x="31780" y="363"/>
                      <a:pt x="31429" y="438"/>
                      <a:pt x="31128" y="413"/>
                    </a:cubicBezTo>
                    <a:cubicBezTo>
                      <a:pt x="29820" y="314"/>
                      <a:pt x="28513" y="215"/>
                      <a:pt x="27205" y="215"/>
                    </a:cubicBezTo>
                    <a:cubicBezTo>
                      <a:pt x="26859" y="215"/>
                      <a:pt x="26512" y="222"/>
                      <a:pt x="26166" y="238"/>
                    </a:cubicBezTo>
                    <a:lnTo>
                      <a:pt x="22782" y="238"/>
                    </a:lnTo>
                    <a:cubicBezTo>
                      <a:pt x="22745" y="175"/>
                      <a:pt x="22707" y="144"/>
                      <a:pt x="22673" y="144"/>
                    </a:cubicBezTo>
                    <a:cubicBezTo>
                      <a:pt x="22638" y="144"/>
                      <a:pt x="22607" y="175"/>
                      <a:pt x="22582" y="238"/>
                    </a:cubicBezTo>
                    <a:cubicBezTo>
                      <a:pt x="22467" y="244"/>
                      <a:pt x="22352" y="247"/>
                      <a:pt x="22237" y="247"/>
                    </a:cubicBezTo>
                    <a:cubicBezTo>
                      <a:pt x="21715" y="247"/>
                      <a:pt x="21195" y="192"/>
                      <a:pt x="20681" y="192"/>
                    </a:cubicBezTo>
                    <a:cubicBezTo>
                      <a:pt x="20444" y="192"/>
                      <a:pt x="20209" y="204"/>
                      <a:pt x="19975" y="238"/>
                    </a:cubicBezTo>
                    <a:lnTo>
                      <a:pt x="18772" y="238"/>
                    </a:lnTo>
                    <a:cubicBezTo>
                      <a:pt x="18647" y="238"/>
                      <a:pt x="18522" y="213"/>
                      <a:pt x="18396" y="213"/>
                    </a:cubicBezTo>
                    <a:cubicBezTo>
                      <a:pt x="17847" y="107"/>
                      <a:pt x="17298" y="0"/>
                      <a:pt x="167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5" name="Google Shape;925;p35"/>
              <p:cNvSpPr/>
              <p:nvPr/>
            </p:nvSpPr>
            <p:spPr>
              <a:xfrm>
                <a:off x="2886100" y="2567700"/>
                <a:ext cx="1078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4312" h="4136" extrusionOk="0">
                    <a:moveTo>
                      <a:pt x="2006" y="0"/>
                    </a:moveTo>
                    <a:cubicBezTo>
                      <a:pt x="1856" y="0"/>
                      <a:pt x="1705" y="26"/>
                      <a:pt x="1605" y="176"/>
                    </a:cubicBezTo>
                    <a:lnTo>
                      <a:pt x="1404" y="201"/>
                    </a:lnTo>
                    <a:cubicBezTo>
                      <a:pt x="277" y="677"/>
                      <a:pt x="1" y="1579"/>
                      <a:pt x="201" y="2707"/>
                    </a:cubicBezTo>
                    <a:cubicBezTo>
                      <a:pt x="201" y="2732"/>
                      <a:pt x="201" y="2782"/>
                      <a:pt x="201" y="2807"/>
                    </a:cubicBezTo>
                    <a:cubicBezTo>
                      <a:pt x="477" y="3058"/>
                      <a:pt x="577" y="3459"/>
                      <a:pt x="953" y="3635"/>
                    </a:cubicBezTo>
                    <a:cubicBezTo>
                      <a:pt x="1254" y="4136"/>
                      <a:pt x="1755" y="3985"/>
                      <a:pt x="2181" y="4036"/>
                    </a:cubicBezTo>
                    <a:cubicBezTo>
                      <a:pt x="2307" y="3985"/>
                      <a:pt x="2457" y="3985"/>
                      <a:pt x="2557" y="3860"/>
                    </a:cubicBezTo>
                    <a:cubicBezTo>
                      <a:pt x="2582" y="3860"/>
                      <a:pt x="2582" y="3835"/>
                      <a:pt x="2607" y="3810"/>
                    </a:cubicBezTo>
                    <a:cubicBezTo>
                      <a:pt x="2607" y="3810"/>
                      <a:pt x="2607" y="3835"/>
                      <a:pt x="2607" y="3835"/>
                    </a:cubicBezTo>
                    <a:cubicBezTo>
                      <a:pt x="2667" y="3871"/>
                      <a:pt x="2726" y="3895"/>
                      <a:pt x="2785" y="3895"/>
                    </a:cubicBezTo>
                    <a:cubicBezTo>
                      <a:pt x="2851" y="3895"/>
                      <a:pt x="2917" y="3864"/>
                      <a:pt x="2983" y="3785"/>
                    </a:cubicBezTo>
                    <a:cubicBezTo>
                      <a:pt x="3109" y="3660"/>
                      <a:pt x="3259" y="3534"/>
                      <a:pt x="3384" y="3409"/>
                    </a:cubicBezTo>
                    <a:cubicBezTo>
                      <a:pt x="3660" y="3309"/>
                      <a:pt x="3785" y="3083"/>
                      <a:pt x="3810" y="2807"/>
                    </a:cubicBezTo>
                    <a:cubicBezTo>
                      <a:pt x="4161" y="2632"/>
                      <a:pt x="4136" y="2306"/>
                      <a:pt x="4211" y="1980"/>
                    </a:cubicBezTo>
                    <a:cubicBezTo>
                      <a:pt x="4312" y="1454"/>
                      <a:pt x="3886" y="1103"/>
                      <a:pt x="3785" y="627"/>
                    </a:cubicBezTo>
                    <a:cubicBezTo>
                      <a:pt x="3660" y="552"/>
                      <a:pt x="3510" y="452"/>
                      <a:pt x="3384" y="376"/>
                    </a:cubicBezTo>
                    <a:cubicBezTo>
                      <a:pt x="3338" y="48"/>
                      <a:pt x="3154" y="3"/>
                      <a:pt x="2950" y="3"/>
                    </a:cubicBezTo>
                    <a:cubicBezTo>
                      <a:pt x="2871" y="3"/>
                      <a:pt x="2789" y="9"/>
                      <a:pt x="2711" y="9"/>
                    </a:cubicBezTo>
                    <a:cubicBezTo>
                      <a:pt x="2667" y="9"/>
                      <a:pt x="2623" y="7"/>
                      <a:pt x="25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6" name="Google Shape;926;p35"/>
              <p:cNvSpPr/>
              <p:nvPr/>
            </p:nvSpPr>
            <p:spPr>
              <a:xfrm>
                <a:off x="2009550" y="1644575"/>
                <a:ext cx="1004400" cy="357275"/>
              </a:xfrm>
              <a:custGeom>
                <a:avLst/>
                <a:gdLst/>
                <a:ahLst/>
                <a:cxnLst/>
                <a:rect l="l" t="t" r="r" b="b"/>
                <a:pathLst>
                  <a:path w="40176" h="14291" extrusionOk="0">
                    <a:moveTo>
                      <a:pt x="21028" y="9457"/>
                    </a:moveTo>
                    <a:lnTo>
                      <a:pt x="21028" y="9482"/>
                    </a:lnTo>
                    <a:lnTo>
                      <a:pt x="21003" y="9482"/>
                    </a:lnTo>
                    <a:cubicBezTo>
                      <a:pt x="21028" y="9482"/>
                      <a:pt x="21028" y="9482"/>
                      <a:pt x="21028" y="9457"/>
                    </a:cubicBezTo>
                    <a:close/>
                    <a:moveTo>
                      <a:pt x="16817" y="10660"/>
                    </a:moveTo>
                    <a:cubicBezTo>
                      <a:pt x="16817" y="10685"/>
                      <a:pt x="16817" y="10685"/>
                      <a:pt x="16817" y="10685"/>
                    </a:cubicBezTo>
                    <a:cubicBezTo>
                      <a:pt x="16792" y="10685"/>
                      <a:pt x="16792" y="10685"/>
                      <a:pt x="16792" y="10660"/>
                    </a:cubicBezTo>
                    <a:close/>
                    <a:moveTo>
                      <a:pt x="318" y="1"/>
                    </a:moveTo>
                    <a:cubicBezTo>
                      <a:pt x="223" y="1"/>
                      <a:pt x="118" y="75"/>
                      <a:pt x="0" y="284"/>
                    </a:cubicBezTo>
                    <a:cubicBezTo>
                      <a:pt x="50" y="1236"/>
                      <a:pt x="125" y="2188"/>
                      <a:pt x="125" y="3166"/>
                    </a:cubicBezTo>
                    <a:cubicBezTo>
                      <a:pt x="75" y="5797"/>
                      <a:pt x="176" y="8429"/>
                      <a:pt x="176" y="11061"/>
                    </a:cubicBezTo>
                    <a:cubicBezTo>
                      <a:pt x="1303" y="11712"/>
                      <a:pt x="2531" y="11963"/>
                      <a:pt x="3785" y="12063"/>
                    </a:cubicBezTo>
                    <a:cubicBezTo>
                      <a:pt x="4511" y="12138"/>
                      <a:pt x="5213" y="12113"/>
                      <a:pt x="5965" y="12239"/>
                    </a:cubicBezTo>
                    <a:cubicBezTo>
                      <a:pt x="6150" y="12268"/>
                      <a:pt x="6333" y="12281"/>
                      <a:pt x="6515" y="12281"/>
                    </a:cubicBezTo>
                    <a:cubicBezTo>
                      <a:pt x="7420" y="12281"/>
                      <a:pt x="8292" y="11954"/>
                      <a:pt x="9148" y="11662"/>
                    </a:cubicBezTo>
                    <a:cubicBezTo>
                      <a:pt x="9424" y="11562"/>
                      <a:pt x="9499" y="11261"/>
                      <a:pt x="9649" y="11036"/>
                    </a:cubicBezTo>
                    <a:cubicBezTo>
                      <a:pt x="9649" y="11011"/>
                      <a:pt x="9649" y="10960"/>
                      <a:pt x="9649" y="10935"/>
                    </a:cubicBezTo>
                    <a:cubicBezTo>
                      <a:pt x="9649" y="10735"/>
                      <a:pt x="9624" y="10534"/>
                      <a:pt x="9624" y="10334"/>
                    </a:cubicBezTo>
                    <a:cubicBezTo>
                      <a:pt x="9649" y="10033"/>
                      <a:pt x="9649" y="9757"/>
                      <a:pt x="9850" y="9507"/>
                    </a:cubicBezTo>
                    <a:cubicBezTo>
                      <a:pt x="10401" y="8630"/>
                      <a:pt x="11354" y="8780"/>
                      <a:pt x="12181" y="8579"/>
                    </a:cubicBezTo>
                    <a:cubicBezTo>
                      <a:pt x="12206" y="8554"/>
                      <a:pt x="12231" y="8529"/>
                      <a:pt x="12256" y="8529"/>
                    </a:cubicBezTo>
                    <a:cubicBezTo>
                      <a:pt x="12306" y="8554"/>
                      <a:pt x="12356" y="8579"/>
                      <a:pt x="12406" y="8605"/>
                    </a:cubicBezTo>
                    <a:cubicBezTo>
                      <a:pt x="12582" y="8780"/>
                      <a:pt x="12757" y="8980"/>
                      <a:pt x="13008" y="9056"/>
                    </a:cubicBezTo>
                    <a:lnTo>
                      <a:pt x="13033" y="9056"/>
                    </a:lnTo>
                    <a:cubicBezTo>
                      <a:pt x="13083" y="9131"/>
                      <a:pt x="13133" y="9206"/>
                      <a:pt x="13208" y="9256"/>
                    </a:cubicBezTo>
                    <a:cubicBezTo>
                      <a:pt x="13258" y="9657"/>
                      <a:pt x="13333" y="10058"/>
                      <a:pt x="13384" y="10459"/>
                    </a:cubicBezTo>
                    <a:cubicBezTo>
                      <a:pt x="13578" y="10546"/>
                      <a:pt x="13792" y="10670"/>
                      <a:pt x="14024" y="10670"/>
                    </a:cubicBezTo>
                    <a:cubicBezTo>
                      <a:pt x="14061" y="10670"/>
                      <a:pt x="14098" y="10667"/>
                      <a:pt x="14135" y="10660"/>
                    </a:cubicBezTo>
                    <a:cubicBezTo>
                      <a:pt x="14259" y="10645"/>
                      <a:pt x="14383" y="10638"/>
                      <a:pt x="14505" y="10638"/>
                    </a:cubicBezTo>
                    <a:cubicBezTo>
                      <a:pt x="15227" y="10638"/>
                      <a:pt x="15931" y="10868"/>
                      <a:pt x="16617" y="11061"/>
                    </a:cubicBezTo>
                    <a:cubicBezTo>
                      <a:pt x="16892" y="11236"/>
                      <a:pt x="17193" y="11386"/>
                      <a:pt x="17469" y="11537"/>
                    </a:cubicBezTo>
                    <a:cubicBezTo>
                      <a:pt x="18346" y="12038"/>
                      <a:pt x="19424" y="12063"/>
                      <a:pt x="20226" y="12665"/>
                    </a:cubicBezTo>
                    <a:cubicBezTo>
                      <a:pt x="20301" y="12665"/>
                      <a:pt x="20351" y="12690"/>
                      <a:pt x="20426" y="12690"/>
                    </a:cubicBezTo>
                    <a:cubicBezTo>
                      <a:pt x="20524" y="12787"/>
                      <a:pt x="20596" y="12828"/>
                      <a:pt x="20651" y="12828"/>
                    </a:cubicBezTo>
                    <a:cubicBezTo>
                      <a:pt x="20749" y="12828"/>
                      <a:pt x="20786" y="12692"/>
                      <a:pt x="20802" y="12514"/>
                    </a:cubicBezTo>
                    <a:cubicBezTo>
                      <a:pt x="20677" y="12239"/>
                      <a:pt x="20501" y="12013"/>
                      <a:pt x="20251" y="11838"/>
                    </a:cubicBezTo>
                    <a:cubicBezTo>
                      <a:pt x="20201" y="11537"/>
                      <a:pt x="20075" y="11286"/>
                      <a:pt x="19875" y="11061"/>
                    </a:cubicBezTo>
                    <a:cubicBezTo>
                      <a:pt x="19800" y="10685"/>
                      <a:pt x="19699" y="10284"/>
                      <a:pt x="19624" y="9883"/>
                    </a:cubicBezTo>
                    <a:cubicBezTo>
                      <a:pt x="19599" y="9682"/>
                      <a:pt x="19499" y="9381"/>
                      <a:pt x="19825" y="9306"/>
                    </a:cubicBezTo>
                    <a:cubicBezTo>
                      <a:pt x="19875" y="9291"/>
                      <a:pt x="19921" y="9284"/>
                      <a:pt x="19963" y="9284"/>
                    </a:cubicBezTo>
                    <a:cubicBezTo>
                      <a:pt x="20196" y="9284"/>
                      <a:pt x="20316" y="9499"/>
                      <a:pt x="20401" y="9732"/>
                    </a:cubicBezTo>
                    <a:cubicBezTo>
                      <a:pt x="20476" y="9933"/>
                      <a:pt x="20526" y="10158"/>
                      <a:pt x="20627" y="10384"/>
                    </a:cubicBezTo>
                    <a:cubicBezTo>
                      <a:pt x="20752" y="10760"/>
                      <a:pt x="20852" y="11161"/>
                      <a:pt x="21028" y="11512"/>
                    </a:cubicBezTo>
                    <a:cubicBezTo>
                      <a:pt x="21329" y="12113"/>
                      <a:pt x="21855" y="12539"/>
                      <a:pt x="22532" y="12564"/>
                    </a:cubicBezTo>
                    <a:cubicBezTo>
                      <a:pt x="22547" y="12565"/>
                      <a:pt x="22562" y="12565"/>
                      <a:pt x="22578" y="12565"/>
                    </a:cubicBezTo>
                    <a:cubicBezTo>
                      <a:pt x="23224" y="12565"/>
                      <a:pt x="23565" y="12050"/>
                      <a:pt x="23810" y="11487"/>
                    </a:cubicBezTo>
                    <a:cubicBezTo>
                      <a:pt x="23910" y="11261"/>
                      <a:pt x="23960" y="11036"/>
                      <a:pt x="24035" y="10810"/>
                    </a:cubicBezTo>
                    <a:cubicBezTo>
                      <a:pt x="24161" y="10434"/>
                      <a:pt x="24261" y="10033"/>
                      <a:pt x="24386" y="9657"/>
                    </a:cubicBezTo>
                    <a:cubicBezTo>
                      <a:pt x="25088" y="10234"/>
                      <a:pt x="24461" y="10960"/>
                      <a:pt x="24587" y="11612"/>
                    </a:cubicBezTo>
                    <a:cubicBezTo>
                      <a:pt x="24562" y="11838"/>
                      <a:pt x="24486" y="12038"/>
                      <a:pt x="24386" y="12214"/>
                    </a:cubicBezTo>
                    <a:cubicBezTo>
                      <a:pt x="24060" y="12640"/>
                      <a:pt x="23659" y="13016"/>
                      <a:pt x="23233" y="13341"/>
                    </a:cubicBezTo>
                    <a:cubicBezTo>
                      <a:pt x="23233" y="13392"/>
                      <a:pt x="23233" y="13417"/>
                      <a:pt x="23233" y="13467"/>
                    </a:cubicBezTo>
                    <a:lnTo>
                      <a:pt x="23233" y="13492"/>
                    </a:lnTo>
                    <a:cubicBezTo>
                      <a:pt x="23202" y="13495"/>
                      <a:pt x="23170" y="13496"/>
                      <a:pt x="23138" y="13496"/>
                    </a:cubicBezTo>
                    <a:cubicBezTo>
                      <a:pt x="23086" y="13496"/>
                      <a:pt x="23033" y="13493"/>
                      <a:pt x="22979" y="13493"/>
                    </a:cubicBezTo>
                    <a:cubicBezTo>
                      <a:pt x="22823" y="13493"/>
                      <a:pt x="22657" y="13516"/>
                      <a:pt x="22481" y="13692"/>
                    </a:cubicBezTo>
                    <a:cubicBezTo>
                      <a:pt x="23989" y="14141"/>
                      <a:pt x="25498" y="14291"/>
                      <a:pt x="27006" y="14291"/>
                    </a:cubicBezTo>
                    <a:cubicBezTo>
                      <a:pt x="27352" y="14291"/>
                      <a:pt x="27699" y="14283"/>
                      <a:pt x="28045" y="14269"/>
                    </a:cubicBezTo>
                    <a:lnTo>
                      <a:pt x="30251" y="14269"/>
                    </a:lnTo>
                    <a:cubicBezTo>
                      <a:pt x="30802" y="13717"/>
                      <a:pt x="31504" y="13467"/>
                      <a:pt x="32256" y="13266"/>
                    </a:cubicBezTo>
                    <a:cubicBezTo>
                      <a:pt x="32544" y="13098"/>
                      <a:pt x="32850" y="13028"/>
                      <a:pt x="33156" y="13028"/>
                    </a:cubicBezTo>
                    <a:cubicBezTo>
                      <a:pt x="33489" y="13028"/>
                      <a:pt x="33822" y="13111"/>
                      <a:pt x="34136" y="13241"/>
                    </a:cubicBezTo>
                    <a:cubicBezTo>
                      <a:pt x="34328" y="13338"/>
                      <a:pt x="34516" y="13376"/>
                      <a:pt x="34697" y="13376"/>
                    </a:cubicBezTo>
                    <a:cubicBezTo>
                      <a:pt x="34892" y="13376"/>
                      <a:pt x="35081" y="13331"/>
                      <a:pt x="35263" y="13266"/>
                    </a:cubicBezTo>
                    <a:cubicBezTo>
                      <a:pt x="35965" y="13041"/>
                      <a:pt x="36667" y="12815"/>
                      <a:pt x="37268" y="12439"/>
                    </a:cubicBezTo>
                    <a:cubicBezTo>
                      <a:pt x="37895" y="12063"/>
                      <a:pt x="38672" y="11813"/>
                      <a:pt x="39048" y="11086"/>
                    </a:cubicBezTo>
                    <a:cubicBezTo>
                      <a:pt x="39599" y="11061"/>
                      <a:pt x="39725" y="10534"/>
                      <a:pt x="40050" y="10284"/>
                    </a:cubicBezTo>
                    <a:cubicBezTo>
                      <a:pt x="40101" y="7702"/>
                      <a:pt x="40151" y="5121"/>
                      <a:pt x="40176" y="2564"/>
                    </a:cubicBezTo>
                    <a:cubicBezTo>
                      <a:pt x="40176" y="2414"/>
                      <a:pt x="40132" y="2370"/>
                      <a:pt x="40069" y="2370"/>
                    </a:cubicBezTo>
                    <a:cubicBezTo>
                      <a:pt x="40007" y="2370"/>
                      <a:pt x="39925" y="2414"/>
                      <a:pt x="39850" y="2439"/>
                    </a:cubicBezTo>
                    <a:cubicBezTo>
                      <a:pt x="39424" y="2640"/>
                      <a:pt x="39324" y="3091"/>
                      <a:pt x="39073" y="3417"/>
                    </a:cubicBezTo>
                    <a:cubicBezTo>
                      <a:pt x="38973" y="3617"/>
                      <a:pt x="38898" y="3818"/>
                      <a:pt x="39048" y="4018"/>
                    </a:cubicBezTo>
                    <a:lnTo>
                      <a:pt x="39023" y="4018"/>
                    </a:lnTo>
                    <a:cubicBezTo>
                      <a:pt x="38973" y="4043"/>
                      <a:pt x="38948" y="4068"/>
                      <a:pt x="38898" y="4068"/>
                    </a:cubicBezTo>
                    <a:cubicBezTo>
                      <a:pt x="38822" y="4118"/>
                      <a:pt x="38772" y="4193"/>
                      <a:pt x="38722" y="4269"/>
                    </a:cubicBezTo>
                    <a:cubicBezTo>
                      <a:pt x="38672" y="4319"/>
                      <a:pt x="38622" y="4394"/>
                      <a:pt x="38597" y="4444"/>
                    </a:cubicBezTo>
                    <a:cubicBezTo>
                      <a:pt x="38497" y="4544"/>
                      <a:pt x="38396" y="4620"/>
                      <a:pt x="38296" y="4720"/>
                    </a:cubicBezTo>
                    <a:cubicBezTo>
                      <a:pt x="37745" y="5396"/>
                      <a:pt x="37018" y="5747"/>
                      <a:pt x="36216" y="5998"/>
                    </a:cubicBezTo>
                    <a:cubicBezTo>
                      <a:pt x="36040" y="5998"/>
                      <a:pt x="35890" y="5998"/>
                      <a:pt x="35715" y="5973"/>
                    </a:cubicBezTo>
                    <a:cubicBezTo>
                      <a:pt x="35689" y="5948"/>
                      <a:pt x="35639" y="5923"/>
                      <a:pt x="35589" y="5873"/>
                    </a:cubicBezTo>
                    <a:cubicBezTo>
                      <a:pt x="35533" y="5887"/>
                      <a:pt x="35479" y="5893"/>
                      <a:pt x="35427" y="5893"/>
                    </a:cubicBezTo>
                    <a:cubicBezTo>
                      <a:pt x="35293" y="5893"/>
                      <a:pt x="35171" y="5852"/>
                      <a:pt x="35063" y="5797"/>
                    </a:cubicBezTo>
                    <a:cubicBezTo>
                      <a:pt x="34913" y="5722"/>
                      <a:pt x="34762" y="5622"/>
                      <a:pt x="34612" y="5497"/>
                    </a:cubicBezTo>
                    <a:cubicBezTo>
                      <a:pt x="34236" y="5121"/>
                      <a:pt x="33710" y="4970"/>
                      <a:pt x="33309" y="4670"/>
                    </a:cubicBezTo>
                    <a:cubicBezTo>
                      <a:pt x="32507" y="4018"/>
                      <a:pt x="31629" y="3542"/>
                      <a:pt x="30627" y="3291"/>
                    </a:cubicBezTo>
                    <a:cubicBezTo>
                      <a:pt x="30436" y="3244"/>
                      <a:pt x="30256" y="3226"/>
                      <a:pt x="30072" y="3226"/>
                    </a:cubicBezTo>
                    <a:cubicBezTo>
                      <a:pt x="29966" y="3226"/>
                      <a:pt x="29860" y="3232"/>
                      <a:pt x="29750" y="3241"/>
                    </a:cubicBezTo>
                    <a:cubicBezTo>
                      <a:pt x="29649" y="3241"/>
                      <a:pt x="29574" y="3266"/>
                      <a:pt x="29474" y="3291"/>
                    </a:cubicBezTo>
                    <a:cubicBezTo>
                      <a:pt x="29298" y="3366"/>
                      <a:pt x="29123" y="3417"/>
                      <a:pt x="28948" y="3492"/>
                    </a:cubicBezTo>
                    <a:cubicBezTo>
                      <a:pt x="28371" y="3717"/>
                      <a:pt x="27820" y="3968"/>
                      <a:pt x="27344" y="4344"/>
                    </a:cubicBezTo>
                    <a:cubicBezTo>
                      <a:pt x="26943" y="4720"/>
                      <a:pt x="26517" y="5096"/>
                      <a:pt x="26216" y="5597"/>
                    </a:cubicBezTo>
                    <a:cubicBezTo>
                      <a:pt x="26141" y="5697"/>
                      <a:pt x="26065" y="5797"/>
                      <a:pt x="25990" y="5898"/>
                    </a:cubicBezTo>
                    <a:cubicBezTo>
                      <a:pt x="25740" y="6073"/>
                      <a:pt x="25514" y="6274"/>
                      <a:pt x="25263" y="6474"/>
                    </a:cubicBezTo>
                    <a:cubicBezTo>
                      <a:pt x="25038" y="6599"/>
                      <a:pt x="24812" y="6675"/>
                      <a:pt x="24637" y="6875"/>
                    </a:cubicBezTo>
                    <a:cubicBezTo>
                      <a:pt x="24411" y="7101"/>
                      <a:pt x="24136" y="7076"/>
                      <a:pt x="23860" y="7101"/>
                    </a:cubicBezTo>
                    <a:cubicBezTo>
                      <a:pt x="23860" y="7101"/>
                      <a:pt x="23860" y="7076"/>
                      <a:pt x="23860" y="7076"/>
                    </a:cubicBezTo>
                    <a:cubicBezTo>
                      <a:pt x="23747" y="7138"/>
                      <a:pt x="23641" y="7170"/>
                      <a:pt x="23534" y="7170"/>
                    </a:cubicBezTo>
                    <a:cubicBezTo>
                      <a:pt x="23428" y="7170"/>
                      <a:pt x="23321" y="7138"/>
                      <a:pt x="23208" y="7076"/>
                    </a:cubicBezTo>
                    <a:cubicBezTo>
                      <a:pt x="23083" y="6875"/>
                      <a:pt x="22782" y="7051"/>
                      <a:pt x="22632" y="6850"/>
                    </a:cubicBezTo>
                    <a:cubicBezTo>
                      <a:pt x="22030" y="6549"/>
                      <a:pt x="21529" y="6098"/>
                      <a:pt x="21028" y="5647"/>
                    </a:cubicBezTo>
                    <a:cubicBezTo>
                      <a:pt x="20652" y="5246"/>
                      <a:pt x="20301" y="4820"/>
                      <a:pt x="19925" y="4394"/>
                    </a:cubicBezTo>
                    <a:cubicBezTo>
                      <a:pt x="18822" y="3266"/>
                      <a:pt x="17644" y="2314"/>
                      <a:pt x="16015" y="2038"/>
                    </a:cubicBezTo>
                    <a:lnTo>
                      <a:pt x="15614" y="2038"/>
                    </a:lnTo>
                    <a:lnTo>
                      <a:pt x="15013" y="2063"/>
                    </a:lnTo>
                    <a:cubicBezTo>
                      <a:pt x="14978" y="2017"/>
                      <a:pt x="14948" y="1997"/>
                      <a:pt x="14919" y="1997"/>
                    </a:cubicBezTo>
                    <a:cubicBezTo>
                      <a:pt x="14885" y="1997"/>
                      <a:pt x="14852" y="2023"/>
                      <a:pt x="14812" y="2063"/>
                    </a:cubicBezTo>
                    <a:cubicBezTo>
                      <a:pt x="14762" y="2088"/>
                      <a:pt x="14712" y="2088"/>
                      <a:pt x="14662" y="2088"/>
                    </a:cubicBezTo>
                    <a:cubicBezTo>
                      <a:pt x="14547" y="2151"/>
                      <a:pt x="14429" y="2161"/>
                      <a:pt x="14309" y="2161"/>
                    </a:cubicBezTo>
                    <a:cubicBezTo>
                      <a:pt x="14248" y="2161"/>
                      <a:pt x="14186" y="2158"/>
                      <a:pt x="14125" y="2158"/>
                    </a:cubicBezTo>
                    <a:cubicBezTo>
                      <a:pt x="14018" y="2158"/>
                      <a:pt x="13912" y="2167"/>
                      <a:pt x="13810" y="2213"/>
                    </a:cubicBezTo>
                    <a:cubicBezTo>
                      <a:pt x="12531" y="2589"/>
                      <a:pt x="11228" y="2940"/>
                      <a:pt x="9975" y="3442"/>
                    </a:cubicBezTo>
                    <a:cubicBezTo>
                      <a:pt x="9900" y="3592"/>
                      <a:pt x="9699" y="3542"/>
                      <a:pt x="9599" y="3642"/>
                    </a:cubicBezTo>
                    <a:cubicBezTo>
                      <a:pt x="9549" y="3642"/>
                      <a:pt x="9474" y="3642"/>
                      <a:pt x="9399" y="3667"/>
                    </a:cubicBezTo>
                    <a:cubicBezTo>
                      <a:pt x="8973" y="3918"/>
                      <a:pt x="8521" y="4193"/>
                      <a:pt x="7995" y="4219"/>
                    </a:cubicBezTo>
                    <a:cubicBezTo>
                      <a:pt x="7945" y="4269"/>
                      <a:pt x="7870" y="4269"/>
                      <a:pt x="7820" y="4269"/>
                    </a:cubicBezTo>
                    <a:cubicBezTo>
                      <a:pt x="7644" y="4444"/>
                      <a:pt x="7369" y="4294"/>
                      <a:pt x="7193" y="4444"/>
                    </a:cubicBezTo>
                    <a:cubicBezTo>
                      <a:pt x="6787" y="4594"/>
                      <a:pt x="6390" y="4670"/>
                      <a:pt x="5999" y="4670"/>
                    </a:cubicBezTo>
                    <a:cubicBezTo>
                      <a:pt x="5472" y="4670"/>
                      <a:pt x="4954" y="4531"/>
                      <a:pt x="4436" y="4244"/>
                    </a:cubicBezTo>
                    <a:cubicBezTo>
                      <a:pt x="3810" y="3893"/>
                      <a:pt x="3258" y="3391"/>
                      <a:pt x="2657" y="3016"/>
                    </a:cubicBezTo>
                    <a:cubicBezTo>
                      <a:pt x="2657" y="2940"/>
                      <a:pt x="2657" y="2865"/>
                      <a:pt x="2632" y="2790"/>
                    </a:cubicBezTo>
                    <a:cubicBezTo>
                      <a:pt x="1955" y="2013"/>
                      <a:pt x="1429" y="1136"/>
                      <a:pt x="752" y="359"/>
                    </a:cubicBezTo>
                    <a:cubicBezTo>
                      <a:pt x="624" y="231"/>
                      <a:pt x="486" y="1"/>
                      <a:pt x="3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7" name="Google Shape;927;p35"/>
              <p:cNvSpPr/>
              <p:nvPr/>
            </p:nvSpPr>
            <p:spPr>
              <a:xfrm>
                <a:off x="2792750" y="2351450"/>
                <a:ext cx="132225" cy="12737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5095" extrusionOk="0">
                    <a:moveTo>
                      <a:pt x="2816" y="0"/>
                    </a:moveTo>
                    <a:cubicBezTo>
                      <a:pt x="2588" y="0"/>
                      <a:pt x="2359" y="25"/>
                      <a:pt x="2131" y="79"/>
                    </a:cubicBezTo>
                    <a:cubicBezTo>
                      <a:pt x="1204" y="104"/>
                      <a:pt x="577" y="530"/>
                      <a:pt x="326" y="1432"/>
                    </a:cubicBezTo>
                    <a:cubicBezTo>
                      <a:pt x="1" y="2134"/>
                      <a:pt x="26" y="2861"/>
                      <a:pt x="151" y="3588"/>
                    </a:cubicBezTo>
                    <a:cubicBezTo>
                      <a:pt x="251" y="4139"/>
                      <a:pt x="452" y="4716"/>
                      <a:pt x="1078" y="4916"/>
                    </a:cubicBezTo>
                    <a:cubicBezTo>
                      <a:pt x="1445" y="5038"/>
                      <a:pt x="1807" y="5094"/>
                      <a:pt x="2163" y="5094"/>
                    </a:cubicBezTo>
                    <a:cubicBezTo>
                      <a:pt x="2900" y="5094"/>
                      <a:pt x="3610" y="4854"/>
                      <a:pt x="4286" y="4465"/>
                    </a:cubicBezTo>
                    <a:cubicBezTo>
                      <a:pt x="5214" y="3939"/>
                      <a:pt x="5289" y="3061"/>
                      <a:pt x="5138" y="2134"/>
                    </a:cubicBezTo>
                    <a:cubicBezTo>
                      <a:pt x="5138" y="2109"/>
                      <a:pt x="5138" y="2059"/>
                      <a:pt x="5113" y="2034"/>
                    </a:cubicBezTo>
                    <a:cubicBezTo>
                      <a:pt x="5163" y="1658"/>
                      <a:pt x="5063" y="1307"/>
                      <a:pt x="4762" y="1031"/>
                    </a:cubicBezTo>
                    <a:cubicBezTo>
                      <a:pt x="4587" y="355"/>
                      <a:pt x="4036" y="129"/>
                      <a:pt x="3409" y="54"/>
                    </a:cubicBezTo>
                    <a:cubicBezTo>
                      <a:pt x="3211" y="19"/>
                      <a:pt x="3014" y="0"/>
                      <a:pt x="28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8" name="Google Shape;928;p35"/>
              <p:cNvSpPr/>
              <p:nvPr/>
            </p:nvSpPr>
            <p:spPr>
              <a:xfrm>
                <a:off x="2231975" y="2441700"/>
                <a:ext cx="136625" cy="135725"/>
              </a:xfrm>
              <a:custGeom>
                <a:avLst/>
                <a:gdLst/>
                <a:ahLst/>
                <a:cxnLst/>
                <a:rect l="l" t="t" r="r" b="b"/>
                <a:pathLst>
                  <a:path w="5465" h="5429" extrusionOk="0">
                    <a:moveTo>
                      <a:pt x="4326" y="3402"/>
                    </a:moveTo>
                    <a:cubicBezTo>
                      <a:pt x="4336" y="3402"/>
                      <a:pt x="4336" y="3425"/>
                      <a:pt x="4336" y="3462"/>
                    </a:cubicBezTo>
                    <a:lnTo>
                      <a:pt x="4311" y="3436"/>
                    </a:lnTo>
                    <a:cubicBezTo>
                      <a:pt x="4311" y="3462"/>
                      <a:pt x="4311" y="3462"/>
                      <a:pt x="4311" y="3462"/>
                    </a:cubicBezTo>
                    <a:cubicBezTo>
                      <a:pt x="4311" y="3462"/>
                      <a:pt x="4286" y="3436"/>
                      <a:pt x="4261" y="3436"/>
                    </a:cubicBezTo>
                    <a:cubicBezTo>
                      <a:pt x="4286" y="3436"/>
                      <a:pt x="4286" y="3436"/>
                      <a:pt x="4286" y="3411"/>
                    </a:cubicBezTo>
                    <a:cubicBezTo>
                      <a:pt x="4286" y="3436"/>
                      <a:pt x="4311" y="3436"/>
                      <a:pt x="4311" y="3436"/>
                    </a:cubicBezTo>
                    <a:lnTo>
                      <a:pt x="4311" y="3411"/>
                    </a:lnTo>
                    <a:cubicBezTo>
                      <a:pt x="4318" y="3405"/>
                      <a:pt x="4323" y="3402"/>
                      <a:pt x="4326" y="3402"/>
                    </a:cubicBezTo>
                    <a:close/>
                    <a:moveTo>
                      <a:pt x="4087" y="0"/>
                    </a:moveTo>
                    <a:cubicBezTo>
                      <a:pt x="4034" y="0"/>
                      <a:pt x="3975" y="9"/>
                      <a:pt x="3910" y="28"/>
                    </a:cubicBezTo>
                    <a:cubicBezTo>
                      <a:pt x="3626" y="28"/>
                      <a:pt x="3342" y="17"/>
                      <a:pt x="3058" y="17"/>
                    </a:cubicBezTo>
                    <a:cubicBezTo>
                      <a:pt x="2916" y="17"/>
                      <a:pt x="2774" y="20"/>
                      <a:pt x="2632" y="28"/>
                    </a:cubicBezTo>
                    <a:cubicBezTo>
                      <a:pt x="878" y="128"/>
                      <a:pt x="0" y="1406"/>
                      <a:pt x="552" y="3035"/>
                    </a:cubicBezTo>
                    <a:cubicBezTo>
                      <a:pt x="652" y="3311"/>
                      <a:pt x="802" y="3587"/>
                      <a:pt x="928" y="3837"/>
                    </a:cubicBezTo>
                    <a:cubicBezTo>
                      <a:pt x="1529" y="4238"/>
                      <a:pt x="1730" y="5066"/>
                      <a:pt x="2507" y="5266"/>
                    </a:cubicBezTo>
                    <a:cubicBezTo>
                      <a:pt x="2582" y="5316"/>
                      <a:pt x="2657" y="5366"/>
                      <a:pt x="2732" y="5391"/>
                    </a:cubicBezTo>
                    <a:cubicBezTo>
                      <a:pt x="2795" y="5416"/>
                      <a:pt x="2858" y="5429"/>
                      <a:pt x="2920" y="5429"/>
                    </a:cubicBezTo>
                    <a:cubicBezTo>
                      <a:pt x="2983" y="5429"/>
                      <a:pt x="3045" y="5416"/>
                      <a:pt x="3108" y="5391"/>
                    </a:cubicBezTo>
                    <a:cubicBezTo>
                      <a:pt x="3183" y="5366"/>
                      <a:pt x="3259" y="5341"/>
                      <a:pt x="3334" y="5266"/>
                    </a:cubicBezTo>
                    <a:cubicBezTo>
                      <a:pt x="3685" y="5166"/>
                      <a:pt x="4086" y="5166"/>
                      <a:pt x="4311" y="4815"/>
                    </a:cubicBezTo>
                    <a:cubicBezTo>
                      <a:pt x="4662" y="4614"/>
                      <a:pt x="4963" y="4339"/>
                      <a:pt x="4938" y="3863"/>
                    </a:cubicBezTo>
                    <a:cubicBezTo>
                      <a:pt x="5088" y="3762"/>
                      <a:pt x="5138" y="3612"/>
                      <a:pt x="5113" y="3436"/>
                    </a:cubicBezTo>
                    <a:cubicBezTo>
                      <a:pt x="5138" y="3386"/>
                      <a:pt x="5138" y="3336"/>
                      <a:pt x="5138" y="3261"/>
                    </a:cubicBezTo>
                    <a:cubicBezTo>
                      <a:pt x="5464" y="2484"/>
                      <a:pt x="5339" y="1732"/>
                      <a:pt x="4938" y="1005"/>
                    </a:cubicBezTo>
                    <a:lnTo>
                      <a:pt x="4913" y="1005"/>
                    </a:lnTo>
                    <a:cubicBezTo>
                      <a:pt x="4863" y="830"/>
                      <a:pt x="4787" y="654"/>
                      <a:pt x="4712" y="479"/>
                    </a:cubicBezTo>
                    <a:cubicBezTo>
                      <a:pt x="4521" y="267"/>
                      <a:pt x="4384" y="0"/>
                      <a:pt x="40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9" name="Google Shape;929;p35"/>
              <p:cNvSpPr/>
              <p:nvPr/>
            </p:nvSpPr>
            <p:spPr>
              <a:xfrm>
                <a:off x="2482600" y="2341950"/>
                <a:ext cx="127850" cy="136575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463" extrusionOk="0">
                    <a:moveTo>
                      <a:pt x="2930" y="0"/>
                    </a:moveTo>
                    <a:cubicBezTo>
                      <a:pt x="2344" y="0"/>
                      <a:pt x="1781" y="116"/>
                      <a:pt x="1304" y="609"/>
                    </a:cubicBezTo>
                    <a:cubicBezTo>
                      <a:pt x="502" y="1236"/>
                      <a:pt x="0" y="3116"/>
                      <a:pt x="401" y="4018"/>
                    </a:cubicBezTo>
                    <a:cubicBezTo>
                      <a:pt x="502" y="4269"/>
                      <a:pt x="677" y="4469"/>
                      <a:pt x="878" y="4670"/>
                    </a:cubicBezTo>
                    <a:cubicBezTo>
                      <a:pt x="1413" y="5168"/>
                      <a:pt x="2031" y="5463"/>
                      <a:pt x="2700" y="5463"/>
                    </a:cubicBezTo>
                    <a:cubicBezTo>
                      <a:pt x="2938" y="5463"/>
                      <a:pt x="3184" y="5425"/>
                      <a:pt x="3434" y="5346"/>
                    </a:cubicBezTo>
                    <a:cubicBezTo>
                      <a:pt x="4437" y="5020"/>
                      <a:pt x="4838" y="4218"/>
                      <a:pt x="5013" y="3241"/>
                    </a:cubicBezTo>
                    <a:cubicBezTo>
                      <a:pt x="5113" y="2589"/>
                      <a:pt x="5038" y="1988"/>
                      <a:pt x="4938" y="1361"/>
                    </a:cubicBezTo>
                    <a:cubicBezTo>
                      <a:pt x="4888" y="1035"/>
                      <a:pt x="4813" y="760"/>
                      <a:pt x="4537" y="584"/>
                    </a:cubicBezTo>
                    <a:cubicBezTo>
                      <a:pt x="4412" y="309"/>
                      <a:pt x="4161" y="83"/>
                      <a:pt x="3860" y="58"/>
                    </a:cubicBezTo>
                    <a:cubicBezTo>
                      <a:pt x="3550" y="32"/>
                      <a:pt x="3237" y="0"/>
                      <a:pt x="29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0" name="Google Shape;930;p35"/>
              <p:cNvSpPr/>
              <p:nvPr/>
            </p:nvSpPr>
            <p:spPr>
              <a:xfrm>
                <a:off x="2056525" y="2396650"/>
                <a:ext cx="117200" cy="124975"/>
              </a:xfrm>
              <a:custGeom>
                <a:avLst/>
                <a:gdLst/>
                <a:ahLst/>
                <a:cxnLst/>
                <a:rect l="l" t="t" r="r" b="b"/>
                <a:pathLst>
                  <a:path w="4688" h="4999" extrusionOk="0">
                    <a:moveTo>
                      <a:pt x="2457" y="0"/>
                    </a:moveTo>
                    <a:cubicBezTo>
                      <a:pt x="1154" y="76"/>
                      <a:pt x="502" y="577"/>
                      <a:pt x="226" y="1855"/>
                    </a:cubicBezTo>
                    <a:cubicBezTo>
                      <a:pt x="1" y="2757"/>
                      <a:pt x="276" y="3960"/>
                      <a:pt x="1354" y="4436"/>
                    </a:cubicBezTo>
                    <a:cubicBezTo>
                      <a:pt x="1630" y="4562"/>
                      <a:pt x="1880" y="4712"/>
                      <a:pt x="2156" y="4863"/>
                    </a:cubicBezTo>
                    <a:cubicBezTo>
                      <a:pt x="2292" y="4948"/>
                      <a:pt x="2452" y="4998"/>
                      <a:pt x="2611" y="4998"/>
                    </a:cubicBezTo>
                    <a:cubicBezTo>
                      <a:pt x="2686" y="4998"/>
                      <a:pt x="2761" y="4987"/>
                      <a:pt x="2833" y="4963"/>
                    </a:cubicBezTo>
                    <a:cubicBezTo>
                      <a:pt x="3685" y="4637"/>
                      <a:pt x="4437" y="4236"/>
                      <a:pt x="4587" y="3183"/>
                    </a:cubicBezTo>
                    <a:cubicBezTo>
                      <a:pt x="4688" y="2456"/>
                      <a:pt x="4637" y="1805"/>
                      <a:pt x="4387" y="1128"/>
                    </a:cubicBezTo>
                    <a:cubicBezTo>
                      <a:pt x="4036" y="226"/>
                      <a:pt x="3735" y="0"/>
                      <a:pt x="27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1" name="Google Shape;931;p35"/>
              <p:cNvSpPr/>
              <p:nvPr/>
            </p:nvSpPr>
            <p:spPr>
              <a:xfrm>
                <a:off x="2409300" y="2536575"/>
                <a:ext cx="132225" cy="11002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4401" extrusionOk="0">
                    <a:moveTo>
                      <a:pt x="2636" y="0"/>
                    </a:moveTo>
                    <a:cubicBezTo>
                      <a:pt x="1811" y="0"/>
                      <a:pt x="1034" y="216"/>
                      <a:pt x="476" y="945"/>
                    </a:cubicBezTo>
                    <a:cubicBezTo>
                      <a:pt x="426" y="1020"/>
                      <a:pt x="451" y="1145"/>
                      <a:pt x="426" y="1245"/>
                    </a:cubicBezTo>
                    <a:cubicBezTo>
                      <a:pt x="351" y="1346"/>
                      <a:pt x="326" y="1471"/>
                      <a:pt x="326" y="1596"/>
                    </a:cubicBezTo>
                    <a:cubicBezTo>
                      <a:pt x="0" y="2774"/>
                      <a:pt x="376" y="3702"/>
                      <a:pt x="1429" y="4228"/>
                    </a:cubicBezTo>
                    <a:cubicBezTo>
                      <a:pt x="1756" y="4345"/>
                      <a:pt x="2094" y="4400"/>
                      <a:pt x="2428" y="4400"/>
                    </a:cubicBezTo>
                    <a:cubicBezTo>
                      <a:pt x="3527" y="4400"/>
                      <a:pt x="4582" y="3799"/>
                      <a:pt x="5063" y="2799"/>
                    </a:cubicBezTo>
                    <a:cubicBezTo>
                      <a:pt x="5288" y="2323"/>
                      <a:pt x="5213" y="1897"/>
                      <a:pt x="5063" y="1446"/>
                    </a:cubicBezTo>
                    <a:cubicBezTo>
                      <a:pt x="4712" y="519"/>
                      <a:pt x="3960" y="118"/>
                      <a:pt x="3058" y="17"/>
                    </a:cubicBezTo>
                    <a:cubicBezTo>
                      <a:pt x="2916" y="7"/>
                      <a:pt x="2776" y="0"/>
                      <a:pt x="26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2" name="Google Shape;932;p35"/>
              <p:cNvSpPr/>
              <p:nvPr/>
            </p:nvSpPr>
            <p:spPr>
              <a:xfrm>
                <a:off x="2590375" y="2497000"/>
                <a:ext cx="127225" cy="104750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0" extrusionOk="0">
                    <a:moveTo>
                      <a:pt x="2474" y="1"/>
                    </a:moveTo>
                    <a:cubicBezTo>
                      <a:pt x="1588" y="1"/>
                      <a:pt x="816" y="215"/>
                      <a:pt x="376" y="1199"/>
                    </a:cubicBezTo>
                    <a:cubicBezTo>
                      <a:pt x="0" y="2377"/>
                      <a:pt x="251" y="3129"/>
                      <a:pt x="1354" y="3856"/>
                    </a:cubicBezTo>
                    <a:cubicBezTo>
                      <a:pt x="1686" y="4077"/>
                      <a:pt x="2006" y="4190"/>
                      <a:pt x="2326" y="4190"/>
                    </a:cubicBezTo>
                    <a:cubicBezTo>
                      <a:pt x="2805" y="4190"/>
                      <a:pt x="3285" y="3940"/>
                      <a:pt x="3810" y="3430"/>
                    </a:cubicBezTo>
                    <a:cubicBezTo>
                      <a:pt x="3860" y="3355"/>
                      <a:pt x="3935" y="3305"/>
                      <a:pt x="4010" y="3230"/>
                    </a:cubicBezTo>
                    <a:lnTo>
                      <a:pt x="4010" y="3230"/>
                    </a:lnTo>
                    <a:cubicBezTo>
                      <a:pt x="3935" y="3305"/>
                      <a:pt x="3885" y="3380"/>
                      <a:pt x="3810" y="3430"/>
                    </a:cubicBezTo>
                    <a:cubicBezTo>
                      <a:pt x="3910" y="3405"/>
                      <a:pt x="3985" y="3355"/>
                      <a:pt x="4010" y="3229"/>
                    </a:cubicBezTo>
                    <a:lnTo>
                      <a:pt x="4010" y="3229"/>
                    </a:lnTo>
                    <a:cubicBezTo>
                      <a:pt x="4010" y="3229"/>
                      <a:pt x="4010" y="3229"/>
                      <a:pt x="4010" y="3229"/>
                    </a:cubicBezTo>
                    <a:cubicBezTo>
                      <a:pt x="4963" y="2227"/>
                      <a:pt x="5088" y="1425"/>
                      <a:pt x="4411" y="422"/>
                    </a:cubicBezTo>
                    <a:cubicBezTo>
                      <a:pt x="4122" y="75"/>
                      <a:pt x="3743" y="10"/>
                      <a:pt x="3355" y="10"/>
                    </a:cubicBezTo>
                    <a:cubicBezTo>
                      <a:pt x="3239" y="10"/>
                      <a:pt x="3123" y="16"/>
                      <a:pt x="3008" y="21"/>
                    </a:cubicBezTo>
                    <a:cubicBezTo>
                      <a:pt x="2827" y="9"/>
                      <a:pt x="2648" y="1"/>
                      <a:pt x="24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3" name="Google Shape;933;p35"/>
              <p:cNvSpPr/>
              <p:nvPr/>
            </p:nvSpPr>
            <p:spPr>
              <a:xfrm>
                <a:off x="2751400" y="2522725"/>
                <a:ext cx="114675" cy="1046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184" extrusionOk="0">
                    <a:moveTo>
                      <a:pt x="3810" y="1198"/>
                    </a:moveTo>
                    <a:cubicBezTo>
                      <a:pt x="3785" y="1223"/>
                      <a:pt x="3785" y="1223"/>
                      <a:pt x="3760" y="1248"/>
                    </a:cubicBezTo>
                    <a:lnTo>
                      <a:pt x="3760" y="1223"/>
                    </a:lnTo>
                    <a:cubicBezTo>
                      <a:pt x="3785" y="1223"/>
                      <a:pt x="3785" y="1198"/>
                      <a:pt x="3785" y="1198"/>
                    </a:cubicBezTo>
                    <a:close/>
                    <a:moveTo>
                      <a:pt x="2719" y="0"/>
                    </a:moveTo>
                    <a:cubicBezTo>
                      <a:pt x="2597" y="0"/>
                      <a:pt x="2469" y="30"/>
                      <a:pt x="2331" y="95"/>
                    </a:cubicBezTo>
                    <a:cubicBezTo>
                      <a:pt x="2281" y="120"/>
                      <a:pt x="2231" y="145"/>
                      <a:pt x="2156" y="195"/>
                    </a:cubicBezTo>
                    <a:cubicBezTo>
                      <a:pt x="1880" y="195"/>
                      <a:pt x="1604" y="271"/>
                      <a:pt x="1379" y="421"/>
                    </a:cubicBezTo>
                    <a:cubicBezTo>
                      <a:pt x="1354" y="419"/>
                      <a:pt x="1329" y="418"/>
                      <a:pt x="1305" y="418"/>
                    </a:cubicBezTo>
                    <a:cubicBezTo>
                      <a:pt x="1045" y="418"/>
                      <a:pt x="867" y="542"/>
                      <a:pt x="752" y="772"/>
                    </a:cubicBezTo>
                    <a:cubicBezTo>
                      <a:pt x="752" y="772"/>
                      <a:pt x="752" y="772"/>
                      <a:pt x="752" y="772"/>
                    </a:cubicBezTo>
                    <a:lnTo>
                      <a:pt x="752" y="772"/>
                    </a:lnTo>
                    <a:cubicBezTo>
                      <a:pt x="652" y="797"/>
                      <a:pt x="577" y="872"/>
                      <a:pt x="552" y="997"/>
                    </a:cubicBezTo>
                    <a:cubicBezTo>
                      <a:pt x="627" y="922"/>
                      <a:pt x="702" y="847"/>
                      <a:pt x="752" y="772"/>
                    </a:cubicBezTo>
                    <a:lnTo>
                      <a:pt x="752" y="772"/>
                    </a:lnTo>
                    <a:cubicBezTo>
                      <a:pt x="727" y="872"/>
                      <a:pt x="627" y="922"/>
                      <a:pt x="552" y="997"/>
                    </a:cubicBezTo>
                    <a:cubicBezTo>
                      <a:pt x="0" y="1348"/>
                      <a:pt x="176" y="1900"/>
                      <a:pt x="151" y="2401"/>
                    </a:cubicBezTo>
                    <a:cubicBezTo>
                      <a:pt x="176" y="2702"/>
                      <a:pt x="201" y="2977"/>
                      <a:pt x="452" y="3153"/>
                    </a:cubicBezTo>
                    <a:cubicBezTo>
                      <a:pt x="452" y="3178"/>
                      <a:pt x="477" y="3228"/>
                      <a:pt x="502" y="3253"/>
                    </a:cubicBezTo>
                    <a:cubicBezTo>
                      <a:pt x="527" y="3303"/>
                      <a:pt x="552" y="3328"/>
                      <a:pt x="577" y="3353"/>
                    </a:cubicBezTo>
                    <a:cubicBezTo>
                      <a:pt x="677" y="3729"/>
                      <a:pt x="1078" y="3830"/>
                      <a:pt x="1354" y="4030"/>
                    </a:cubicBezTo>
                    <a:cubicBezTo>
                      <a:pt x="1665" y="4134"/>
                      <a:pt x="1975" y="4184"/>
                      <a:pt x="2290" y="4184"/>
                    </a:cubicBezTo>
                    <a:cubicBezTo>
                      <a:pt x="2584" y="4184"/>
                      <a:pt x="2881" y="4140"/>
                      <a:pt x="3183" y="4055"/>
                    </a:cubicBezTo>
                    <a:cubicBezTo>
                      <a:pt x="3234" y="3980"/>
                      <a:pt x="3284" y="3930"/>
                      <a:pt x="3334" y="3855"/>
                    </a:cubicBezTo>
                    <a:cubicBezTo>
                      <a:pt x="3409" y="3855"/>
                      <a:pt x="3459" y="3830"/>
                      <a:pt x="3509" y="3804"/>
                    </a:cubicBezTo>
                    <a:cubicBezTo>
                      <a:pt x="3509" y="3779"/>
                      <a:pt x="3534" y="3754"/>
                      <a:pt x="3559" y="3729"/>
                    </a:cubicBezTo>
                    <a:cubicBezTo>
                      <a:pt x="3810" y="3604"/>
                      <a:pt x="4010" y="3403"/>
                      <a:pt x="4111" y="3153"/>
                    </a:cubicBezTo>
                    <a:cubicBezTo>
                      <a:pt x="4186" y="3078"/>
                      <a:pt x="4261" y="3002"/>
                      <a:pt x="4336" y="2927"/>
                    </a:cubicBezTo>
                    <a:cubicBezTo>
                      <a:pt x="4462" y="2802"/>
                      <a:pt x="4537" y="2652"/>
                      <a:pt x="4562" y="2451"/>
                    </a:cubicBezTo>
                    <a:cubicBezTo>
                      <a:pt x="4587" y="2326"/>
                      <a:pt x="4587" y="2200"/>
                      <a:pt x="4587" y="2050"/>
                    </a:cubicBezTo>
                    <a:cubicBezTo>
                      <a:pt x="4587" y="2000"/>
                      <a:pt x="4587" y="1925"/>
                      <a:pt x="4562" y="1850"/>
                    </a:cubicBezTo>
                    <a:cubicBezTo>
                      <a:pt x="4562" y="1825"/>
                      <a:pt x="4562" y="1825"/>
                      <a:pt x="4562" y="1799"/>
                    </a:cubicBezTo>
                    <a:cubicBezTo>
                      <a:pt x="4537" y="1724"/>
                      <a:pt x="4512" y="1649"/>
                      <a:pt x="4462" y="1574"/>
                    </a:cubicBezTo>
                    <a:cubicBezTo>
                      <a:pt x="4437" y="1524"/>
                      <a:pt x="4411" y="1474"/>
                      <a:pt x="4386" y="1424"/>
                    </a:cubicBezTo>
                    <a:cubicBezTo>
                      <a:pt x="4386" y="1373"/>
                      <a:pt x="4361" y="1298"/>
                      <a:pt x="4361" y="1223"/>
                    </a:cubicBezTo>
                    <a:cubicBezTo>
                      <a:pt x="4311" y="1198"/>
                      <a:pt x="4261" y="1173"/>
                      <a:pt x="4186" y="1173"/>
                    </a:cubicBezTo>
                    <a:cubicBezTo>
                      <a:pt x="4186" y="1023"/>
                      <a:pt x="4111" y="897"/>
                      <a:pt x="3960" y="822"/>
                    </a:cubicBezTo>
                    <a:cubicBezTo>
                      <a:pt x="3885" y="672"/>
                      <a:pt x="3760" y="596"/>
                      <a:pt x="3609" y="571"/>
                    </a:cubicBezTo>
                    <a:cubicBezTo>
                      <a:pt x="3350" y="238"/>
                      <a:pt x="3063" y="0"/>
                      <a:pt x="27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4" name="Google Shape;934;p35"/>
              <p:cNvSpPr/>
              <p:nvPr/>
            </p:nvSpPr>
            <p:spPr>
              <a:xfrm>
                <a:off x="2534600" y="2687375"/>
                <a:ext cx="25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01" extrusionOk="0">
                    <a:moveTo>
                      <a:pt x="1" y="0"/>
                    </a:moveTo>
                    <a:cubicBezTo>
                      <a:pt x="26" y="51"/>
                      <a:pt x="76" y="76"/>
                      <a:pt x="101" y="101"/>
                    </a:cubicBezTo>
                    <a:cubicBezTo>
                      <a:pt x="76" y="76"/>
                      <a:pt x="26" y="51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C5F5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5" name="Google Shape;935;p35"/>
              <p:cNvSpPr/>
              <p:nvPr/>
            </p:nvSpPr>
            <p:spPr>
              <a:xfrm>
                <a:off x="2589750" y="1821450"/>
                <a:ext cx="1630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61" extrusionOk="0">
                    <a:moveTo>
                      <a:pt x="0" y="1"/>
                    </a:moveTo>
                    <a:cubicBezTo>
                      <a:pt x="116" y="104"/>
                      <a:pt x="226" y="161"/>
                      <a:pt x="335" y="161"/>
                    </a:cubicBezTo>
                    <a:cubicBezTo>
                      <a:pt x="439" y="161"/>
                      <a:pt x="542" y="110"/>
                      <a:pt x="652" y="1"/>
                    </a:cubicBezTo>
                    <a:close/>
                  </a:path>
                </a:pathLst>
              </a:custGeom>
              <a:solidFill>
                <a:srgbClr val="5C706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6" name="Google Shape;936;p35"/>
              <p:cNvSpPr/>
              <p:nvPr/>
            </p:nvSpPr>
            <p:spPr>
              <a:xfrm>
                <a:off x="2074075" y="2556950"/>
                <a:ext cx="162925" cy="163650"/>
              </a:xfrm>
              <a:custGeom>
                <a:avLst/>
                <a:gdLst/>
                <a:ahLst/>
                <a:cxnLst/>
                <a:rect l="l" t="t" r="r" b="b"/>
                <a:pathLst>
                  <a:path w="6517" h="6546" extrusionOk="0">
                    <a:moveTo>
                      <a:pt x="3190" y="0"/>
                    </a:moveTo>
                    <a:cubicBezTo>
                      <a:pt x="2427" y="0"/>
                      <a:pt x="1662" y="176"/>
                      <a:pt x="1229" y="531"/>
                    </a:cubicBezTo>
                    <a:cubicBezTo>
                      <a:pt x="1153" y="606"/>
                      <a:pt x="1078" y="731"/>
                      <a:pt x="1003" y="831"/>
                    </a:cubicBezTo>
                    <a:cubicBezTo>
                      <a:pt x="853" y="907"/>
                      <a:pt x="803" y="1057"/>
                      <a:pt x="803" y="1232"/>
                    </a:cubicBezTo>
                    <a:cubicBezTo>
                      <a:pt x="577" y="1383"/>
                      <a:pt x="602" y="1608"/>
                      <a:pt x="602" y="1834"/>
                    </a:cubicBezTo>
                    <a:cubicBezTo>
                      <a:pt x="1" y="3062"/>
                      <a:pt x="1" y="4215"/>
                      <a:pt x="1003" y="5243"/>
                    </a:cubicBezTo>
                    <a:cubicBezTo>
                      <a:pt x="1153" y="5769"/>
                      <a:pt x="1605" y="5819"/>
                      <a:pt x="2031" y="5969"/>
                    </a:cubicBezTo>
                    <a:cubicBezTo>
                      <a:pt x="2427" y="6392"/>
                      <a:pt x="2850" y="6546"/>
                      <a:pt x="3286" y="6546"/>
                    </a:cubicBezTo>
                    <a:cubicBezTo>
                      <a:pt x="3703" y="6546"/>
                      <a:pt x="4133" y="6404"/>
                      <a:pt x="4562" y="6220"/>
                    </a:cubicBezTo>
                    <a:cubicBezTo>
                      <a:pt x="4687" y="6170"/>
                      <a:pt x="4813" y="6070"/>
                      <a:pt x="4913" y="5994"/>
                    </a:cubicBezTo>
                    <a:cubicBezTo>
                      <a:pt x="5013" y="5944"/>
                      <a:pt x="5113" y="5894"/>
                      <a:pt x="5214" y="5844"/>
                    </a:cubicBezTo>
                    <a:cubicBezTo>
                      <a:pt x="5214" y="5819"/>
                      <a:pt x="5214" y="5769"/>
                      <a:pt x="5214" y="5744"/>
                    </a:cubicBezTo>
                    <a:cubicBezTo>
                      <a:pt x="5214" y="5744"/>
                      <a:pt x="5239" y="5719"/>
                      <a:pt x="5239" y="5719"/>
                    </a:cubicBezTo>
                    <a:cubicBezTo>
                      <a:pt x="5514" y="5518"/>
                      <a:pt x="5890" y="5393"/>
                      <a:pt x="6016" y="5017"/>
                    </a:cubicBezTo>
                    <a:cubicBezTo>
                      <a:pt x="6467" y="4140"/>
                      <a:pt x="6467" y="3187"/>
                      <a:pt x="6442" y="2235"/>
                    </a:cubicBezTo>
                    <a:cubicBezTo>
                      <a:pt x="6517" y="1984"/>
                      <a:pt x="6442" y="1784"/>
                      <a:pt x="6216" y="1659"/>
                    </a:cubicBezTo>
                    <a:cubicBezTo>
                      <a:pt x="5840" y="1232"/>
                      <a:pt x="5564" y="706"/>
                      <a:pt x="5013" y="430"/>
                    </a:cubicBezTo>
                    <a:cubicBezTo>
                      <a:pt x="4572" y="144"/>
                      <a:pt x="3882" y="0"/>
                      <a:pt x="31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7" name="Google Shape;937;p35"/>
              <p:cNvSpPr/>
              <p:nvPr/>
            </p:nvSpPr>
            <p:spPr>
              <a:xfrm>
                <a:off x="2426825" y="2808300"/>
                <a:ext cx="3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2" extrusionOk="0">
                    <a:moveTo>
                      <a:pt x="126" y="1"/>
                    </a:moveTo>
                    <a:cubicBezTo>
                      <a:pt x="1" y="76"/>
                      <a:pt x="1" y="126"/>
                      <a:pt x="126" y="201"/>
                    </a:cubicBezTo>
                    <a:cubicBezTo>
                      <a:pt x="126" y="126"/>
                      <a:pt x="126" y="76"/>
                      <a:pt x="126" y="1"/>
                    </a:cubicBezTo>
                    <a:close/>
                  </a:path>
                </a:pathLst>
              </a:custGeom>
              <a:solidFill>
                <a:srgbClr val="54AFA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8" name="Google Shape;938;p35"/>
              <p:cNvSpPr/>
              <p:nvPr/>
            </p:nvSpPr>
            <p:spPr>
              <a:xfrm>
                <a:off x="2700025" y="2652550"/>
                <a:ext cx="157300" cy="110675"/>
              </a:xfrm>
              <a:custGeom>
                <a:avLst/>
                <a:gdLst/>
                <a:ahLst/>
                <a:cxnLst/>
                <a:rect l="l" t="t" r="r" b="b"/>
                <a:pathLst>
                  <a:path w="6292" h="4427" extrusionOk="0">
                    <a:moveTo>
                      <a:pt x="3401" y="1"/>
                    </a:moveTo>
                    <a:cubicBezTo>
                      <a:pt x="3304" y="1"/>
                      <a:pt x="3207" y="5"/>
                      <a:pt x="3108" y="15"/>
                    </a:cubicBezTo>
                    <a:cubicBezTo>
                      <a:pt x="2941" y="15"/>
                      <a:pt x="2774" y="4"/>
                      <a:pt x="2614" y="4"/>
                    </a:cubicBezTo>
                    <a:cubicBezTo>
                      <a:pt x="2534" y="4"/>
                      <a:pt x="2456" y="7"/>
                      <a:pt x="2381" y="15"/>
                    </a:cubicBezTo>
                    <a:cubicBezTo>
                      <a:pt x="351" y="341"/>
                      <a:pt x="0" y="1594"/>
                      <a:pt x="652" y="3298"/>
                    </a:cubicBezTo>
                    <a:cubicBezTo>
                      <a:pt x="802" y="3649"/>
                      <a:pt x="1128" y="3950"/>
                      <a:pt x="1554" y="4025"/>
                    </a:cubicBezTo>
                    <a:cubicBezTo>
                      <a:pt x="1855" y="4075"/>
                      <a:pt x="2131" y="4200"/>
                      <a:pt x="2406" y="4301"/>
                    </a:cubicBezTo>
                    <a:cubicBezTo>
                      <a:pt x="2618" y="4383"/>
                      <a:pt x="2829" y="4427"/>
                      <a:pt x="3041" y="4427"/>
                    </a:cubicBezTo>
                    <a:cubicBezTo>
                      <a:pt x="3280" y="4427"/>
                      <a:pt x="3520" y="4370"/>
                      <a:pt x="3760" y="4251"/>
                    </a:cubicBezTo>
                    <a:cubicBezTo>
                      <a:pt x="4436" y="3950"/>
                      <a:pt x="5038" y="3549"/>
                      <a:pt x="5539" y="2997"/>
                    </a:cubicBezTo>
                    <a:cubicBezTo>
                      <a:pt x="6291" y="2170"/>
                      <a:pt x="6166" y="1268"/>
                      <a:pt x="5238" y="617"/>
                    </a:cubicBezTo>
                    <a:cubicBezTo>
                      <a:pt x="4670" y="223"/>
                      <a:pt x="4062" y="1"/>
                      <a:pt x="34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9" name="Google Shape;939;p35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0" name="Google Shape;940;p35"/>
              <p:cNvSpPr/>
              <p:nvPr/>
            </p:nvSpPr>
            <p:spPr>
              <a:xfrm>
                <a:off x="2003275" y="2357800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6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D6F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1" name="Google Shape;941;p35"/>
              <p:cNvSpPr/>
              <p:nvPr/>
            </p:nvSpPr>
            <p:spPr>
              <a:xfrm>
                <a:off x="1990750" y="549300"/>
                <a:ext cx="1407300" cy="2342350"/>
              </a:xfrm>
              <a:custGeom>
                <a:avLst/>
                <a:gdLst/>
                <a:ahLst/>
                <a:cxnLst/>
                <a:rect l="l" t="t" r="r" b="b"/>
                <a:pathLst>
                  <a:path w="56292" h="93694" extrusionOk="0">
                    <a:moveTo>
                      <a:pt x="54236" y="1212"/>
                    </a:moveTo>
                    <a:cubicBezTo>
                      <a:pt x="55364" y="1212"/>
                      <a:pt x="55364" y="1212"/>
                      <a:pt x="55364" y="2390"/>
                    </a:cubicBezTo>
                    <a:cubicBezTo>
                      <a:pt x="55339" y="2591"/>
                      <a:pt x="55289" y="2766"/>
                      <a:pt x="55088" y="2841"/>
                    </a:cubicBezTo>
                    <a:cubicBezTo>
                      <a:pt x="53740" y="2910"/>
                      <a:pt x="52372" y="3020"/>
                      <a:pt x="51020" y="3020"/>
                    </a:cubicBezTo>
                    <a:cubicBezTo>
                      <a:pt x="50889" y="3020"/>
                      <a:pt x="50758" y="3019"/>
                      <a:pt x="50627" y="3017"/>
                    </a:cubicBezTo>
                    <a:cubicBezTo>
                      <a:pt x="49324" y="3017"/>
                      <a:pt x="48547" y="3393"/>
                      <a:pt x="48121" y="4596"/>
                    </a:cubicBezTo>
                    <a:cubicBezTo>
                      <a:pt x="47870" y="5448"/>
                      <a:pt x="47344" y="6150"/>
                      <a:pt x="46918" y="6927"/>
                    </a:cubicBezTo>
                    <a:cubicBezTo>
                      <a:pt x="46617" y="7879"/>
                      <a:pt x="45965" y="8656"/>
                      <a:pt x="45564" y="9558"/>
                    </a:cubicBezTo>
                    <a:cubicBezTo>
                      <a:pt x="45514" y="9709"/>
                      <a:pt x="45464" y="9859"/>
                      <a:pt x="45389" y="10009"/>
                    </a:cubicBezTo>
                    <a:cubicBezTo>
                      <a:pt x="45339" y="10084"/>
                      <a:pt x="45314" y="10135"/>
                      <a:pt x="45289" y="10210"/>
                    </a:cubicBezTo>
                    <a:cubicBezTo>
                      <a:pt x="45239" y="10310"/>
                      <a:pt x="45188" y="10410"/>
                      <a:pt x="45138" y="10511"/>
                    </a:cubicBezTo>
                    <a:cubicBezTo>
                      <a:pt x="45113" y="10561"/>
                      <a:pt x="45063" y="10636"/>
                      <a:pt x="45038" y="10711"/>
                    </a:cubicBezTo>
                    <a:cubicBezTo>
                      <a:pt x="44963" y="10836"/>
                      <a:pt x="44888" y="10962"/>
                      <a:pt x="44787" y="11112"/>
                    </a:cubicBezTo>
                    <a:cubicBezTo>
                      <a:pt x="44587" y="11413"/>
                      <a:pt x="44386" y="11739"/>
                      <a:pt x="44261" y="12089"/>
                    </a:cubicBezTo>
                    <a:cubicBezTo>
                      <a:pt x="44186" y="12340"/>
                      <a:pt x="44061" y="12541"/>
                      <a:pt x="43910" y="12741"/>
                    </a:cubicBezTo>
                    <a:cubicBezTo>
                      <a:pt x="43810" y="12891"/>
                      <a:pt x="43735" y="13042"/>
                      <a:pt x="43660" y="13192"/>
                    </a:cubicBezTo>
                    <a:cubicBezTo>
                      <a:pt x="43559" y="13418"/>
                      <a:pt x="43434" y="13668"/>
                      <a:pt x="43309" y="13894"/>
                    </a:cubicBezTo>
                    <a:cubicBezTo>
                      <a:pt x="43259" y="13969"/>
                      <a:pt x="43234" y="14044"/>
                      <a:pt x="43183" y="14120"/>
                    </a:cubicBezTo>
                    <a:cubicBezTo>
                      <a:pt x="42858" y="14771"/>
                      <a:pt x="42582" y="15448"/>
                      <a:pt x="42156" y="16049"/>
                    </a:cubicBezTo>
                    <a:cubicBezTo>
                      <a:pt x="42106" y="16125"/>
                      <a:pt x="42056" y="16200"/>
                      <a:pt x="42005" y="16275"/>
                    </a:cubicBezTo>
                    <a:cubicBezTo>
                      <a:pt x="41680" y="16927"/>
                      <a:pt x="41379" y="17603"/>
                      <a:pt x="41003" y="18255"/>
                    </a:cubicBezTo>
                    <a:cubicBezTo>
                      <a:pt x="39499" y="21187"/>
                      <a:pt x="37920" y="24069"/>
                      <a:pt x="36441" y="27002"/>
                    </a:cubicBezTo>
                    <a:cubicBezTo>
                      <a:pt x="36291" y="27328"/>
                      <a:pt x="36015" y="27653"/>
                      <a:pt x="36091" y="28054"/>
                    </a:cubicBezTo>
                    <a:cubicBezTo>
                      <a:pt x="36091" y="28054"/>
                      <a:pt x="36091" y="28054"/>
                      <a:pt x="36091" y="28080"/>
                    </a:cubicBezTo>
                    <a:cubicBezTo>
                      <a:pt x="35614" y="28581"/>
                      <a:pt x="35213" y="29107"/>
                      <a:pt x="35289" y="29859"/>
                    </a:cubicBezTo>
                    <a:cubicBezTo>
                      <a:pt x="35362" y="30005"/>
                      <a:pt x="35448" y="30056"/>
                      <a:pt x="35540" y="30056"/>
                    </a:cubicBezTo>
                    <a:cubicBezTo>
                      <a:pt x="35669" y="30056"/>
                      <a:pt x="35809" y="29957"/>
                      <a:pt x="35940" y="29884"/>
                    </a:cubicBezTo>
                    <a:cubicBezTo>
                      <a:pt x="36260" y="29284"/>
                      <a:pt x="36708" y="29003"/>
                      <a:pt x="37321" y="29003"/>
                    </a:cubicBezTo>
                    <a:cubicBezTo>
                      <a:pt x="37476" y="29003"/>
                      <a:pt x="37643" y="29021"/>
                      <a:pt x="37820" y="29057"/>
                    </a:cubicBezTo>
                    <a:cubicBezTo>
                      <a:pt x="38522" y="29182"/>
                      <a:pt x="39249" y="29257"/>
                      <a:pt x="39875" y="29358"/>
                    </a:cubicBezTo>
                    <a:cubicBezTo>
                      <a:pt x="38697" y="29558"/>
                      <a:pt x="37469" y="29759"/>
                      <a:pt x="36216" y="29859"/>
                    </a:cubicBezTo>
                    <a:cubicBezTo>
                      <a:pt x="35968" y="29935"/>
                      <a:pt x="35734" y="30085"/>
                      <a:pt x="35481" y="30085"/>
                    </a:cubicBezTo>
                    <a:cubicBezTo>
                      <a:pt x="35402" y="30085"/>
                      <a:pt x="35322" y="30070"/>
                      <a:pt x="35238" y="30034"/>
                    </a:cubicBezTo>
                    <a:cubicBezTo>
                      <a:pt x="35084" y="29979"/>
                      <a:pt x="34928" y="29961"/>
                      <a:pt x="34770" y="29961"/>
                    </a:cubicBezTo>
                    <a:cubicBezTo>
                      <a:pt x="34433" y="29961"/>
                      <a:pt x="34091" y="30046"/>
                      <a:pt x="33757" y="30046"/>
                    </a:cubicBezTo>
                    <a:cubicBezTo>
                      <a:pt x="33536" y="30046"/>
                      <a:pt x="33318" y="30009"/>
                      <a:pt x="33108" y="29884"/>
                    </a:cubicBezTo>
                    <a:cubicBezTo>
                      <a:pt x="33083" y="29809"/>
                      <a:pt x="33058" y="29759"/>
                      <a:pt x="33058" y="29684"/>
                    </a:cubicBezTo>
                    <a:cubicBezTo>
                      <a:pt x="33208" y="29408"/>
                      <a:pt x="33284" y="29082"/>
                      <a:pt x="33384" y="28756"/>
                    </a:cubicBezTo>
                    <a:cubicBezTo>
                      <a:pt x="33459" y="28706"/>
                      <a:pt x="33509" y="28631"/>
                      <a:pt x="33559" y="28556"/>
                    </a:cubicBezTo>
                    <a:cubicBezTo>
                      <a:pt x="33634" y="28455"/>
                      <a:pt x="33660" y="28355"/>
                      <a:pt x="33685" y="28230"/>
                    </a:cubicBezTo>
                    <a:cubicBezTo>
                      <a:pt x="33700" y="28231"/>
                      <a:pt x="33715" y="28232"/>
                      <a:pt x="33729" y="28232"/>
                    </a:cubicBezTo>
                    <a:cubicBezTo>
                      <a:pt x="34024" y="28232"/>
                      <a:pt x="34167" y="27993"/>
                      <a:pt x="34286" y="27754"/>
                    </a:cubicBezTo>
                    <a:cubicBezTo>
                      <a:pt x="34762" y="26877"/>
                      <a:pt x="35188" y="25999"/>
                      <a:pt x="35614" y="25097"/>
                    </a:cubicBezTo>
                    <a:cubicBezTo>
                      <a:pt x="35715" y="24871"/>
                      <a:pt x="35765" y="24646"/>
                      <a:pt x="35614" y="24445"/>
                    </a:cubicBezTo>
                    <a:cubicBezTo>
                      <a:pt x="35639" y="24420"/>
                      <a:pt x="35665" y="24395"/>
                      <a:pt x="35665" y="24395"/>
                    </a:cubicBezTo>
                    <a:cubicBezTo>
                      <a:pt x="35715" y="24345"/>
                      <a:pt x="35765" y="24295"/>
                      <a:pt x="35790" y="24245"/>
                    </a:cubicBezTo>
                    <a:cubicBezTo>
                      <a:pt x="35815" y="24220"/>
                      <a:pt x="35815" y="24195"/>
                      <a:pt x="35840" y="24170"/>
                    </a:cubicBezTo>
                    <a:cubicBezTo>
                      <a:pt x="35865" y="24145"/>
                      <a:pt x="35890" y="24120"/>
                      <a:pt x="35915" y="24095"/>
                    </a:cubicBezTo>
                    <a:cubicBezTo>
                      <a:pt x="35940" y="24019"/>
                      <a:pt x="35990" y="23969"/>
                      <a:pt x="36040" y="23919"/>
                    </a:cubicBezTo>
                    <a:cubicBezTo>
                      <a:pt x="36091" y="23844"/>
                      <a:pt x="36116" y="23794"/>
                      <a:pt x="36166" y="23719"/>
                    </a:cubicBezTo>
                    <a:cubicBezTo>
                      <a:pt x="36216" y="23618"/>
                      <a:pt x="36266" y="23518"/>
                      <a:pt x="36316" y="23418"/>
                    </a:cubicBezTo>
                    <a:cubicBezTo>
                      <a:pt x="36341" y="23343"/>
                      <a:pt x="36366" y="23293"/>
                      <a:pt x="36391" y="23217"/>
                    </a:cubicBezTo>
                    <a:cubicBezTo>
                      <a:pt x="36416" y="23167"/>
                      <a:pt x="36441" y="23142"/>
                      <a:pt x="36441" y="23117"/>
                    </a:cubicBezTo>
                    <a:cubicBezTo>
                      <a:pt x="36467" y="23067"/>
                      <a:pt x="36492" y="23017"/>
                      <a:pt x="36517" y="22942"/>
                    </a:cubicBezTo>
                    <a:cubicBezTo>
                      <a:pt x="36567" y="22892"/>
                      <a:pt x="36592" y="22841"/>
                      <a:pt x="36642" y="22766"/>
                    </a:cubicBezTo>
                    <a:cubicBezTo>
                      <a:pt x="36692" y="22716"/>
                      <a:pt x="36742" y="22641"/>
                      <a:pt x="36792" y="22566"/>
                    </a:cubicBezTo>
                    <a:cubicBezTo>
                      <a:pt x="36893" y="22440"/>
                      <a:pt x="37018" y="22290"/>
                      <a:pt x="37143" y="22165"/>
                    </a:cubicBezTo>
                    <a:cubicBezTo>
                      <a:pt x="39274" y="18581"/>
                      <a:pt x="41003" y="14796"/>
                      <a:pt x="43133" y="11187"/>
                    </a:cubicBezTo>
                    <a:cubicBezTo>
                      <a:pt x="44787" y="8380"/>
                      <a:pt x="46266" y="5473"/>
                      <a:pt x="47795" y="2591"/>
                    </a:cubicBezTo>
                    <a:cubicBezTo>
                      <a:pt x="47995" y="2215"/>
                      <a:pt x="48221" y="1889"/>
                      <a:pt x="48672" y="1839"/>
                    </a:cubicBezTo>
                    <a:cubicBezTo>
                      <a:pt x="50527" y="1713"/>
                      <a:pt x="52356" y="1212"/>
                      <a:pt x="54236" y="1212"/>
                    </a:cubicBezTo>
                    <a:close/>
                    <a:moveTo>
                      <a:pt x="23935" y="28297"/>
                    </a:moveTo>
                    <a:cubicBezTo>
                      <a:pt x="24044" y="28297"/>
                      <a:pt x="24145" y="28354"/>
                      <a:pt x="24236" y="28430"/>
                    </a:cubicBezTo>
                    <a:cubicBezTo>
                      <a:pt x="24658" y="28492"/>
                      <a:pt x="25080" y="28507"/>
                      <a:pt x="25501" y="28507"/>
                    </a:cubicBezTo>
                    <a:cubicBezTo>
                      <a:pt x="25911" y="28507"/>
                      <a:pt x="26319" y="28493"/>
                      <a:pt x="26724" y="28493"/>
                    </a:cubicBezTo>
                    <a:cubicBezTo>
                      <a:pt x="26915" y="28493"/>
                      <a:pt x="27105" y="28496"/>
                      <a:pt x="27294" y="28506"/>
                    </a:cubicBezTo>
                    <a:cubicBezTo>
                      <a:pt x="27766" y="28499"/>
                      <a:pt x="28238" y="28493"/>
                      <a:pt x="28710" y="28493"/>
                    </a:cubicBezTo>
                    <a:cubicBezTo>
                      <a:pt x="30066" y="28493"/>
                      <a:pt x="31419" y="28546"/>
                      <a:pt x="32757" y="28806"/>
                    </a:cubicBezTo>
                    <a:cubicBezTo>
                      <a:pt x="32807" y="28831"/>
                      <a:pt x="32858" y="28856"/>
                      <a:pt x="32933" y="28882"/>
                    </a:cubicBezTo>
                    <a:cubicBezTo>
                      <a:pt x="32832" y="28957"/>
                      <a:pt x="32807" y="29082"/>
                      <a:pt x="32807" y="29207"/>
                    </a:cubicBezTo>
                    <a:cubicBezTo>
                      <a:pt x="32774" y="29196"/>
                      <a:pt x="32744" y="29191"/>
                      <a:pt x="32715" y="29191"/>
                    </a:cubicBezTo>
                    <a:cubicBezTo>
                      <a:pt x="32614" y="29191"/>
                      <a:pt x="32540" y="29254"/>
                      <a:pt x="32482" y="29333"/>
                    </a:cubicBezTo>
                    <a:cubicBezTo>
                      <a:pt x="32275" y="29677"/>
                      <a:pt x="32153" y="30147"/>
                      <a:pt x="31652" y="30147"/>
                    </a:cubicBezTo>
                    <a:cubicBezTo>
                      <a:pt x="31606" y="30147"/>
                      <a:pt x="31557" y="30143"/>
                      <a:pt x="31504" y="30135"/>
                    </a:cubicBezTo>
                    <a:cubicBezTo>
                      <a:pt x="30903" y="30160"/>
                      <a:pt x="30301" y="30110"/>
                      <a:pt x="29700" y="30210"/>
                    </a:cubicBezTo>
                    <a:cubicBezTo>
                      <a:pt x="29324" y="30323"/>
                      <a:pt x="28920" y="30337"/>
                      <a:pt x="28519" y="30337"/>
                    </a:cubicBezTo>
                    <a:cubicBezTo>
                      <a:pt x="28385" y="30337"/>
                      <a:pt x="28252" y="30335"/>
                      <a:pt x="28121" y="30335"/>
                    </a:cubicBezTo>
                    <a:cubicBezTo>
                      <a:pt x="25238" y="30335"/>
                      <a:pt x="22356" y="30360"/>
                      <a:pt x="19474" y="30461"/>
                    </a:cubicBezTo>
                    <a:cubicBezTo>
                      <a:pt x="19145" y="30497"/>
                      <a:pt x="18830" y="30573"/>
                      <a:pt x="18518" y="30573"/>
                    </a:cubicBezTo>
                    <a:cubicBezTo>
                      <a:pt x="18402" y="30573"/>
                      <a:pt x="18286" y="30563"/>
                      <a:pt x="18171" y="30536"/>
                    </a:cubicBezTo>
                    <a:cubicBezTo>
                      <a:pt x="18070" y="30486"/>
                      <a:pt x="17970" y="30461"/>
                      <a:pt x="17870" y="30461"/>
                    </a:cubicBezTo>
                    <a:cubicBezTo>
                      <a:pt x="17795" y="30435"/>
                      <a:pt x="17695" y="30410"/>
                      <a:pt x="17594" y="30410"/>
                    </a:cubicBezTo>
                    <a:cubicBezTo>
                      <a:pt x="17344" y="30385"/>
                      <a:pt x="17118" y="30385"/>
                      <a:pt x="16867" y="30360"/>
                    </a:cubicBezTo>
                    <a:lnTo>
                      <a:pt x="12908" y="30360"/>
                    </a:lnTo>
                    <a:cubicBezTo>
                      <a:pt x="12757" y="30360"/>
                      <a:pt x="12582" y="30335"/>
                      <a:pt x="12431" y="30335"/>
                    </a:cubicBezTo>
                    <a:cubicBezTo>
                      <a:pt x="12191" y="30357"/>
                      <a:pt x="11952" y="30366"/>
                      <a:pt x="11712" y="30366"/>
                    </a:cubicBezTo>
                    <a:cubicBezTo>
                      <a:pt x="10555" y="30366"/>
                      <a:pt x="9409" y="30155"/>
                      <a:pt x="8246" y="30135"/>
                    </a:cubicBezTo>
                    <a:cubicBezTo>
                      <a:pt x="6166" y="30110"/>
                      <a:pt x="4085" y="29884"/>
                      <a:pt x="2005" y="29558"/>
                    </a:cubicBezTo>
                    <a:cubicBezTo>
                      <a:pt x="1930" y="29558"/>
                      <a:pt x="1880" y="29533"/>
                      <a:pt x="1855" y="29483"/>
                    </a:cubicBezTo>
                    <a:cubicBezTo>
                      <a:pt x="1855" y="29483"/>
                      <a:pt x="1880" y="29458"/>
                      <a:pt x="1905" y="29458"/>
                    </a:cubicBezTo>
                    <a:cubicBezTo>
                      <a:pt x="2406" y="29383"/>
                      <a:pt x="2907" y="29283"/>
                      <a:pt x="3409" y="29207"/>
                    </a:cubicBezTo>
                    <a:cubicBezTo>
                      <a:pt x="3960" y="29032"/>
                      <a:pt x="4562" y="29157"/>
                      <a:pt x="5113" y="29007"/>
                    </a:cubicBezTo>
                    <a:cubicBezTo>
                      <a:pt x="5407" y="28920"/>
                      <a:pt x="5702" y="28894"/>
                      <a:pt x="5996" y="28894"/>
                    </a:cubicBezTo>
                    <a:cubicBezTo>
                      <a:pt x="6128" y="28894"/>
                      <a:pt x="6260" y="28899"/>
                      <a:pt x="6391" y="28907"/>
                    </a:cubicBezTo>
                    <a:cubicBezTo>
                      <a:pt x="6892" y="28907"/>
                      <a:pt x="7394" y="28882"/>
                      <a:pt x="7895" y="28731"/>
                    </a:cubicBezTo>
                    <a:cubicBezTo>
                      <a:pt x="8171" y="28706"/>
                      <a:pt x="8453" y="28700"/>
                      <a:pt x="8735" y="28700"/>
                    </a:cubicBezTo>
                    <a:cubicBezTo>
                      <a:pt x="9017" y="28700"/>
                      <a:pt x="9298" y="28706"/>
                      <a:pt x="9574" y="28706"/>
                    </a:cubicBezTo>
                    <a:cubicBezTo>
                      <a:pt x="9691" y="28719"/>
                      <a:pt x="9808" y="28724"/>
                      <a:pt x="9924" y="28724"/>
                    </a:cubicBezTo>
                    <a:cubicBezTo>
                      <a:pt x="10667" y="28724"/>
                      <a:pt x="11396" y="28501"/>
                      <a:pt x="12124" y="28501"/>
                    </a:cubicBezTo>
                    <a:cubicBezTo>
                      <a:pt x="12185" y="28501"/>
                      <a:pt x="12245" y="28502"/>
                      <a:pt x="12306" y="28506"/>
                    </a:cubicBezTo>
                    <a:lnTo>
                      <a:pt x="13659" y="28506"/>
                    </a:lnTo>
                    <a:cubicBezTo>
                      <a:pt x="13894" y="28524"/>
                      <a:pt x="14127" y="28531"/>
                      <a:pt x="14361" y="28531"/>
                    </a:cubicBezTo>
                    <a:cubicBezTo>
                      <a:pt x="15607" y="28531"/>
                      <a:pt x="16844" y="28315"/>
                      <a:pt x="18078" y="28315"/>
                    </a:cubicBezTo>
                    <a:cubicBezTo>
                      <a:pt x="18544" y="28315"/>
                      <a:pt x="19009" y="28346"/>
                      <a:pt x="19474" y="28430"/>
                    </a:cubicBezTo>
                    <a:cubicBezTo>
                      <a:pt x="19649" y="28455"/>
                      <a:pt x="19800" y="28481"/>
                      <a:pt x="19975" y="28481"/>
                    </a:cubicBezTo>
                    <a:lnTo>
                      <a:pt x="21228" y="28481"/>
                    </a:lnTo>
                    <a:cubicBezTo>
                      <a:pt x="21413" y="28453"/>
                      <a:pt x="21597" y="28443"/>
                      <a:pt x="21782" y="28443"/>
                    </a:cubicBezTo>
                    <a:cubicBezTo>
                      <a:pt x="22143" y="28443"/>
                      <a:pt x="22503" y="28479"/>
                      <a:pt x="22864" y="28479"/>
                    </a:cubicBezTo>
                    <a:cubicBezTo>
                      <a:pt x="23146" y="28479"/>
                      <a:pt x="23428" y="28457"/>
                      <a:pt x="23710" y="28380"/>
                    </a:cubicBezTo>
                    <a:cubicBezTo>
                      <a:pt x="23789" y="28321"/>
                      <a:pt x="23864" y="28297"/>
                      <a:pt x="23935" y="28297"/>
                    </a:cubicBezTo>
                    <a:close/>
                    <a:moveTo>
                      <a:pt x="40362" y="30478"/>
                    </a:moveTo>
                    <a:cubicBezTo>
                      <a:pt x="40766" y="30478"/>
                      <a:pt x="40998" y="30667"/>
                      <a:pt x="40878" y="31288"/>
                    </a:cubicBezTo>
                    <a:cubicBezTo>
                      <a:pt x="40652" y="32265"/>
                      <a:pt x="40777" y="33268"/>
                      <a:pt x="40727" y="34270"/>
                    </a:cubicBezTo>
                    <a:cubicBezTo>
                      <a:pt x="40727" y="34671"/>
                      <a:pt x="40752" y="35097"/>
                      <a:pt x="40401" y="35373"/>
                    </a:cubicBezTo>
                    <a:cubicBezTo>
                      <a:pt x="40201" y="35573"/>
                      <a:pt x="39950" y="35724"/>
                      <a:pt x="39925" y="36050"/>
                    </a:cubicBezTo>
                    <a:cubicBezTo>
                      <a:pt x="38597" y="36400"/>
                      <a:pt x="37294" y="36877"/>
                      <a:pt x="35915" y="37127"/>
                    </a:cubicBezTo>
                    <a:cubicBezTo>
                      <a:pt x="35539" y="37202"/>
                      <a:pt x="35138" y="37227"/>
                      <a:pt x="34812" y="37453"/>
                    </a:cubicBezTo>
                    <a:cubicBezTo>
                      <a:pt x="33534" y="37628"/>
                      <a:pt x="32256" y="37729"/>
                      <a:pt x="31003" y="37954"/>
                    </a:cubicBezTo>
                    <a:cubicBezTo>
                      <a:pt x="30251" y="38105"/>
                      <a:pt x="29474" y="37904"/>
                      <a:pt x="28772" y="38230"/>
                    </a:cubicBezTo>
                    <a:cubicBezTo>
                      <a:pt x="28667" y="38239"/>
                      <a:pt x="28562" y="38241"/>
                      <a:pt x="28456" y="38241"/>
                    </a:cubicBezTo>
                    <a:cubicBezTo>
                      <a:pt x="28294" y="38241"/>
                      <a:pt x="28132" y="38235"/>
                      <a:pt x="27971" y="38235"/>
                    </a:cubicBezTo>
                    <a:cubicBezTo>
                      <a:pt x="27633" y="38235"/>
                      <a:pt x="27301" y="38262"/>
                      <a:pt x="26993" y="38430"/>
                    </a:cubicBezTo>
                    <a:cubicBezTo>
                      <a:pt x="26837" y="38439"/>
                      <a:pt x="26682" y="38441"/>
                      <a:pt x="26526" y="38441"/>
                    </a:cubicBezTo>
                    <a:cubicBezTo>
                      <a:pt x="26175" y="38441"/>
                      <a:pt x="25825" y="38427"/>
                      <a:pt x="25476" y="38427"/>
                    </a:cubicBezTo>
                    <a:cubicBezTo>
                      <a:pt x="25034" y="38427"/>
                      <a:pt x="24594" y="38450"/>
                      <a:pt x="24161" y="38556"/>
                    </a:cubicBezTo>
                    <a:cubicBezTo>
                      <a:pt x="24086" y="38556"/>
                      <a:pt x="24010" y="38581"/>
                      <a:pt x="23935" y="38631"/>
                    </a:cubicBezTo>
                    <a:lnTo>
                      <a:pt x="23835" y="38631"/>
                    </a:lnTo>
                    <a:cubicBezTo>
                      <a:pt x="23726" y="38534"/>
                      <a:pt x="23617" y="38490"/>
                      <a:pt x="23508" y="38490"/>
                    </a:cubicBezTo>
                    <a:cubicBezTo>
                      <a:pt x="23391" y="38490"/>
                      <a:pt x="23275" y="38540"/>
                      <a:pt x="23158" y="38631"/>
                    </a:cubicBezTo>
                    <a:lnTo>
                      <a:pt x="23158" y="38631"/>
                    </a:lnTo>
                    <a:cubicBezTo>
                      <a:pt x="23019" y="38631"/>
                      <a:pt x="22901" y="38630"/>
                      <a:pt x="22782" y="38606"/>
                    </a:cubicBezTo>
                    <a:cubicBezTo>
                      <a:pt x="22719" y="38532"/>
                      <a:pt x="22656" y="38503"/>
                      <a:pt x="22592" y="38503"/>
                    </a:cubicBezTo>
                    <a:cubicBezTo>
                      <a:pt x="22505" y="38503"/>
                      <a:pt x="22418" y="38558"/>
                      <a:pt x="22331" y="38631"/>
                    </a:cubicBezTo>
                    <a:cubicBezTo>
                      <a:pt x="22319" y="38618"/>
                      <a:pt x="22300" y="38612"/>
                      <a:pt x="22278" y="38612"/>
                    </a:cubicBezTo>
                    <a:cubicBezTo>
                      <a:pt x="22256" y="38612"/>
                      <a:pt x="22231" y="38618"/>
                      <a:pt x="22206" y="38631"/>
                    </a:cubicBezTo>
                    <a:cubicBezTo>
                      <a:pt x="22166" y="38578"/>
                      <a:pt x="22126" y="38546"/>
                      <a:pt x="22087" y="38546"/>
                    </a:cubicBezTo>
                    <a:cubicBezTo>
                      <a:pt x="22051" y="38546"/>
                      <a:pt x="22016" y="38572"/>
                      <a:pt x="21980" y="38631"/>
                    </a:cubicBezTo>
                    <a:lnTo>
                      <a:pt x="19173" y="38631"/>
                    </a:lnTo>
                    <a:cubicBezTo>
                      <a:pt x="19148" y="38618"/>
                      <a:pt x="19123" y="38612"/>
                      <a:pt x="19098" y="38612"/>
                    </a:cubicBezTo>
                    <a:cubicBezTo>
                      <a:pt x="19073" y="38612"/>
                      <a:pt x="19048" y="38618"/>
                      <a:pt x="19023" y="38631"/>
                    </a:cubicBezTo>
                    <a:cubicBezTo>
                      <a:pt x="18973" y="38581"/>
                      <a:pt x="18923" y="38556"/>
                      <a:pt x="18872" y="38556"/>
                    </a:cubicBezTo>
                    <a:cubicBezTo>
                      <a:pt x="18822" y="38556"/>
                      <a:pt x="18772" y="38581"/>
                      <a:pt x="18722" y="38631"/>
                    </a:cubicBezTo>
                    <a:cubicBezTo>
                      <a:pt x="18697" y="38618"/>
                      <a:pt x="18672" y="38612"/>
                      <a:pt x="18647" y="38612"/>
                    </a:cubicBezTo>
                    <a:cubicBezTo>
                      <a:pt x="18622" y="38612"/>
                      <a:pt x="18597" y="38618"/>
                      <a:pt x="18572" y="38631"/>
                    </a:cubicBezTo>
                    <a:cubicBezTo>
                      <a:pt x="18123" y="38600"/>
                      <a:pt x="17664" y="38579"/>
                      <a:pt x="17207" y="38579"/>
                    </a:cubicBezTo>
                    <a:cubicBezTo>
                      <a:pt x="16925" y="38579"/>
                      <a:pt x="16644" y="38587"/>
                      <a:pt x="16366" y="38606"/>
                    </a:cubicBezTo>
                    <a:cubicBezTo>
                      <a:pt x="14311" y="38405"/>
                      <a:pt x="12231" y="38330"/>
                      <a:pt x="10151" y="38255"/>
                    </a:cubicBezTo>
                    <a:cubicBezTo>
                      <a:pt x="9674" y="38180"/>
                      <a:pt x="9173" y="38105"/>
                      <a:pt x="8672" y="38055"/>
                    </a:cubicBezTo>
                    <a:cubicBezTo>
                      <a:pt x="6191" y="37754"/>
                      <a:pt x="3709" y="37453"/>
                      <a:pt x="1278" y="36902"/>
                    </a:cubicBezTo>
                    <a:cubicBezTo>
                      <a:pt x="1178" y="36801"/>
                      <a:pt x="1078" y="36676"/>
                      <a:pt x="1078" y="36551"/>
                    </a:cubicBezTo>
                    <a:cubicBezTo>
                      <a:pt x="978" y="34846"/>
                      <a:pt x="1078" y="33117"/>
                      <a:pt x="928" y="31388"/>
                    </a:cubicBezTo>
                    <a:cubicBezTo>
                      <a:pt x="888" y="31032"/>
                      <a:pt x="1020" y="30847"/>
                      <a:pt x="1288" y="30847"/>
                    </a:cubicBezTo>
                    <a:cubicBezTo>
                      <a:pt x="1359" y="30847"/>
                      <a:pt x="1439" y="30860"/>
                      <a:pt x="1529" y="30887"/>
                    </a:cubicBezTo>
                    <a:cubicBezTo>
                      <a:pt x="2231" y="31062"/>
                      <a:pt x="2958" y="31087"/>
                      <a:pt x="3659" y="31263"/>
                    </a:cubicBezTo>
                    <a:cubicBezTo>
                      <a:pt x="7369" y="31689"/>
                      <a:pt x="11103" y="31739"/>
                      <a:pt x="14837" y="31889"/>
                    </a:cubicBezTo>
                    <a:cubicBezTo>
                      <a:pt x="16034" y="31939"/>
                      <a:pt x="17232" y="31960"/>
                      <a:pt x="18432" y="31960"/>
                    </a:cubicBezTo>
                    <a:cubicBezTo>
                      <a:pt x="22029" y="31960"/>
                      <a:pt x="25633" y="31776"/>
                      <a:pt x="29223" y="31664"/>
                    </a:cubicBezTo>
                    <a:cubicBezTo>
                      <a:pt x="31329" y="31613"/>
                      <a:pt x="33409" y="31388"/>
                      <a:pt x="35489" y="31187"/>
                    </a:cubicBezTo>
                    <a:cubicBezTo>
                      <a:pt x="37018" y="31012"/>
                      <a:pt x="38522" y="30786"/>
                      <a:pt x="40025" y="30511"/>
                    </a:cubicBezTo>
                    <a:cubicBezTo>
                      <a:pt x="40147" y="30490"/>
                      <a:pt x="40260" y="30478"/>
                      <a:pt x="40362" y="30478"/>
                    </a:cubicBezTo>
                    <a:close/>
                    <a:moveTo>
                      <a:pt x="29574" y="46701"/>
                    </a:moveTo>
                    <a:cubicBezTo>
                      <a:pt x="29499" y="46751"/>
                      <a:pt x="29424" y="46827"/>
                      <a:pt x="29349" y="46852"/>
                    </a:cubicBezTo>
                    <a:cubicBezTo>
                      <a:pt x="29424" y="46801"/>
                      <a:pt x="29499" y="46751"/>
                      <a:pt x="29574" y="46701"/>
                    </a:cubicBezTo>
                    <a:close/>
                    <a:moveTo>
                      <a:pt x="40126" y="36375"/>
                    </a:moveTo>
                    <a:cubicBezTo>
                      <a:pt x="40151" y="36400"/>
                      <a:pt x="40201" y="36425"/>
                      <a:pt x="40251" y="36451"/>
                    </a:cubicBezTo>
                    <a:cubicBezTo>
                      <a:pt x="40802" y="36676"/>
                      <a:pt x="40702" y="37177"/>
                      <a:pt x="40727" y="37628"/>
                    </a:cubicBezTo>
                    <a:cubicBezTo>
                      <a:pt x="40727" y="40009"/>
                      <a:pt x="40702" y="42390"/>
                      <a:pt x="40727" y="44771"/>
                    </a:cubicBezTo>
                    <a:cubicBezTo>
                      <a:pt x="40752" y="44922"/>
                      <a:pt x="40752" y="45047"/>
                      <a:pt x="40727" y="45197"/>
                    </a:cubicBezTo>
                    <a:cubicBezTo>
                      <a:pt x="40702" y="45248"/>
                      <a:pt x="40702" y="45273"/>
                      <a:pt x="40677" y="45323"/>
                    </a:cubicBezTo>
                    <a:cubicBezTo>
                      <a:pt x="40652" y="45398"/>
                      <a:pt x="40602" y="45473"/>
                      <a:pt x="40577" y="45523"/>
                    </a:cubicBezTo>
                    <a:cubicBezTo>
                      <a:pt x="40527" y="45598"/>
                      <a:pt x="40477" y="45674"/>
                      <a:pt x="40452" y="45749"/>
                    </a:cubicBezTo>
                    <a:cubicBezTo>
                      <a:pt x="40401" y="45849"/>
                      <a:pt x="40351" y="45949"/>
                      <a:pt x="40351" y="46075"/>
                    </a:cubicBezTo>
                    <a:cubicBezTo>
                      <a:pt x="40051" y="46250"/>
                      <a:pt x="39850" y="46476"/>
                      <a:pt x="39775" y="46827"/>
                    </a:cubicBezTo>
                    <a:cubicBezTo>
                      <a:pt x="39399" y="47303"/>
                      <a:pt x="39023" y="47804"/>
                      <a:pt x="38647" y="48280"/>
                    </a:cubicBezTo>
                    <a:cubicBezTo>
                      <a:pt x="38221" y="48481"/>
                      <a:pt x="37795" y="48681"/>
                      <a:pt x="37369" y="48882"/>
                    </a:cubicBezTo>
                    <a:cubicBezTo>
                      <a:pt x="37243" y="48882"/>
                      <a:pt x="37118" y="48882"/>
                      <a:pt x="37043" y="49032"/>
                    </a:cubicBezTo>
                    <a:cubicBezTo>
                      <a:pt x="36817" y="49032"/>
                      <a:pt x="36617" y="49057"/>
                      <a:pt x="36391" y="49057"/>
                    </a:cubicBezTo>
                    <a:cubicBezTo>
                      <a:pt x="35865" y="48706"/>
                      <a:pt x="35213" y="48531"/>
                      <a:pt x="34637" y="48255"/>
                    </a:cubicBezTo>
                    <a:cubicBezTo>
                      <a:pt x="33785" y="47578"/>
                      <a:pt x="32958" y="46852"/>
                      <a:pt x="31855" y="46626"/>
                    </a:cubicBezTo>
                    <a:cubicBezTo>
                      <a:pt x="31567" y="46513"/>
                      <a:pt x="31285" y="46451"/>
                      <a:pt x="31003" y="46451"/>
                    </a:cubicBezTo>
                    <a:cubicBezTo>
                      <a:pt x="30721" y="46451"/>
                      <a:pt x="30439" y="46513"/>
                      <a:pt x="30151" y="46651"/>
                    </a:cubicBezTo>
                    <a:cubicBezTo>
                      <a:pt x="30130" y="46641"/>
                      <a:pt x="30109" y="46635"/>
                      <a:pt x="30088" y="46635"/>
                    </a:cubicBezTo>
                    <a:cubicBezTo>
                      <a:pt x="30059" y="46635"/>
                      <a:pt x="30030" y="46647"/>
                      <a:pt x="30000" y="46676"/>
                    </a:cubicBezTo>
                    <a:lnTo>
                      <a:pt x="29800" y="46676"/>
                    </a:lnTo>
                    <a:cubicBezTo>
                      <a:pt x="29725" y="46676"/>
                      <a:pt x="29649" y="46701"/>
                      <a:pt x="29574" y="46701"/>
                    </a:cubicBezTo>
                    <a:cubicBezTo>
                      <a:pt x="29474" y="46701"/>
                      <a:pt x="29399" y="46751"/>
                      <a:pt x="29324" y="46852"/>
                    </a:cubicBezTo>
                    <a:cubicBezTo>
                      <a:pt x="28873" y="46952"/>
                      <a:pt x="28547" y="47253"/>
                      <a:pt x="28171" y="47528"/>
                    </a:cubicBezTo>
                    <a:cubicBezTo>
                      <a:pt x="28152" y="47522"/>
                      <a:pt x="28136" y="47519"/>
                      <a:pt x="28123" y="47519"/>
                    </a:cubicBezTo>
                    <a:cubicBezTo>
                      <a:pt x="28081" y="47519"/>
                      <a:pt x="28058" y="47547"/>
                      <a:pt x="28020" y="47603"/>
                    </a:cubicBezTo>
                    <a:lnTo>
                      <a:pt x="28045" y="47603"/>
                    </a:lnTo>
                    <a:cubicBezTo>
                      <a:pt x="27920" y="47704"/>
                      <a:pt x="27820" y="47829"/>
                      <a:pt x="27720" y="47929"/>
                    </a:cubicBezTo>
                    <a:lnTo>
                      <a:pt x="27670" y="47929"/>
                    </a:lnTo>
                    <a:cubicBezTo>
                      <a:pt x="27670" y="47929"/>
                      <a:pt x="27644" y="47979"/>
                      <a:pt x="27644" y="47979"/>
                    </a:cubicBezTo>
                    <a:cubicBezTo>
                      <a:pt x="27193" y="48380"/>
                      <a:pt x="26692" y="48706"/>
                      <a:pt x="26291" y="49157"/>
                    </a:cubicBezTo>
                    <a:cubicBezTo>
                      <a:pt x="25738" y="49777"/>
                      <a:pt x="25140" y="50106"/>
                      <a:pt x="24460" y="50106"/>
                    </a:cubicBezTo>
                    <a:cubicBezTo>
                      <a:pt x="24123" y="50106"/>
                      <a:pt x="23766" y="50025"/>
                      <a:pt x="23384" y="49859"/>
                    </a:cubicBezTo>
                    <a:cubicBezTo>
                      <a:pt x="22632" y="49207"/>
                      <a:pt x="21930" y="48531"/>
                      <a:pt x="21253" y="47779"/>
                    </a:cubicBezTo>
                    <a:cubicBezTo>
                      <a:pt x="20351" y="46801"/>
                      <a:pt x="19374" y="45799"/>
                      <a:pt x="17970" y="45473"/>
                    </a:cubicBezTo>
                    <a:cubicBezTo>
                      <a:pt x="17843" y="45304"/>
                      <a:pt x="17680" y="45242"/>
                      <a:pt x="17481" y="45242"/>
                    </a:cubicBezTo>
                    <a:cubicBezTo>
                      <a:pt x="17445" y="45242"/>
                      <a:pt x="17407" y="45244"/>
                      <a:pt x="17369" y="45248"/>
                    </a:cubicBezTo>
                    <a:cubicBezTo>
                      <a:pt x="17196" y="45141"/>
                      <a:pt x="17023" y="45084"/>
                      <a:pt x="16846" y="45084"/>
                    </a:cubicBezTo>
                    <a:cubicBezTo>
                      <a:pt x="16690" y="45084"/>
                      <a:pt x="16531" y="45128"/>
                      <a:pt x="16366" y="45222"/>
                    </a:cubicBezTo>
                    <a:cubicBezTo>
                      <a:pt x="16166" y="45222"/>
                      <a:pt x="15990" y="45222"/>
                      <a:pt x="15790" y="45248"/>
                    </a:cubicBezTo>
                    <a:cubicBezTo>
                      <a:pt x="15717" y="45163"/>
                      <a:pt x="15645" y="45125"/>
                      <a:pt x="15573" y="45125"/>
                    </a:cubicBezTo>
                    <a:cubicBezTo>
                      <a:pt x="15495" y="45125"/>
                      <a:pt x="15417" y="45169"/>
                      <a:pt x="15339" y="45248"/>
                    </a:cubicBezTo>
                    <a:lnTo>
                      <a:pt x="15364" y="45248"/>
                    </a:lnTo>
                    <a:lnTo>
                      <a:pt x="14963" y="45298"/>
                    </a:lnTo>
                    <a:cubicBezTo>
                      <a:pt x="14841" y="45288"/>
                      <a:pt x="14719" y="45273"/>
                      <a:pt x="14600" y="45273"/>
                    </a:cubicBezTo>
                    <a:cubicBezTo>
                      <a:pt x="14426" y="45273"/>
                      <a:pt x="14259" y="45304"/>
                      <a:pt x="14111" y="45423"/>
                    </a:cubicBezTo>
                    <a:cubicBezTo>
                      <a:pt x="12682" y="45598"/>
                      <a:pt x="11429" y="46275"/>
                      <a:pt x="10151" y="46852"/>
                    </a:cubicBezTo>
                    <a:cubicBezTo>
                      <a:pt x="9975" y="46852"/>
                      <a:pt x="9850" y="46927"/>
                      <a:pt x="9775" y="47077"/>
                    </a:cubicBezTo>
                    <a:lnTo>
                      <a:pt x="9750" y="47077"/>
                    </a:lnTo>
                    <a:cubicBezTo>
                      <a:pt x="9098" y="47102"/>
                      <a:pt x="8522" y="47478"/>
                      <a:pt x="7895" y="47629"/>
                    </a:cubicBezTo>
                    <a:cubicBezTo>
                      <a:pt x="7795" y="47637"/>
                      <a:pt x="7692" y="47637"/>
                      <a:pt x="7589" y="47637"/>
                    </a:cubicBezTo>
                    <a:lnTo>
                      <a:pt x="7589" y="47637"/>
                    </a:lnTo>
                    <a:cubicBezTo>
                      <a:pt x="7383" y="47637"/>
                      <a:pt x="7177" y="47637"/>
                      <a:pt x="6993" y="47704"/>
                    </a:cubicBezTo>
                    <a:cubicBezTo>
                      <a:pt x="6809" y="47763"/>
                      <a:pt x="6632" y="47789"/>
                      <a:pt x="6461" y="47789"/>
                    </a:cubicBezTo>
                    <a:cubicBezTo>
                      <a:pt x="5979" y="47789"/>
                      <a:pt x="5545" y="47580"/>
                      <a:pt x="5138" y="47303"/>
                    </a:cubicBezTo>
                    <a:cubicBezTo>
                      <a:pt x="3935" y="46451"/>
                      <a:pt x="2757" y="45598"/>
                      <a:pt x="2005" y="44270"/>
                    </a:cubicBezTo>
                    <a:cubicBezTo>
                      <a:pt x="1780" y="43844"/>
                      <a:pt x="1479" y="43493"/>
                      <a:pt x="1053" y="43293"/>
                    </a:cubicBezTo>
                    <a:cubicBezTo>
                      <a:pt x="1053" y="43192"/>
                      <a:pt x="1053" y="43092"/>
                      <a:pt x="1053" y="42967"/>
                    </a:cubicBezTo>
                    <a:cubicBezTo>
                      <a:pt x="1003" y="41538"/>
                      <a:pt x="1103" y="40110"/>
                      <a:pt x="978" y="38681"/>
                    </a:cubicBezTo>
                    <a:cubicBezTo>
                      <a:pt x="953" y="38380"/>
                      <a:pt x="627" y="37904"/>
                      <a:pt x="1003" y="37779"/>
                    </a:cubicBezTo>
                    <a:cubicBezTo>
                      <a:pt x="1128" y="37729"/>
                      <a:pt x="1253" y="37679"/>
                      <a:pt x="1329" y="37628"/>
                    </a:cubicBezTo>
                    <a:cubicBezTo>
                      <a:pt x="1429" y="37628"/>
                      <a:pt x="1529" y="37654"/>
                      <a:pt x="1679" y="37679"/>
                    </a:cubicBezTo>
                    <a:cubicBezTo>
                      <a:pt x="2131" y="37779"/>
                      <a:pt x="2582" y="37879"/>
                      <a:pt x="3033" y="37979"/>
                    </a:cubicBezTo>
                    <a:cubicBezTo>
                      <a:pt x="5865" y="38506"/>
                      <a:pt x="8697" y="38907"/>
                      <a:pt x="11554" y="39032"/>
                    </a:cubicBezTo>
                    <a:cubicBezTo>
                      <a:pt x="12795" y="39235"/>
                      <a:pt x="14053" y="39290"/>
                      <a:pt x="15301" y="39290"/>
                    </a:cubicBezTo>
                    <a:cubicBezTo>
                      <a:pt x="15590" y="39290"/>
                      <a:pt x="15878" y="39287"/>
                      <a:pt x="16166" y="39283"/>
                    </a:cubicBezTo>
                    <a:cubicBezTo>
                      <a:pt x="17019" y="39414"/>
                      <a:pt x="17878" y="39449"/>
                      <a:pt x="18742" y="39449"/>
                    </a:cubicBezTo>
                    <a:cubicBezTo>
                      <a:pt x="19527" y="39449"/>
                      <a:pt x="20315" y="39420"/>
                      <a:pt x="21103" y="39408"/>
                    </a:cubicBezTo>
                    <a:cubicBezTo>
                      <a:pt x="21363" y="39408"/>
                      <a:pt x="21628" y="39430"/>
                      <a:pt x="21890" y="39430"/>
                    </a:cubicBezTo>
                    <a:cubicBezTo>
                      <a:pt x="22186" y="39430"/>
                      <a:pt x="22479" y="39402"/>
                      <a:pt x="22757" y="39283"/>
                    </a:cubicBezTo>
                    <a:cubicBezTo>
                      <a:pt x="22825" y="39339"/>
                      <a:pt x="22893" y="39365"/>
                      <a:pt x="22958" y="39365"/>
                    </a:cubicBezTo>
                    <a:cubicBezTo>
                      <a:pt x="23038" y="39365"/>
                      <a:pt x="23114" y="39326"/>
                      <a:pt x="23183" y="39258"/>
                    </a:cubicBezTo>
                    <a:lnTo>
                      <a:pt x="23985" y="39258"/>
                    </a:lnTo>
                    <a:cubicBezTo>
                      <a:pt x="24131" y="39250"/>
                      <a:pt x="24276" y="39248"/>
                      <a:pt x="24423" y="39248"/>
                    </a:cubicBezTo>
                    <a:cubicBezTo>
                      <a:pt x="24756" y="39248"/>
                      <a:pt x="25092" y="39261"/>
                      <a:pt x="25428" y="39261"/>
                    </a:cubicBezTo>
                    <a:cubicBezTo>
                      <a:pt x="25960" y="39261"/>
                      <a:pt x="26492" y="39228"/>
                      <a:pt x="27018" y="39057"/>
                    </a:cubicBezTo>
                    <a:cubicBezTo>
                      <a:pt x="28346" y="39057"/>
                      <a:pt x="29675" y="38932"/>
                      <a:pt x="31003" y="38631"/>
                    </a:cubicBezTo>
                    <a:cubicBezTo>
                      <a:pt x="31036" y="38628"/>
                      <a:pt x="31070" y="38627"/>
                      <a:pt x="31105" y="38627"/>
                    </a:cubicBezTo>
                    <a:cubicBezTo>
                      <a:pt x="31219" y="38627"/>
                      <a:pt x="31337" y="38638"/>
                      <a:pt x="31454" y="38638"/>
                    </a:cubicBezTo>
                    <a:cubicBezTo>
                      <a:pt x="31647" y="38638"/>
                      <a:pt x="31838" y="38609"/>
                      <a:pt x="32005" y="38456"/>
                    </a:cubicBezTo>
                    <a:cubicBezTo>
                      <a:pt x="33108" y="38430"/>
                      <a:pt x="34186" y="38230"/>
                      <a:pt x="35213" y="37854"/>
                    </a:cubicBezTo>
                    <a:cubicBezTo>
                      <a:pt x="36642" y="37704"/>
                      <a:pt x="37970" y="37303"/>
                      <a:pt x="39249" y="36676"/>
                    </a:cubicBezTo>
                    <a:cubicBezTo>
                      <a:pt x="39198" y="36626"/>
                      <a:pt x="39198" y="36576"/>
                      <a:pt x="39249" y="36576"/>
                    </a:cubicBezTo>
                    <a:cubicBezTo>
                      <a:pt x="39262" y="36569"/>
                      <a:pt x="39275" y="36566"/>
                      <a:pt x="39289" y="36566"/>
                    </a:cubicBezTo>
                    <a:cubicBezTo>
                      <a:pt x="39326" y="36566"/>
                      <a:pt x="39362" y="36589"/>
                      <a:pt x="39399" y="36626"/>
                    </a:cubicBezTo>
                    <a:cubicBezTo>
                      <a:pt x="39675" y="36601"/>
                      <a:pt x="39900" y="36501"/>
                      <a:pt x="40126" y="36375"/>
                    </a:cubicBezTo>
                    <a:close/>
                    <a:moveTo>
                      <a:pt x="1028" y="43994"/>
                    </a:moveTo>
                    <a:cubicBezTo>
                      <a:pt x="1128" y="44019"/>
                      <a:pt x="1203" y="44145"/>
                      <a:pt x="1278" y="44270"/>
                    </a:cubicBezTo>
                    <a:cubicBezTo>
                      <a:pt x="2005" y="45097"/>
                      <a:pt x="2481" y="46125"/>
                      <a:pt x="3384" y="46827"/>
                    </a:cubicBezTo>
                    <a:cubicBezTo>
                      <a:pt x="4088" y="47980"/>
                      <a:pt x="5418" y="48676"/>
                      <a:pt x="6778" y="48676"/>
                    </a:cubicBezTo>
                    <a:cubicBezTo>
                      <a:pt x="7160" y="48676"/>
                      <a:pt x="7546" y="48621"/>
                      <a:pt x="7920" y="48506"/>
                    </a:cubicBezTo>
                    <a:cubicBezTo>
                      <a:pt x="8121" y="48380"/>
                      <a:pt x="8371" y="48330"/>
                      <a:pt x="8597" y="48230"/>
                    </a:cubicBezTo>
                    <a:cubicBezTo>
                      <a:pt x="8672" y="48180"/>
                      <a:pt x="8747" y="48130"/>
                      <a:pt x="8822" y="48055"/>
                    </a:cubicBezTo>
                    <a:cubicBezTo>
                      <a:pt x="8958" y="48108"/>
                      <a:pt x="9083" y="48132"/>
                      <a:pt x="9198" y="48132"/>
                    </a:cubicBezTo>
                    <a:cubicBezTo>
                      <a:pt x="9573" y="48132"/>
                      <a:pt x="9851" y="47879"/>
                      <a:pt x="10100" y="47553"/>
                    </a:cubicBezTo>
                    <a:lnTo>
                      <a:pt x="10126" y="47553"/>
                    </a:lnTo>
                    <a:cubicBezTo>
                      <a:pt x="10226" y="47578"/>
                      <a:pt x="10301" y="47578"/>
                      <a:pt x="10401" y="47578"/>
                    </a:cubicBezTo>
                    <a:cubicBezTo>
                      <a:pt x="10602" y="47528"/>
                      <a:pt x="10777" y="47503"/>
                      <a:pt x="10953" y="47453"/>
                    </a:cubicBezTo>
                    <a:cubicBezTo>
                      <a:pt x="12106" y="46952"/>
                      <a:pt x="13334" y="46676"/>
                      <a:pt x="14537" y="46300"/>
                    </a:cubicBezTo>
                    <a:cubicBezTo>
                      <a:pt x="14762" y="46150"/>
                      <a:pt x="15038" y="46100"/>
                      <a:pt x="15314" y="46050"/>
                    </a:cubicBezTo>
                    <a:cubicBezTo>
                      <a:pt x="15389" y="46024"/>
                      <a:pt x="15489" y="45999"/>
                      <a:pt x="15564" y="45949"/>
                    </a:cubicBezTo>
                    <a:cubicBezTo>
                      <a:pt x="15564" y="45924"/>
                      <a:pt x="15589" y="45899"/>
                      <a:pt x="15589" y="45874"/>
                    </a:cubicBezTo>
                    <a:cubicBezTo>
                      <a:pt x="15614" y="45874"/>
                      <a:pt x="15664" y="45899"/>
                      <a:pt x="15664" y="45899"/>
                    </a:cubicBezTo>
                    <a:lnTo>
                      <a:pt x="15715" y="45874"/>
                    </a:lnTo>
                    <a:cubicBezTo>
                      <a:pt x="15765" y="45924"/>
                      <a:pt x="15815" y="45974"/>
                      <a:pt x="15890" y="45999"/>
                    </a:cubicBezTo>
                    <a:cubicBezTo>
                      <a:pt x="15948" y="46007"/>
                      <a:pt x="16004" y="46012"/>
                      <a:pt x="16057" y="46012"/>
                    </a:cubicBezTo>
                    <a:cubicBezTo>
                      <a:pt x="16188" y="46012"/>
                      <a:pt x="16302" y="45981"/>
                      <a:pt x="16391" y="45874"/>
                    </a:cubicBezTo>
                    <a:cubicBezTo>
                      <a:pt x="16446" y="45916"/>
                      <a:pt x="16502" y="45934"/>
                      <a:pt x="16557" y="45934"/>
                    </a:cubicBezTo>
                    <a:cubicBezTo>
                      <a:pt x="16602" y="45934"/>
                      <a:pt x="16647" y="45922"/>
                      <a:pt x="16692" y="45899"/>
                    </a:cubicBezTo>
                    <a:cubicBezTo>
                      <a:pt x="18772" y="46526"/>
                      <a:pt x="20176" y="48080"/>
                      <a:pt x="21629" y="49558"/>
                    </a:cubicBezTo>
                    <a:cubicBezTo>
                      <a:pt x="22106" y="50060"/>
                      <a:pt x="22607" y="50511"/>
                      <a:pt x="23258" y="50811"/>
                    </a:cubicBezTo>
                    <a:cubicBezTo>
                      <a:pt x="23459" y="50862"/>
                      <a:pt x="23685" y="50912"/>
                      <a:pt x="23885" y="50987"/>
                    </a:cubicBezTo>
                    <a:cubicBezTo>
                      <a:pt x="23985" y="51012"/>
                      <a:pt x="24060" y="51037"/>
                      <a:pt x="24161" y="51037"/>
                    </a:cubicBezTo>
                    <a:cubicBezTo>
                      <a:pt x="24197" y="51044"/>
                      <a:pt x="24234" y="51047"/>
                      <a:pt x="24271" y="51047"/>
                    </a:cubicBezTo>
                    <a:cubicBezTo>
                      <a:pt x="24362" y="51047"/>
                      <a:pt x="24455" y="51030"/>
                      <a:pt x="24562" y="51012"/>
                    </a:cubicBezTo>
                    <a:cubicBezTo>
                      <a:pt x="24587" y="50987"/>
                      <a:pt x="24637" y="50962"/>
                      <a:pt x="24687" y="50937"/>
                    </a:cubicBezTo>
                    <a:cubicBezTo>
                      <a:pt x="24779" y="50992"/>
                      <a:pt x="24868" y="51013"/>
                      <a:pt x="24956" y="51013"/>
                    </a:cubicBezTo>
                    <a:cubicBezTo>
                      <a:pt x="25107" y="51013"/>
                      <a:pt x="25255" y="50950"/>
                      <a:pt x="25414" y="50887"/>
                    </a:cubicBezTo>
                    <a:cubicBezTo>
                      <a:pt x="25489" y="50761"/>
                      <a:pt x="25589" y="50686"/>
                      <a:pt x="25690" y="50611"/>
                    </a:cubicBezTo>
                    <a:cubicBezTo>
                      <a:pt x="25740" y="50586"/>
                      <a:pt x="25765" y="50561"/>
                      <a:pt x="25815" y="50536"/>
                    </a:cubicBezTo>
                    <a:cubicBezTo>
                      <a:pt x="25890" y="50486"/>
                      <a:pt x="25965" y="50461"/>
                      <a:pt x="26065" y="50436"/>
                    </a:cubicBezTo>
                    <a:cubicBezTo>
                      <a:pt x="26466" y="50135"/>
                      <a:pt x="26842" y="49809"/>
                      <a:pt x="27168" y="49458"/>
                    </a:cubicBezTo>
                    <a:lnTo>
                      <a:pt x="28196" y="48305"/>
                    </a:lnTo>
                    <a:cubicBezTo>
                      <a:pt x="28722" y="48004"/>
                      <a:pt x="29274" y="47729"/>
                      <a:pt x="29800" y="47428"/>
                    </a:cubicBezTo>
                    <a:cubicBezTo>
                      <a:pt x="29825" y="47432"/>
                      <a:pt x="29850" y="47434"/>
                      <a:pt x="29875" y="47434"/>
                    </a:cubicBezTo>
                    <a:cubicBezTo>
                      <a:pt x="30000" y="47434"/>
                      <a:pt x="30121" y="47382"/>
                      <a:pt x="30226" y="47278"/>
                    </a:cubicBezTo>
                    <a:lnTo>
                      <a:pt x="30301" y="47278"/>
                    </a:lnTo>
                    <a:lnTo>
                      <a:pt x="30401" y="47253"/>
                    </a:lnTo>
                    <a:cubicBezTo>
                      <a:pt x="30727" y="47278"/>
                      <a:pt x="31053" y="47278"/>
                      <a:pt x="31379" y="47278"/>
                    </a:cubicBezTo>
                    <a:cubicBezTo>
                      <a:pt x="32331" y="47603"/>
                      <a:pt x="33183" y="48105"/>
                      <a:pt x="34010" y="48656"/>
                    </a:cubicBezTo>
                    <a:cubicBezTo>
                      <a:pt x="34336" y="49032"/>
                      <a:pt x="34812" y="49157"/>
                      <a:pt x="35213" y="49433"/>
                    </a:cubicBezTo>
                    <a:cubicBezTo>
                      <a:pt x="35448" y="49613"/>
                      <a:pt x="35708" y="49755"/>
                      <a:pt x="35994" y="49755"/>
                    </a:cubicBezTo>
                    <a:cubicBezTo>
                      <a:pt x="36106" y="49755"/>
                      <a:pt x="36222" y="49733"/>
                      <a:pt x="36341" y="49684"/>
                    </a:cubicBezTo>
                    <a:lnTo>
                      <a:pt x="36366" y="49684"/>
                    </a:lnTo>
                    <a:cubicBezTo>
                      <a:pt x="36366" y="49759"/>
                      <a:pt x="36391" y="49809"/>
                      <a:pt x="36391" y="49859"/>
                    </a:cubicBezTo>
                    <a:cubicBezTo>
                      <a:pt x="36523" y="49880"/>
                      <a:pt x="36656" y="49890"/>
                      <a:pt x="36788" y="49890"/>
                    </a:cubicBezTo>
                    <a:cubicBezTo>
                      <a:pt x="37784" y="49890"/>
                      <a:pt x="38744" y="49327"/>
                      <a:pt x="39098" y="48531"/>
                    </a:cubicBezTo>
                    <a:cubicBezTo>
                      <a:pt x="39374" y="48506"/>
                      <a:pt x="39449" y="48255"/>
                      <a:pt x="39599" y="48055"/>
                    </a:cubicBezTo>
                    <a:cubicBezTo>
                      <a:pt x="39700" y="48030"/>
                      <a:pt x="39775" y="47954"/>
                      <a:pt x="39800" y="47854"/>
                    </a:cubicBezTo>
                    <a:cubicBezTo>
                      <a:pt x="39800" y="47854"/>
                      <a:pt x="39775" y="47829"/>
                      <a:pt x="39775" y="47829"/>
                    </a:cubicBezTo>
                    <a:cubicBezTo>
                      <a:pt x="39850" y="47654"/>
                      <a:pt x="39925" y="47453"/>
                      <a:pt x="40000" y="47278"/>
                    </a:cubicBezTo>
                    <a:cubicBezTo>
                      <a:pt x="40201" y="47002"/>
                      <a:pt x="40376" y="46726"/>
                      <a:pt x="40527" y="46426"/>
                    </a:cubicBezTo>
                    <a:cubicBezTo>
                      <a:pt x="40552" y="46451"/>
                      <a:pt x="40552" y="46476"/>
                      <a:pt x="40577" y="46501"/>
                    </a:cubicBezTo>
                    <a:cubicBezTo>
                      <a:pt x="40752" y="49057"/>
                      <a:pt x="40552" y="51639"/>
                      <a:pt x="40527" y="54220"/>
                    </a:cubicBezTo>
                    <a:cubicBezTo>
                      <a:pt x="40527" y="54421"/>
                      <a:pt x="40527" y="54646"/>
                      <a:pt x="40527" y="54847"/>
                    </a:cubicBezTo>
                    <a:cubicBezTo>
                      <a:pt x="40527" y="55799"/>
                      <a:pt x="40552" y="56751"/>
                      <a:pt x="40502" y="57729"/>
                    </a:cubicBezTo>
                    <a:cubicBezTo>
                      <a:pt x="40477" y="62040"/>
                      <a:pt x="40552" y="66375"/>
                      <a:pt x="40426" y="70711"/>
                    </a:cubicBezTo>
                    <a:cubicBezTo>
                      <a:pt x="40351" y="73970"/>
                      <a:pt x="40251" y="77228"/>
                      <a:pt x="40326" y="80486"/>
                    </a:cubicBezTo>
                    <a:cubicBezTo>
                      <a:pt x="40326" y="80711"/>
                      <a:pt x="40326" y="80962"/>
                      <a:pt x="40301" y="81213"/>
                    </a:cubicBezTo>
                    <a:cubicBezTo>
                      <a:pt x="40326" y="82516"/>
                      <a:pt x="40301" y="83844"/>
                      <a:pt x="40326" y="85173"/>
                    </a:cubicBezTo>
                    <a:cubicBezTo>
                      <a:pt x="40326" y="85348"/>
                      <a:pt x="40326" y="85523"/>
                      <a:pt x="40326" y="85724"/>
                    </a:cubicBezTo>
                    <a:cubicBezTo>
                      <a:pt x="39950" y="86150"/>
                      <a:pt x="39449" y="86426"/>
                      <a:pt x="39023" y="86752"/>
                    </a:cubicBezTo>
                    <a:lnTo>
                      <a:pt x="38998" y="86752"/>
                    </a:lnTo>
                    <a:cubicBezTo>
                      <a:pt x="38948" y="86827"/>
                      <a:pt x="38873" y="86877"/>
                      <a:pt x="38822" y="86927"/>
                    </a:cubicBezTo>
                    <a:cubicBezTo>
                      <a:pt x="38522" y="86952"/>
                      <a:pt x="38321" y="87077"/>
                      <a:pt x="38196" y="87328"/>
                    </a:cubicBezTo>
                    <a:cubicBezTo>
                      <a:pt x="37269" y="87554"/>
                      <a:pt x="36467" y="88055"/>
                      <a:pt x="35589" y="88356"/>
                    </a:cubicBezTo>
                    <a:cubicBezTo>
                      <a:pt x="34612" y="88581"/>
                      <a:pt x="33760" y="89107"/>
                      <a:pt x="32782" y="89283"/>
                    </a:cubicBezTo>
                    <a:cubicBezTo>
                      <a:pt x="32632" y="89308"/>
                      <a:pt x="32532" y="89458"/>
                      <a:pt x="32381" y="89559"/>
                    </a:cubicBezTo>
                    <a:lnTo>
                      <a:pt x="32181" y="89559"/>
                    </a:lnTo>
                    <a:cubicBezTo>
                      <a:pt x="32146" y="89554"/>
                      <a:pt x="32112" y="89551"/>
                      <a:pt x="32078" y="89551"/>
                    </a:cubicBezTo>
                    <a:cubicBezTo>
                      <a:pt x="31770" y="89551"/>
                      <a:pt x="31497" y="89739"/>
                      <a:pt x="31203" y="89784"/>
                    </a:cubicBezTo>
                    <a:cubicBezTo>
                      <a:pt x="30477" y="90035"/>
                      <a:pt x="29750" y="90185"/>
                      <a:pt x="28973" y="90185"/>
                    </a:cubicBezTo>
                    <a:cubicBezTo>
                      <a:pt x="28847" y="90185"/>
                      <a:pt x="28722" y="90185"/>
                      <a:pt x="28622" y="90160"/>
                    </a:cubicBezTo>
                    <a:cubicBezTo>
                      <a:pt x="28522" y="90310"/>
                      <a:pt x="28346" y="90361"/>
                      <a:pt x="28171" y="90361"/>
                    </a:cubicBezTo>
                    <a:cubicBezTo>
                      <a:pt x="27688" y="90361"/>
                      <a:pt x="27227" y="90592"/>
                      <a:pt x="26729" y="90592"/>
                    </a:cubicBezTo>
                    <a:cubicBezTo>
                      <a:pt x="26683" y="90592"/>
                      <a:pt x="26638" y="90590"/>
                      <a:pt x="26592" y="90586"/>
                    </a:cubicBezTo>
                    <a:cubicBezTo>
                      <a:pt x="26503" y="90574"/>
                      <a:pt x="26417" y="90568"/>
                      <a:pt x="26334" y="90568"/>
                    </a:cubicBezTo>
                    <a:cubicBezTo>
                      <a:pt x="26063" y="90568"/>
                      <a:pt x="25819" y="90633"/>
                      <a:pt x="25589" y="90787"/>
                    </a:cubicBezTo>
                    <a:cubicBezTo>
                      <a:pt x="25380" y="90771"/>
                      <a:pt x="25171" y="90760"/>
                      <a:pt x="24963" y="90760"/>
                    </a:cubicBezTo>
                    <a:cubicBezTo>
                      <a:pt x="24497" y="90760"/>
                      <a:pt x="24035" y="90814"/>
                      <a:pt x="23584" y="90987"/>
                    </a:cubicBezTo>
                    <a:lnTo>
                      <a:pt x="23158" y="90987"/>
                    </a:lnTo>
                    <a:cubicBezTo>
                      <a:pt x="22281" y="90987"/>
                      <a:pt x="21379" y="90987"/>
                      <a:pt x="20502" y="90962"/>
                    </a:cubicBezTo>
                    <a:cubicBezTo>
                      <a:pt x="20423" y="90962"/>
                      <a:pt x="20346" y="90958"/>
                      <a:pt x="20271" y="90958"/>
                    </a:cubicBezTo>
                    <a:cubicBezTo>
                      <a:pt x="20085" y="90958"/>
                      <a:pt x="19911" y="90984"/>
                      <a:pt x="19750" y="91163"/>
                    </a:cubicBezTo>
                    <a:lnTo>
                      <a:pt x="19374" y="91163"/>
                    </a:lnTo>
                    <a:cubicBezTo>
                      <a:pt x="19121" y="90991"/>
                      <a:pt x="18848" y="90955"/>
                      <a:pt x="18568" y="90955"/>
                    </a:cubicBezTo>
                    <a:cubicBezTo>
                      <a:pt x="18371" y="90955"/>
                      <a:pt x="18170" y="90973"/>
                      <a:pt x="17971" y="90973"/>
                    </a:cubicBezTo>
                    <a:cubicBezTo>
                      <a:pt x="17836" y="90973"/>
                      <a:pt x="17701" y="90965"/>
                      <a:pt x="17569" y="90937"/>
                    </a:cubicBezTo>
                    <a:cubicBezTo>
                      <a:pt x="17494" y="90887"/>
                      <a:pt x="17419" y="90837"/>
                      <a:pt x="17344" y="90787"/>
                    </a:cubicBezTo>
                    <a:cubicBezTo>
                      <a:pt x="17190" y="90741"/>
                      <a:pt x="17037" y="90695"/>
                      <a:pt x="16877" y="90695"/>
                    </a:cubicBezTo>
                    <a:cubicBezTo>
                      <a:pt x="16777" y="90695"/>
                      <a:pt x="16674" y="90713"/>
                      <a:pt x="16567" y="90762"/>
                    </a:cubicBezTo>
                    <a:lnTo>
                      <a:pt x="16166" y="90762"/>
                    </a:lnTo>
                    <a:cubicBezTo>
                      <a:pt x="16093" y="90870"/>
                      <a:pt x="16020" y="90907"/>
                      <a:pt x="15949" y="90907"/>
                    </a:cubicBezTo>
                    <a:cubicBezTo>
                      <a:pt x="15823" y="90907"/>
                      <a:pt x="15701" y="90794"/>
                      <a:pt x="15589" y="90762"/>
                    </a:cubicBezTo>
                    <a:lnTo>
                      <a:pt x="14762" y="90762"/>
                    </a:lnTo>
                    <a:cubicBezTo>
                      <a:pt x="14537" y="90581"/>
                      <a:pt x="14296" y="90538"/>
                      <a:pt x="14051" y="90538"/>
                    </a:cubicBezTo>
                    <a:cubicBezTo>
                      <a:pt x="13824" y="90538"/>
                      <a:pt x="13595" y="90575"/>
                      <a:pt x="13371" y="90575"/>
                    </a:cubicBezTo>
                    <a:cubicBezTo>
                      <a:pt x="13299" y="90575"/>
                      <a:pt x="13228" y="90571"/>
                      <a:pt x="13158" y="90561"/>
                    </a:cubicBezTo>
                    <a:cubicBezTo>
                      <a:pt x="13083" y="90386"/>
                      <a:pt x="12933" y="90361"/>
                      <a:pt x="12757" y="90361"/>
                    </a:cubicBezTo>
                    <a:lnTo>
                      <a:pt x="12356" y="90361"/>
                    </a:lnTo>
                    <a:cubicBezTo>
                      <a:pt x="12356" y="90285"/>
                      <a:pt x="12356" y="90235"/>
                      <a:pt x="12356" y="90160"/>
                    </a:cubicBezTo>
                    <a:lnTo>
                      <a:pt x="12055" y="90160"/>
                    </a:lnTo>
                    <a:cubicBezTo>
                      <a:pt x="11905" y="90085"/>
                      <a:pt x="11730" y="90060"/>
                      <a:pt x="11554" y="90035"/>
                    </a:cubicBezTo>
                    <a:cubicBezTo>
                      <a:pt x="11429" y="90035"/>
                      <a:pt x="11329" y="90035"/>
                      <a:pt x="11228" y="90110"/>
                    </a:cubicBezTo>
                    <a:cubicBezTo>
                      <a:pt x="11203" y="90110"/>
                      <a:pt x="11178" y="90085"/>
                      <a:pt x="11178" y="90060"/>
                    </a:cubicBezTo>
                    <a:cubicBezTo>
                      <a:pt x="10752" y="89734"/>
                      <a:pt x="10251" y="89709"/>
                      <a:pt x="9800" y="89534"/>
                    </a:cubicBezTo>
                    <a:cubicBezTo>
                      <a:pt x="9654" y="89437"/>
                      <a:pt x="9499" y="89410"/>
                      <a:pt x="9339" y="89410"/>
                    </a:cubicBezTo>
                    <a:cubicBezTo>
                      <a:pt x="9144" y="89410"/>
                      <a:pt x="8944" y="89450"/>
                      <a:pt x="8750" y="89450"/>
                    </a:cubicBezTo>
                    <a:cubicBezTo>
                      <a:pt x="8610" y="89450"/>
                      <a:pt x="8474" y="89429"/>
                      <a:pt x="8346" y="89358"/>
                    </a:cubicBezTo>
                    <a:cubicBezTo>
                      <a:pt x="7594" y="89158"/>
                      <a:pt x="6767" y="89158"/>
                      <a:pt x="6141" y="88556"/>
                    </a:cubicBezTo>
                    <a:lnTo>
                      <a:pt x="5940" y="88556"/>
                    </a:lnTo>
                    <a:cubicBezTo>
                      <a:pt x="5840" y="88280"/>
                      <a:pt x="5639" y="88155"/>
                      <a:pt x="5339" y="88155"/>
                    </a:cubicBezTo>
                    <a:lnTo>
                      <a:pt x="5138" y="88155"/>
                    </a:lnTo>
                    <a:cubicBezTo>
                      <a:pt x="5088" y="88155"/>
                      <a:pt x="5013" y="88155"/>
                      <a:pt x="4963" y="88180"/>
                    </a:cubicBezTo>
                    <a:cubicBezTo>
                      <a:pt x="4612" y="88030"/>
                      <a:pt x="4336" y="87779"/>
                      <a:pt x="3960" y="87754"/>
                    </a:cubicBezTo>
                    <a:cubicBezTo>
                      <a:pt x="3735" y="87503"/>
                      <a:pt x="3484" y="87378"/>
                      <a:pt x="3158" y="87328"/>
                    </a:cubicBezTo>
                    <a:cubicBezTo>
                      <a:pt x="2907" y="86927"/>
                      <a:pt x="2356" y="86852"/>
                      <a:pt x="2131" y="86376"/>
                    </a:cubicBezTo>
                    <a:cubicBezTo>
                      <a:pt x="1780" y="86025"/>
                      <a:pt x="1554" y="85649"/>
                      <a:pt x="1429" y="85248"/>
                    </a:cubicBezTo>
                    <a:cubicBezTo>
                      <a:pt x="1404" y="84646"/>
                      <a:pt x="1404" y="84070"/>
                      <a:pt x="1454" y="83493"/>
                    </a:cubicBezTo>
                    <a:cubicBezTo>
                      <a:pt x="1379" y="82842"/>
                      <a:pt x="1604" y="82140"/>
                      <a:pt x="1253" y="81538"/>
                    </a:cubicBezTo>
                    <a:cubicBezTo>
                      <a:pt x="1253" y="81438"/>
                      <a:pt x="1278" y="81338"/>
                      <a:pt x="1278" y="81263"/>
                    </a:cubicBezTo>
                    <a:cubicBezTo>
                      <a:pt x="1203" y="80962"/>
                      <a:pt x="1228" y="80686"/>
                      <a:pt x="1278" y="80386"/>
                    </a:cubicBezTo>
                    <a:cubicBezTo>
                      <a:pt x="1278" y="80285"/>
                      <a:pt x="1278" y="80185"/>
                      <a:pt x="1253" y="80085"/>
                    </a:cubicBezTo>
                    <a:cubicBezTo>
                      <a:pt x="1253" y="80035"/>
                      <a:pt x="1228" y="79985"/>
                      <a:pt x="1228" y="79934"/>
                    </a:cubicBezTo>
                    <a:cubicBezTo>
                      <a:pt x="1203" y="77729"/>
                      <a:pt x="1228" y="75523"/>
                      <a:pt x="1228" y="73318"/>
                    </a:cubicBezTo>
                    <a:cubicBezTo>
                      <a:pt x="1228" y="73193"/>
                      <a:pt x="1228" y="73092"/>
                      <a:pt x="1228" y="72967"/>
                    </a:cubicBezTo>
                    <a:cubicBezTo>
                      <a:pt x="1203" y="72691"/>
                      <a:pt x="1203" y="72441"/>
                      <a:pt x="1203" y="72165"/>
                    </a:cubicBezTo>
                    <a:cubicBezTo>
                      <a:pt x="1203" y="71814"/>
                      <a:pt x="1203" y="71463"/>
                      <a:pt x="1203" y="71112"/>
                    </a:cubicBezTo>
                    <a:cubicBezTo>
                      <a:pt x="1203" y="71012"/>
                      <a:pt x="1203" y="70912"/>
                      <a:pt x="1178" y="70812"/>
                    </a:cubicBezTo>
                    <a:cubicBezTo>
                      <a:pt x="1178" y="70736"/>
                      <a:pt x="1178" y="70636"/>
                      <a:pt x="1178" y="70536"/>
                    </a:cubicBezTo>
                    <a:cubicBezTo>
                      <a:pt x="1178" y="70411"/>
                      <a:pt x="1153" y="70285"/>
                      <a:pt x="1153" y="70135"/>
                    </a:cubicBezTo>
                    <a:cubicBezTo>
                      <a:pt x="1153" y="70010"/>
                      <a:pt x="1128" y="69884"/>
                      <a:pt x="1103" y="69759"/>
                    </a:cubicBezTo>
                    <a:cubicBezTo>
                      <a:pt x="1053" y="69609"/>
                      <a:pt x="1028" y="69458"/>
                      <a:pt x="1053" y="69308"/>
                    </a:cubicBezTo>
                    <a:cubicBezTo>
                      <a:pt x="1078" y="69183"/>
                      <a:pt x="1078" y="69082"/>
                      <a:pt x="1028" y="68957"/>
                    </a:cubicBezTo>
                    <a:cubicBezTo>
                      <a:pt x="978" y="68932"/>
                      <a:pt x="953" y="68882"/>
                      <a:pt x="953" y="68857"/>
                    </a:cubicBezTo>
                    <a:cubicBezTo>
                      <a:pt x="953" y="68832"/>
                      <a:pt x="953" y="68807"/>
                      <a:pt x="953" y="68807"/>
                    </a:cubicBezTo>
                    <a:cubicBezTo>
                      <a:pt x="953" y="68756"/>
                      <a:pt x="978" y="68731"/>
                      <a:pt x="1028" y="68681"/>
                    </a:cubicBezTo>
                    <a:cubicBezTo>
                      <a:pt x="1053" y="68606"/>
                      <a:pt x="1078" y="68531"/>
                      <a:pt x="1078" y="68431"/>
                    </a:cubicBezTo>
                    <a:cubicBezTo>
                      <a:pt x="1128" y="68205"/>
                      <a:pt x="1253" y="67980"/>
                      <a:pt x="1253" y="67754"/>
                    </a:cubicBezTo>
                    <a:cubicBezTo>
                      <a:pt x="1228" y="63543"/>
                      <a:pt x="1278" y="59333"/>
                      <a:pt x="1228" y="55122"/>
                    </a:cubicBezTo>
                    <a:cubicBezTo>
                      <a:pt x="1153" y="51438"/>
                      <a:pt x="1178" y="47779"/>
                      <a:pt x="1028" y="44120"/>
                    </a:cubicBezTo>
                    <a:cubicBezTo>
                      <a:pt x="1028" y="44070"/>
                      <a:pt x="1028" y="44045"/>
                      <a:pt x="1028" y="43994"/>
                    </a:cubicBezTo>
                    <a:close/>
                    <a:moveTo>
                      <a:pt x="40326" y="86601"/>
                    </a:moveTo>
                    <a:cubicBezTo>
                      <a:pt x="40326" y="86626"/>
                      <a:pt x="40326" y="86651"/>
                      <a:pt x="40326" y="86676"/>
                    </a:cubicBezTo>
                    <a:cubicBezTo>
                      <a:pt x="40351" y="88556"/>
                      <a:pt x="40351" y="88556"/>
                      <a:pt x="38572" y="89308"/>
                    </a:cubicBezTo>
                    <a:cubicBezTo>
                      <a:pt x="37670" y="89709"/>
                      <a:pt x="36717" y="90060"/>
                      <a:pt x="35765" y="90361"/>
                    </a:cubicBezTo>
                    <a:cubicBezTo>
                      <a:pt x="30668" y="92015"/>
                      <a:pt x="25455" y="92757"/>
                      <a:pt x="20125" y="92757"/>
                    </a:cubicBezTo>
                    <a:cubicBezTo>
                      <a:pt x="19401" y="92757"/>
                      <a:pt x="18674" y="92743"/>
                      <a:pt x="17945" y="92716"/>
                    </a:cubicBezTo>
                    <a:cubicBezTo>
                      <a:pt x="13659" y="92566"/>
                      <a:pt x="9524" y="91914"/>
                      <a:pt x="5514" y="90411"/>
                    </a:cubicBezTo>
                    <a:cubicBezTo>
                      <a:pt x="5261" y="90326"/>
                      <a:pt x="5020" y="90208"/>
                      <a:pt x="4767" y="90208"/>
                    </a:cubicBezTo>
                    <a:cubicBezTo>
                      <a:pt x="4644" y="90208"/>
                      <a:pt x="4518" y="90236"/>
                      <a:pt x="4386" y="90310"/>
                    </a:cubicBezTo>
                    <a:cubicBezTo>
                      <a:pt x="4361" y="90285"/>
                      <a:pt x="4361" y="90260"/>
                      <a:pt x="4336" y="90260"/>
                    </a:cubicBezTo>
                    <a:cubicBezTo>
                      <a:pt x="4336" y="90235"/>
                      <a:pt x="4336" y="90235"/>
                      <a:pt x="4336" y="90210"/>
                    </a:cubicBezTo>
                    <a:cubicBezTo>
                      <a:pt x="4286" y="90135"/>
                      <a:pt x="4211" y="90085"/>
                      <a:pt x="4161" y="90035"/>
                    </a:cubicBezTo>
                    <a:cubicBezTo>
                      <a:pt x="4085" y="89985"/>
                      <a:pt x="4010" y="89935"/>
                      <a:pt x="3935" y="89909"/>
                    </a:cubicBezTo>
                    <a:cubicBezTo>
                      <a:pt x="3835" y="89834"/>
                      <a:pt x="3735" y="89734"/>
                      <a:pt x="3634" y="89659"/>
                    </a:cubicBezTo>
                    <a:cubicBezTo>
                      <a:pt x="3233" y="89408"/>
                      <a:pt x="2857" y="89132"/>
                      <a:pt x="2431" y="88932"/>
                    </a:cubicBezTo>
                    <a:cubicBezTo>
                      <a:pt x="1629" y="88581"/>
                      <a:pt x="1278" y="87980"/>
                      <a:pt x="1404" y="87102"/>
                    </a:cubicBezTo>
                    <a:cubicBezTo>
                      <a:pt x="1404" y="86952"/>
                      <a:pt x="1429" y="86777"/>
                      <a:pt x="1429" y="86626"/>
                    </a:cubicBezTo>
                    <a:cubicBezTo>
                      <a:pt x="1479" y="86726"/>
                      <a:pt x="1579" y="86752"/>
                      <a:pt x="1704" y="86777"/>
                    </a:cubicBezTo>
                    <a:cubicBezTo>
                      <a:pt x="2005" y="87203"/>
                      <a:pt x="2506" y="87353"/>
                      <a:pt x="2933" y="87579"/>
                    </a:cubicBezTo>
                    <a:cubicBezTo>
                      <a:pt x="3108" y="87904"/>
                      <a:pt x="3434" y="88030"/>
                      <a:pt x="3735" y="88155"/>
                    </a:cubicBezTo>
                    <a:cubicBezTo>
                      <a:pt x="3960" y="88356"/>
                      <a:pt x="4211" y="88506"/>
                      <a:pt x="4486" y="88581"/>
                    </a:cubicBezTo>
                    <a:cubicBezTo>
                      <a:pt x="4562" y="88681"/>
                      <a:pt x="4637" y="88731"/>
                      <a:pt x="4737" y="88731"/>
                    </a:cubicBezTo>
                    <a:cubicBezTo>
                      <a:pt x="4812" y="88731"/>
                      <a:pt x="4862" y="88757"/>
                      <a:pt x="4938" y="88757"/>
                    </a:cubicBezTo>
                    <a:cubicBezTo>
                      <a:pt x="6993" y="89734"/>
                      <a:pt x="9148" y="90336"/>
                      <a:pt x="11354" y="90737"/>
                    </a:cubicBezTo>
                    <a:cubicBezTo>
                      <a:pt x="11744" y="90867"/>
                      <a:pt x="12135" y="90997"/>
                      <a:pt x="12542" y="90997"/>
                    </a:cubicBezTo>
                    <a:cubicBezTo>
                      <a:pt x="12605" y="90997"/>
                      <a:pt x="12668" y="90994"/>
                      <a:pt x="12732" y="90987"/>
                    </a:cubicBezTo>
                    <a:cubicBezTo>
                      <a:pt x="13108" y="91213"/>
                      <a:pt x="13534" y="91138"/>
                      <a:pt x="13960" y="91163"/>
                    </a:cubicBezTo>
                    <a:lnTo>
                      <a:pt x="13985" y="91163"/>
                    </a:lnTo>
                    <a:cubicBezTo>
                      <a:pt x="14054" y="91259"/>
                      <a:pt x="14123" y="91317"/>
                      <a:pt x="14196" y="91317"/>
                    </a:cubicBezTo>
                    <a:cubicBezTo>
                      <a:pt x="14256" y="91317"/>
                      <a:pt x="14318" y="91278"/>
                      <a:pt x="14386" y="91188"/>
                    </a:cubicBezTo>
                    <a:lnTo>
                      <a:pt x="14461" y="91213"/>
                    </a:lnTo>
                    <a:cubicBezTo>
                      <a:pt x="14461" y="91213"/>
                      <a:pt x="14562" y="91163"/>
                      <a:pt x="14562" y="91163"/>
                    </a:cubicBezTo>
                    <a:cubicBezTo>
                      <a:pt x="14750" y="91319"/>
                      <a:pt x="14957" y="91349"/>
                      <a:pt x="15172" y="91349"/>
                    </a:cubicBezTo>
                    <a:cubicBezTo>
                      <a:pt x="15301" y="91349"/>
                      <a:pt x="15433" y="91338"/>
                      <a:pt x="15564" y="91338"/>
                    </a:cubicBezTo>
                    <a:cubicBezTo>
                      <a:pt x="16355" y="91531"/>
                      <a:pt x="17146" y="91589"/>
                      <a:pt x="17945" y="91589"/>
                    </a:cubicBezTo>
                    <a:cubicBezTo>
                      <a:pt x="18286" y="91589"/>
                      <a:pt x="18628" y="91579"/>
                      <a:pt x="18973" y="91564"/>
                    </a:cubicBezTo>
                    <a:lnTo>
                      <a:pt x="19173" y="91564"/>
                    </a:lnTo>
                    <a:cubicBezTo>
                      <a:pt x="19611" y="91605"/>
                      <a:pt x="20050" y="91620"/>
                      <a:pt x="20490" y="91620"/>
                    </a:cubicBezTo>
                    <a:cubicBezTo>
                      <a:pt x="21664" y="91620"/>
                      <a:pt x="22844" y="91513"/>
                      <a:pt x="24010" y="91513"/>
                    </a:cubicBezTo>
                    <a:cubicBezTo>
                      <a:pt x="24537" y="91513"/>
                      <a:pt x="25138" y="91488"/>
                      <a:pt x="25589" y="91087"/>
                    </a:cubicBezTo>
                    <a:cubicBezTo>
                      <a:pt x="25589" y="91087"/>
                      <a:pt x="25664" y="91138"/>
                      <a:pt x="25664" y="91138"/>
                    </a:cubicBezTo>
                    <a:cubicBezTo>
                      <a:pt x="25664" y="91138"/>
                      <a:pt x="25765" y="91112"/>
                      <a:pt x="25765" y="91112"/>
                    </a:cubicBezTo>
                    <a:cubicBezTo>
                      <a:pt x="25859" y="91261"/>
                      <a:pt x="25976" y="91330"/>
                      <a:pt x="26103" y="91330"/>
                    </a:cubicBezTo>
                    <a:cubicBezTo>
                      <a:pt x="26211" y="91330"/>
                      <a:pt x="26326" y="91280"/>
                      <a:pt x="26441" y="91188"/>
                    </a:cubicBezTo>
                    <a:lnTo>
                      <a:pt x="26517" y="91213"/>
                    </a:lnTo>
                    <a:cubicBezTo>
                      <a:pt x="26517" y="91213"/>
                      <a:pt x="26592" y="91163"/>
                      <a:pt x="26592" y="91163"/>
                    </a:cubicBezTo>
                    <a:cubicBezTo>
                      <a:pt x="27193" y="91112"/>
                      <a:pt x="27795" y="91037"/>
                      <a:pt x="28396" y="90962"/>
                    </a:cubicBezTo>
                    <a:cubicBezTo>
                      <a:pt x="29324" y="90812"/>
                      <a:pt x="30301" y="90711"/>
                      <a:pt x="31203" y="90361"/>
                    </a:cubicBezTo>
                    <a:cubicBezTo>
                      <a:pt x="31227" y="90363"/>
                      <a:pt x="31250" y="90364"/>
                      <a:pt x="31272" y="90364"/>
                    </a:cubicBezTo>
                    <a:cubicBezTo>
                      <a:pt x="31466" y="90364"/>
                      <a:pt x="31625" y="90272"/>
                      <a:pt x="31805" y="90160"/>
                    </a:cubicBezTo>
                    <a:cubicBezTo>
                      <a:pt x="32356" y="90160"/>
                      <a:pt x="32883" y="89960"/>
                      <a:pt x="33409" y="89759"/>
                    </a:cubicBezTo>
                    <a:cubicBezTo>
                      <a:pt x="34086" y="89483"/>
                      <a:pt x="34812" y="89408"/>
                      <a:pt x="35439" y="88982"/>
                    </a:cubicBezTo>
                    <a:cubicBezTo>
                      <a:pt x="35467" y="88984"/>
                      <a:pt x="35495" y="88985"/>
                      <a:pt x="35523" y="88985"/>
                    </a:cubicBezTo>
                    <a:cubicBezTo>
                      <a:pt x="35813" y="88985"/>
                      <a:pt x="36062" y="88871"/>
                      <a:pt x="36291" y="88757"/>
                    </a:cubicBezTo>
                    <a:cubicBezTo>
                      <a:pt x="37093" y="88381"/>
                      <a:pt x="37870" y="87980"/>
                      <a:pt x="38647" y="87579"/>
                    </a:cubicBezTo>
                    <a:cubicBezTo>
                      <a:pt x="38923" y="87554"/>
                      <a:pt x="39098" y="87378"/>
                      <a:pt x="39223" y="87153"/>
                    </a:cubicBezTo>
                    <a:cubicBezTo>
                      <a:pt x="39650" y="87153"/>
                      <a:pt x="39925" y="86726"/>
                      <a:pt x="40326" y="86601"/>
                    </a:cubicBezTo>
                    <a:close/>
                    <a:moveTo>
                      <a:pt x="55170" y="1"/>
                    </a:moveTo>
                    <a:cubicBezTo>
                      <a:pt x="55085" y="1"/>
                      <a:pt x="54991" y="4"/>
                      <a:pt x="54888" y="9"/>
                    </a:cubicBezTo>
                    <a:cubicBezTo>
                      <a:pt x="53133" y="135"/>
                      <a:pt x="51379" y="210"/>
                      <a:pt x="49675" y="711"/>
                    </a:cubicBezTo>
                    <a:cubicBezTo>
                      <a:pt x="49198" y="836"/>
                      <a:pt x="48697" y="962"/>
                      <a:pt x="48196" y="962"/>
                    </a:cubicBezTo>
                    <a:cubicBezTo>
                      <a:pt x="47569" y="962"/>
                      <a:pt x="47218" y="1237"/>
                      <a:pt x="46893" y="1814"/>
                    </a:cubicBezTo>
                    <a:cubicBezTo>
                      <a:pt x="45213" y="5072"/>
                      <a:pt x="43484" y="8305"/>
                      <a:pt x="41730" y="11513"/>
                    </a:cubicBezTo>
                    <a:cubicBezTo>
                      <a:pt x="40301" y="14120"/>
                      <a:pt x="38923" y="16726"/>
                      <a:pt x="37594" y="19383"/>
                    </a:cubicBezTo>
                    <a:cubicBezTo>
                      <a:pt x="37118" y="20360"/>
                      <a:pt x="36517" y="21288"/>
                      <a:pt x="36166" y="22340"/>
                    </a:cubicBezTo>
                    <a:cubicBezTo>
                      <a:pt x="36066" y="22390"/>
                      <a:pt x="36015" y="22491"/>
                      <a:pt x="36015" y="22616"/>
                    </a:cubicBezTo>
                    <a:cubicBezTo>
                      <a:pt x="35965" y="22641"/>
                      <a:pt x="35965" y="22666"/>
                      <a:pt x="35965" y="22741"/>
                    </a:cubicBezTo>
                    <a:cubicBezTo>
                      <a:pt x="35865" y="22791"/>
                      <a:pt x="35840" y="22892"/>
                      <a:pt x="35815" y="23017"/>
                    </a:cubicBezTo>
                    <a:lnTo>
                      <a:pt x="35815" y="23042"/>
                    </a:lnTo>
                    <a:cubicBezTo>
                      <a:pt x="35665" y="23117"/>
                      <a:pt x="35589" y="23242"/>
                      <a:pt x="35564" y="23393"/>
                    </a:cubicBezTo>
                    <a:cubicBezTo>
                      <a:pt x="35414" y="23493"/>
                      <a:pt x="35414" y="23668"/>
                      <a:pt x="35414" y="23819"/>
                    </a:cubicBezTo>
                    <a:cubicBezTo>
                      <a:pt x="34712" y="24746"/>
                      <a:pt x="34311" y="25799"/>
                      <a:pt x="33835" y="26826"/>
                    </a:cubicBezTo>
                    <a:cubicBezTo>
                      <a:pt x="33558" y="27424"/>
                      <a:pt x="33226" y="27676"/>
                      <a:pt x="32685" y="27676"/>
                    </a:cubicBezTo>
                    <a:cubicBezTo>
                      <a:pt x="32590" y="27676"/>
                      <a:pt x="32489" y="27668"/>
                      <a:pt x="32381" y="27653"/>
                    </a:cubicBezTo>
                    <a:cubicBezTo>
                      <a:pt x="32187" y="27635"/>
                      <a:pt x="31992" y="27630"/>
                      <a:pt x="31798" y="27630"/>
                    </a:cubicBezTo>
                    <a:cubicBezTo>
                      <a:pt x="31585" y="27630"/>
                      <a:pt x="31373" y="27636"/>
                      <a:pt x="31160" y="27636"/>
                    </a:cubicBezTo>
                    <a:cubicBezTo>
                      <a:pt x="31041" y="27636"/>
                      <a:pt x="30922" y="27634"/>
                      <a:pt x="30802" y="27628"/>
                    </a:cubicBezTo>
                    <a:cubicBezTo>
                      <a:pt x="29399" y="27578"/>
                      <a:pt x="27995" y="27478"/>
                      <a:pt x="26592" y="27478"/>
                    </a:cubicBezTo>
                    <a:cubicBezTo>
                      <a:pt x="25303" y="27468"/>
                      <a:pt x="24013" y="27458"/>
                      <a:pt x="22722" y="27458"/>
                    </a:cubicBezTo>
                    <a:cubicBezTo>
                      <a:pt x="20851" y="27458"/>
                      <a:pt x="18977" y="27479"/>
                      <a:pt x="17093" y="27553"/>
                    </a:cubicBezTo>
                    <a:cubicBezTo>
                      <a:pt x="14035" y="27653"/>
                      <a:pt x="10978" y="27729"/>
                      <a:pt x="7920" y="28004"/>
                    </a:cubicBezTo>
                    <a:cubicBezTo>
                      <a:pt x="6466" y="28105"/>
                      <a:pt x="5013" y="28305"/>
                      <a:pt x="3534" y="28405"/>
                    </a:cubicBezTo>
                    <a:cubicBezTo>
                      <a:pt x="2557" y="28481"/>
                      <a:pt x="1654" y="28706"/>
                      <a:pt x="702" y="28957"/>
                    </a:cubicBezTo>
                    <a:cubicBezTo>
                      <a:pt x="226" y="29107"/>
                      <a:pt x="50" y="29408"/>
                      <a:pt x="50" y="29934"/>
                    </a:cubicBezTo>
                    <a:cubicBezTo>
                      <a:pt x="0" y="31939"/>
                      <a:pt x="25" y="33969"/>
                      <a:pt x="50" y="35999"/>
                    </a:cubicBezTo>
                    <a:cubicBezTo>
                      <a:pt x="100" y="38706"/>
                      <a:pt x="100" y="41388"/>
                      <a:pt x="126" y="44095"/>
                    </a:cubicBezTo>
                    <a:cubicBezTo>
                      <a:pt x="176" y="48506"/>
                      <a:pt x="151" y="52892"/>
                      <a:pt x="276" y="57303"/>
                    </a:cubicBezTo>
                    <a:cubicBezTo>
                      <a:pt x="351" y="59107"/>
                      <a:pt x="326" y="60912"/>
                      <a:pt x="351" y="62691"/>
                    </a:cubicBezTo>
                    <a:cubicBezTo>
                      <a:pt x="351" y="62892"/>
                      <a:pt x="326" y="63092"/>
                      <a:pt x="326" y="63293"/>
                    </a:cubicBezTo>
                    <a:cubicBezTo>
                      <a:pt x="326" y="65824"/>
                      <a:pt x="351" y="68355"/>
                      <a:pt x="401" y="70887"/>
                    </a:cubicBezTo>
                    <a:cubicBezTo>
                      <a:pt x="401" y="71363"/>
                      <a:pt x="251" y="71889"/>
                      <a:pt x="527" y="72340"/>
                    </a:cubicBezTo>
                    <a:cubicBezTo>
                      <a:pt x="527" y="72340"/>
                      <a:pt x="527" y="72365"/>
                      <a:pt x="527" y="72365"/>
                    </a:cubicBezTo>
                    <a:cubicBezTo>
                      <a:pt x="501" y="72340"/>
                      <a:pt x="501" y="72340"/>
                      <a:pt x="501" y="72340"/>
                    </a:cubicBezTo>
                    <a:cubicBezTo>
                      <a:pt x="451" y="72391"/>
                      <a:pt x="476" y="72466"/>
                      <a:pt x="501" y="72516"/>
                    </a:cubicBezTo>
                    <a:lnTo>
                      <a:pt x="527" y="72491"/>
                    </a:lnTo>
                    <a:lnTo>
                      <a:pt x="527" y="72491"/>
                    </a:lnTo>
                    <a:cubicBezTo>
                      <a:pt x="326" y="73318"/>
                      <a:pt x="301" y="74170"/>
                      <a:pt x="527" y="74997"/>
                    </a:cubicBezTo>
                    <a:lnTo>
                      <a:pt x="527" y="75047"/>
                    </a:lnTo>
                    <a:cubicBezTo>
                      <a:pt x="401" y="75173"/>
                      <a:pt x="401" y="75298"/>
                      <a:pt x="527" y="75398"/>
                    </a:cubicBezTo>
                    <a:cubicBezTo>
                      <a:pt x="451" y="75498"/>
                      <a:pt x="451" y="75574"/>
                      <a:pt x="527" y="75649"/>
                    </a:cubicBezTo>
                    <a:cubicBezTo>
                      <a:pt x="401" y="75774"/>
                      <a:pt x="401" y="75874"/>
                      <a:pt x="527" y="75975"/>
                    </a:cubicBezTo>
                    <a:cubicBezTo>
                      <a:pt x="476" y="76025"/>
                      <a:pt x="501" y="76075"/>
                      <a:pt x="527" y="76125"/>
                    </a:cubicBezTo>
                    <a:cubicBezTo>
                      <a:pt x="527" y="76200"/>
                      <a:pt x="527" y="76250"/>
                      <a:pt x="527" y="76325"/>
                    </a:cubicBezTo>
                    <a:cubicBezTo>
                      <a:pt x="501" y="77077"/>
                      <a:pt x="476" y="77804"/>
                      <a:pt x="552" y="78531"/>
                    </a:cubicBezTo>
                    <a:lnTo>
                      <a:pt x="552" y="78731"/>
                    </a:lnTo>
                    <a:cubicBezTo>
                      <a:pt x="552" y="78807"/>
                      <a:pt x="552" y="78857"/>
                      <a:pt x="552" y="78932"/>
                    </a:cubicBezTo>
                    <a:cubicBezTo>
                      <a:pt x="501" y="79208"/>
                      <a:pt x="501" y="79458"/>
                      <a:pt x="552" y="79734"/>
                    </a:cubicBezTo>
                    <a:cubicBezTo>
                      <a:pt x="552" y="79809"/>
                      <a:pt x="552" y="79859"/>
                      <a:pt x="552" y="79934"/>
                    </a:cubicBezTo>
                    <a:cubicBezTo>
                      <a:pt x="577" y="79934"/>
                      <a:pt x="577" y="79960"/>
                      <a:pt x="602" y="80010"/>
                    </a:cubicBezTo>
                    <a:cubicBezTo>
                      <a:pt x="602" y="80010"/>
                      <a:pt x="602" y="80010"/>
                      <a:pt x="602" y="80035"/>
                    </a:cubicBezTo>
                    <a:cubicBezTo>
                      <a:pt x="577" y="80010"/>
                      <a:pt x="577" y="79960"/>
                      <a:pt x="552" y="79934"/>
                    </a:cubicBezTo>
                    <a:cubicBezTo>
                      <a:pt x="552" y="80010"/>
                      <a:pt x="552" y="80060"/>
                      <a:pt x="552" y="80135"/>
                    </a:cubicBezTo>
                    <a:cubicBezTo>
                      <a:pt x="552" y="80260"/>
                      <a:pt x="552" y="80411"/>
                      <a:pt x="552" y="80536"/>
                    </a:cubicBezTo>
                    <a:cubicBezTo>
                      <a:pt x="501" y="80812"/>
                      <a:pt x="501" y="81062"/>
                      <a:pt x="552" y="81338"/>
                    </a:cubicBezTo>
                    <a:cubicBezTo>
                      <a:pt x="552" y="81413"/>
                      <a:pt x="552" y="81463"/>
                      <a:pt x="552" y="81538"/>
                    </a:cubicBezTo>
                    <a:cubicBezTo>
                      <a:pt x="577" y="81538"/>
                      <a:pt x="577" y="81564"/>
                      <a:pt x="602" y="81614"/>
                    </a:cubicBezTo>
                    <a:cubicBezTo>
                      <a:pt x="602" y="81614"/>
                      <a:pt x="602" y="81614"/>
                      <a:pt x="602" y="81639"/>
                    </a:cubicBezTo>
                    <a:cubicBezTo>
                      <a:pt x="577" y="81614"/>
                      <a:pt x="577" y="81564"/>
                      <a:pt x="552" y="81538"/>
                    </a:cubicBezTo>
                    <a:cubicBezTo>
                      <a:pt x="552" y="81614"/>
                      <a:pt x="552" y="81664"/>
                      <a:pt x="552" y="81739"/>
                    </a:cubicBezTo>
                    <a:cubicBezTo>
                      <a:pt x="501" y="81864"/>
                      <a:pt x="501" y="82015"/>
                      <a:pt x="577" y="82140"/>
                    </a:cubicBezTo>
                    <a:cubicBezTo>
                      <a:pt x="577" y="82265"/>
                      <a:pt x="552" y="82416"/>
                      <a:pt x="552" y="82541"/>
                    </a:cubicBezTo>
                    <a:cubicBezTo>
                      <a:pt x="552" y="82616"/>
                      <a:pt x="552" y="82666"/>
                      <a:pt x="552" y="82741"/>
                    </a:cubicBezTo>
                    <a:cubicBezTo>
                      <a:pt x="552" y="84346"/>
                      <a:pt x="577" y="85924"/>
                      <a:pt x="577" y="87528"/>
                    </a:cubicBezTo>
                    <a:cubicBezTo>
                      <a:pt x="577" y="87929"/>
                      <a:pt x="552" y="88330"/>
                      <a:pt x="577" y="88706"/>
                    </a:cubicBezTo>
                    <a:cubicBezTo>
                      <a:pt x="627" y="89308"/>
                      <a:pt x="1329" y="88832"/>
                      <a:pt x="1504" y="89258"/>
                    </a:cubicBezTo>
                    <a:cubicBezTo>
                      <a:pt x="1579" y="89383"/>
                      <a:pt x="1755" y="89458"/>
                      <a:pt x="1880" y="89559"/>
                    </a:cubicBezTo>
                    <a:cubicBezTo>
                      <a:pt x="2281" y="89834"/>
                      <a:pt x="2657" y="90085"/>
                      <a:pt x="3133" y="90160"/>
                    </a:cubicBezTo>
                    <a:cubicBezTo>
                      <a:pt x="3183" y="90260"/>
                      <a:pt x="3233" y="90310"/>
                      <a:pt x="3359" y="90310"/>
                    </a:cubicBezTo>
                    <a:cubicBezTo>
                      <a:pt x="3384" y="90361"/>
                      <a:pt x="3434" y="90386"/>
                      <a:pt x="3484" y="90386"/>
                    </a:cubicBezTo>
                    <a:cubicBezTo>
                      <a:pt x="3609" y="90536"/>
                      <a:pt x="3760" y="90561"/>
                      <a:pt x="3935" y="90586"/>
                    </a:cubicBezTo>
                    <a:cubicBezTo>
                      <a:pt x="3960" y="90686"/>
                      <a:pt x="4035" y="90737"/>
                      <a:pt x="4161" y="90737"/>
                    </a:cubicBezTo>
                    <a:cubicBezTo>
                      <a:pt x="4211" y="90737"/>
                      <a:pt x="4286" y="90762"/>
                      <a:pt x="4336" y="90762"/>
                    </a:cubicBezTo>
                    <a:cubicBezTo>
                      <a:pt x="4637" y="91062"/>
                      <a:pt x="5013" y="91188"/>
                      <a:pt x="5389" y="91313"/>
                    </a:cubicBezTo>
                    <a:cubicBezTo>
                      <a:pt x="7444" y="92040"/>
                      <a:pt x="9524" y="92566"/>
                      <a:pt x="11654" y="92967"/>
                    </a:cubicBezTo>
                    <a:cubicBezTo>
                      <a:pt x="14486" y="93518"/>
                      <a:pt x="17319" y="93694"/>
                      <a:pt x="20176" y="93694"/>
                    </a:cubicBezTo>
                    <a:cubicBezTo>
                      <a:pt x="23434" y="93669"/>
                      <a:pt x="26692" y="93418"/>
                      <a:pt x="29900" y="92742"/>
                    </a:cubicBezTo>
                    <a:cubicBezTo>
                      <a:pt x="32256" y="92265"/>
                      <a:pt x="34612" y="91664"/>
                      <a:pt x="36918" y="90887"/>
                    </a:cubicBezTo>
                    <a:cubicBezTo>
                      <a:pt x="38121" y="90486"/>
                      <a:pt x="39249" y="89909"/>
                      <a:pt x="40426" y="89433"/>
                    </a:cubicBezTo>
                    <a:cubicBezTo>
                      <a:pt x="41304" y="89057"/>
                      <a:pt x="41153" y="89183"/>
                      <a:pt x="41178" y="88280"/>
                    </a:cubicBezTo>
                    <a:cubicBezTo>
                      <a:pt x="41228" y="83017"/>
                      <a:pt x="41254" y="77729"/>
                      <a:pt x="41354" y="72466"/>
                    </a:cubicBezTo>
                    <a:cubicBezTo>
                      <a:pt x="41429" y="66300"/>
                      <a:pt x="41404" y="60135"/>
                      <a:pt x="41554" y="53969"/>
                    </a:cubicBezTo>
                    <a:cubicBezTo>
                      <a:pt x="41655" y="48230"/>
                      <a:pt x="41604" y="42491"/>
                      <a:pt x="41680" y="36751"/>
                    </a:cubicBezTo>
                    <a:cubicBezTo>
                      <a:pt x="41705" y="34721"/>
                      <a:pt x="41780" y="32716"/>
                      <a:pt x="41705" y="30686"/>
                    </a:cubicBezTo>
                    <a:cubicBezTo>
                      <a:pt x="41680" y="29207"/>
                      <a:pt x="41354" y="28856"/>
                      <a:pt x="39950" y="28455"/>
                    </a:cubicBezTo>
                    <a:cubicBezTo>
                      <a:pt x="39800" y="28405"/>
                      <a:pt x="39624" y="28430"/>
                      <a:pt x="39474" y="28405"/>
                    </a:cubicBezTo>
                    <a:cubicBezTo>
                      <a:pt x="38672" y="28080"/>
                      <a:pt x="37795" y="28180"/>
                      <a:pt x="36943" y="27929"/>
                    </a:cubicBezTo>
                    <a:cubicBezTo>
                      <a:pt x="37018" y="27704"/>
                      <a:pt x="37018" y="27578"/>
                      <a:pt x="37093" y="27478"/>
                    </a:cubicBezTo>
                    <a:cubicBezTo>
                      <a:pt x="38497" y="24846"/>
                      <a:pt x="39900" y="22240"/>
                      <a:pt x="41279" y="19633"/>
                    </a:cubicBezTo>
                    <a:cubicBezTo>
                      <a:pt x="42858" y="16701"/>
                      <a:pt x="44411" y="13744"/>
                      <a:pt x="45965" y="10811"/>
                    </a:cubicBezTo>
                    <a:cubicBezTo>
                      <a:pt x="47093" y="8731"/>
                      <a:pt x="48196" y="6626"/>
                      <a:pt x="49274" y="4546"/>
                    </a:cubicBezTo>
                    <a:cubicBezTo>
                      <a:pt x="49499" y="4120"/>
                      <a:pt x="49800" y="3919"/>
                      <a:pt x="50301" y="3919"/>
                    </a:cubicBezTo>
                    <a:cubicBezTo>
                      <a:pt x="51354" y="3919"/>
                      <a:pt x="52432" y="3794"/>
                      <a:pt x="53484" y="3769"/>
                    </a:cubicBezTo>
                    <a:cubicBezTo>
                      <a:pt x="54211" y="3719"/>
                      <a:pt x="54963" y="3719"/>
                      <a:pt x="55690" y="3719"/>
                    </a:cubicBezTo>
                    <a:cubicBezTo>
                      <a:pt x="56041" y="3719"/>
                      <a:pt x="56291" y="3643"/>
                      <a:pt x="56266" y="3242"/>
                    </a:cubicBezTo>
                    <a:cubicBezTo>
                      <a:pt x="56216" y="2490"/>
                      <a:pt x="56216" y="1764"/>
                      <a:pt x="56116" y="1037"/>
                    </a:cubicBezTo>
                    <a:cubicBezTo>
                      <a:pt x="56026" y="210"/>
                      <a:pt x="55877" y="1"/>
                      <a:pt x="551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2" name="Google Shape;942;p35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3" name="Google Shape;943;p35"/>
              <p:cNvSpPr/>
              <p:nvPr/>
            </p:nvSpPr>
            <p:spPr>
              <a:xfrm>
                <a:off x="2269575" y="2661550"/>
                <a:ext cx="151650" cy="13175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270" extrusionOk="0">
                    <a:moveTo>
                      <a:pt x="2807" y="4818"/>
                    </a:moveTo>
                    <a:cubicBezTo>
                      <a:pt x="2832" y="4843"/>
                      <a:pt x="2832" y="4843"/>
                      <a:pt x="2857" y="4868"/>
                    </a:cubicBezTo>
                    <a:lnTo>
                      <a:pt x="2807" y="4868"/>
                    </a:lnTo>
                    <a:cubicBezTo>
                      <a:pt x="2807" y="4843"/>
                      <a:pt x="2807" y="4843"/>
                      <a:pt x="2807" y="4818"/>
                    </a:cubicBezTo>
                    <a:close/>
                    <a:moveTo>
                      <a:pt x="2539" y="1"/>
                    </a:moveTo>
                    <a:cubicBezTo>
                      <a:pt x="2107" y="1"/>
                      <a:pt x="1677" y="84"/>
                      <a:pt x="1278" y="257"/>
                    </a:cubicBezTo>
                    <a:cubicBezTo>
                      <a:pt x="827" y="457"/>
                      <a:pt x="577" y="758"/>
                      <a:pt x="602" y="1234"/>
                    </a:cubicBezTo>
                    <a:cubicBezTo>
                      <a:pt x="0" y="1835"/>
                      <a:pt x="276" y="2587"/>
                      <a:pt x="176" y="3264"/>
                    </a:cubicBezTo>
                    <a:cubicBezTo>
                      <a:pt x="276" y="3790"/>
                      <a:pt x="602" y="4191"/>
                      <a:pt x="827" y="4668"/>
                    </a:cubicBezTo>
                    <a:cubicBezTo>
                      <a:pt x="827" y="4743"/>
                      <a:pt x="852" y="4818"/>
                      <a:pt x="902" y="4893"/>
                    </a:cubicBezTo>
                    <a:cubicBezTo>
                      <a:pt x="953" y="4993"/>
                      <a:pt x="1053" y="5069"/>
                      <a:pt x="1153" y="5144"/>
                    </a:cubicBezTo>
                    <a:lnTo>
                      <a:pt x="1228" y="5144"/>
                    </a:lnTo>
                    <a:cubicBezTo>
                      <a:pt x="1203" y="5194"/>
                      <a:pt x="1203" y="5219"/>
                      <a:pt x="1203" y="5269"/>
                    </a:cubicBezTo>
                    <a:cubicBezTo>
                      <a:pt x="1404" y="5269"/>
                      <a:pt x="1629" y="5269"/>
                      <a:pt x="1830" y="5244"/>
                    </a:cubicBezTo>
                    <a:cubicBezTo>
                      <a:pt x="1938" y="5249"/>
                      <a:pt x="2047" y="5252"/>
                      <a:pt x="2156" y="5252"/>
                    </a:cubicBezTo>
                    <a:cubicBezTo>
                      <a:pt x="2555" y="5252"/>
                      <a:pt x="2960" y="5212"/>
                      <a:pt x="3333" y="5094"/>
                    </a:cubicBezTo>
                    <a:cubicBezTo>
                      <a:pt x="3378" y="5101"/>
                      <a:pt x="3422" y="5104"/>
                      <a:pt x="3466" y="5104"/>
                    </a:cubicBezTo>
                    <a:cubicBezTo>
                      <a:pt x="3572" y="5104"/>
                      <a:pt x="3678" y="5086"/>
                      <a:pt x="3785" y="5069"/>
                    </a:cubicBezTo>
                    <a:cubicBezTo>
                      <a:pt x="4211" y="4993"/>
                      <a:pt x="4486" y="4668"/>
                      <a:pt x="4812" y="4467"/>
                    </a:cubicBezTo>
                    <a:cubicBezTo>
                      <a:pt x="5213" y="3966"/>
                      <a:pt x="5564" y="3439"/>
                      <a:pt x="5815" y="2863"/>
                    </a:cubicBezTo>
                    <a:cubicBezTo>
                      <a:pt x="6065" y="2587"/>
                      <a:pt x="5990" y="2337"/>
                      <a:pt x="5815" y="2061"/>
                    </a:cubicBezTo>
                    <a:cubicBezTo>
                      <a:pt x="5539" y="1861"/>
                      <a:pt x="5639" y="1359"/>
                      <a:pt x="5238" y="1259"/>
                    </a:cubicBezTo>
                    <a:cubicBezTo>
                      <a:pt x="4571" y="452"/>
                      <a:pt x="3548" y="1"/>
                      <a:pt x="2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986235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" grpId="0"/>
      <p:bldP spid="810" grpId="0"/>
      <p:bldP spid="888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" name="Google Shape;809;p35"/>
          <p:cNvSpPr txBox="1">
            <a:spLocks noGrp="1"/>
          </p:cNvSpPr>
          <p:nvPr>
            <p:ph type="title"/>
          </p:nvPr>
        </p:nvSpPr>
        <p:spPr>
          <a:xfrm>
            <a:off x="2367339" y="3570068"/>
            <a:ext cx="6278158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13800" dirty="0" smtClean="0">
                <a:solidFill>
                  <a:schemeClr val="accent6"/>
                </a:solidFill>
                <a:latin typeface="SVN-SAF" panose="02040603050506020204" pitchFamily="18" charset="0"/>
              </a:rPr>
              <a:t>KHÁM</a:t>
            </a:r>
            <a:br>
              <a:rPr lang="en" sz="13800" dirty="0" smtClean="0">
                <a:solidFill>
                  <a:schemeClr val="accent6"/>
                </a:solidFill>
                <a:latin typeface="SVN-SAF" panose="02040603050506020204" pitchFamily="18" charset="0"/>
              </a:rPr>
            </a:br>
            <a:r>
              <a:rPr lang="en" sz="13800" dirty="0" smtClean="0">
                <a:solidFill>
                  <a:schemeClr val="accent6"/>
                </a:solidFill>
                <a:latin typeface="SVN-SAF" panose="02040603050506020204" pitchFamily="18" charset="0"/>
              </a:rPr>
              <a:t>PHÁ</a:t>
            </a:r>
            <a:endParaRPr sz="13800" dirty="0">
              <a:solidFill>
                <a:schemeClr val="accent6"/>
              </a:solidFill>
              <a:latin typeface="SVN-SAF" panose="02040603050506020204" pitchFamily="18" charset="0"/>
            </a:endParaRPr>
          </a:p>
        </p:txBody>
      </p:sp>
      <p:sp>
        <p:nvSpPr>
          <p:cNvPr id="810" name="Google Shape;810;p35"/>
          <p:cNvSpPr txBox="1">
            <a:spLocks noGrp="1"/>
          </p:cNvSpPr>
          <p:nvPr>
            <p:ph type="title" idx="2"/>
          </p:nvPr>
        </p:nvSpPr>
        <p:spPr>
          <a:xfrm>
            <a:off x="4735447" y="1036900"/>
            <a:ext cx="2056657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 smtClean="0">
                <a:solidFill>
                  <a:schemeClr val="tx1"/>
                </a:solidFill>
                <a:latin typeface="#9Slide05 Garris" pitchFamily="2" charset="0"/>
              </a:rPr>
              <a:t>02</a:t>
            </a:r>
            <a:endParaRPr dirty="0">
              <a:solidFill>
                <a:schemeClr val="tx1"/>
              </a:solidFill>
              <a:latin typeface="#9Slide05 Garris" pitchFamily="2" charset="0"/>
            </a:endParaRPr>
          </a:p>
        </p:txBody>
      </p:sp>
      <p:grpSp>
        <p:nvGrpSpPr>
          <p:cNvPr id="812" name="Google Shape;812;p35"/>
          <p:cNvGrpSpPr/>
          <p:nvPr/>
        </p:nvGrpSpPr>
        <p:grpSpPr>
          <a:xfrm>
            <a:off x="4327183" y="1135174"/>
            <a:ext cx="2738859" cy="816985"/>
            <a:chOff x="1330300" y="1449538"/>
            <a:chExt cx="894000" cy="266675"/>
          </a:xfrm>
        </p:grpSpPr>
        <p:grpSp>
          <p:nvGrpSpPr>
            <p:cNvPr id="813" name="Google Shape;813;p35"/>
            <p:cNvGrpSpPr/>
            <p:nvPr/>
          </p:nvGrpSpPr>
          <p:grpSpPr>
            <a:xfrm>
              <a:off x="1330300" y="1449538"/>
              <a:ext cx="148900" cy="266675"/>
              <a:chOff x="3936650" y="1187050"/>
              <a:chExt cx="148900" cy="266675"/>
            </a:xfrm>
          </p:grpSpPr>
          <p:sp>
            <p:nvSpPr>
              <p:cNvPr id="814" name="Google Shape;814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</p:grpSp>
        <p:grpSp>
          <p:nvGrpSpPr>
            <p:cNvPr id="817" name="Google Shape;817;p35"/>
            <p:cNvGrpSpPr/>
            <p:nvPr/>
          </p:nvGrpSpPr>
          <p:grpSpPr>
            <a:xfrm flipH="1">
              <a:off x="2075400" y="1449538"/>
              <a:ext cx="148900" cy="266675"/>
              <a:chOff x="3936650" y="1187050"/>
              <a:chExt cx="148900" cy="266675"/>
            </a:xfrm>
          </p:grpSpPr>
          <p:sp>
            <p:nvSpPr>
              <p:cNvPr id="818" name="Google Shape;818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20" name="Google Shape;820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21" name="Google Shape;821;p35"/>
          <p:cNvGrpSpPr/>
          <p:nvPr/>
        </p:nvGrpSpPr>
        <p:grpSpPr>
          <a:xfrm rot="423360">
            <a:off x="9498318" y="2492274"/>
            <a:ext cx="2056945" cy="3745457"/>
            <a:chOff x="6793950" y="864075"/>
            <a:chExt cx="1498068" cy="2727807"/>
          </a:xfrm>
        </p:grpSpPr>
        <p:sp>
          <p:nvSpPr>
            <p:cNvPr id="822" name="Google Shape;822;p35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23" name="Google Shape;823;p35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824" name="Google Shape;824;p35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5" name="Google Shape;825;p35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6" name="Google Shape;826;p35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7" name="Google Shape;827;p35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8" name="Google Shape;828;p35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9" name="Google Shape;829;p35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0" name="Google Shape;830;p35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1" name="Google Shape;831;p35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2" name="Google Shape;832;p35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3" name="Google Shape;833;p35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4" name="Google Shape;834;p35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5" name="Google Shape;835;p35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35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7" name="Google Shape;837;p35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8" name="Google Shape;838;p35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9" name="Google Shape;839;p35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35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35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2" name="Google Shape;842;p35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3" name="Google Shape;843;p35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4" name="Google Shape;844;p35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5" name="Google Shape;845;p35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6" name="Google Shape;846;p35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35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35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9" name="Google Shape;849;p35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0" name="Google Shape;850;p35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35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35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35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35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5" name="Google Shape;855;p35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6" name="Google Shape;856;p35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7" name="Google Shape;857;p35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8" name="Google Shape;858;p35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9" name="Google Shape;859;p35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0" name="Google Shape;860;p35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1" name="Google Shape;861;p35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2" name="Google Shape;862;p35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3" name="Google Shape;863;p35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4" name="Google Shape;864;p35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5" name="Google Shape;865;p35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6" name="Google Shape;866;p35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7" name="Google Shape;867;p35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8" name="Google Shape;868;p35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9" name="Google Shape;869;p35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0" name="Google Shape;870;p35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1" name="Google Shape;871;p35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2" name="Google Shape;872;p35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3" name="Google Shape;873;p35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4" name="Google Shape;874;p35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5" name="Google Shape;875;p35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6" name="Google Shape;876;p35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7" name="Google Shape;877;p35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8" name="Google Shape;878;p35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9" name="Google Shape;879;p35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0" name="Google Shape;880;p35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1" name="Google Shape;881;p35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2" name="Google Shape;882;p35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3" name="Google Shape;883;p35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4" name="Google Shape;884;p35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5" name="Google Shape;885;p35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6" name="Google Shape;886;p35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7" name="Google Shape;887;p35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88" name="Google Shape;888;p35"/>
          <p:cNvSpPr/>
          <p:nvPr/>
        </p:nvSpPr>
        <p:spPr>
          <a:xfrm>
            <a:off x="8797501" y="261711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889" name="Google Shape;889;p35"/>
          <p:cNvGrpSpPr/>
          <p:nvPr/>
        </p:nvGrpSpPr>
        <p:grpSpPr>
          <a:xfrm>
            <a:off x="10276233" y="1432433"/>
            <a:ext cx="255728" cy="405703"/>
            <a:chOff x="7707175" y="1074324"/>
            <a:chExt cx="191796" cy="304277"/>
          </a:xfrm>
        </p:grpSpPr>
        <p:sp>
          <p:nvSpPr>
            <p:cNvPr id="890" name="Google Shape;890;p35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35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92" name="Google Shape;892;p35"/>
          <p:cNvSpPr/>
          <p:nvPr/>
        </p:nvSpPr>
        <p:spPr>
          <a:xfrm rot="2945017">
            <a:off x="2697889" y="2584703"/>
            <a:ext cx="478672" cy="544916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893" name="Google Shape;893;p35"/>
          <p:cNvGrpSpPr/>
          <p:nvPr/>
        </p:nvGrpSpPr>
        <p:grpSpPr>
          <a:xfrm rot="616910">
            <a:off x="635240" y="714186"/>
            <a:ext cx="2284584" cy="3620028"/>
            <a:chOff x="815600" y="654975"/>
            <a:chExt cx="1570784" cy="2488981"/>
          </a:xfrm>
        </p:grpSpPr>
        <p:sp>
          <p:nvSpPr>
            <p:cNvPr id="894" name="Google Shape;894;p35"/>
            <p:cNvSpPr/>
            <p:nvPr/>
          </p:nvSpPr>
          <p:spPr>
            <a:xfrm>
              <a:off x="815600" y="654975"/>
              <a:ext cx="1570784" cy="2488981"/>
            </a:xfrm>
            <a:custGeom>
              <a:avLst/>
              <a:gdLst/>
              <a:ahLst/>
              <a:cxnLst/>
              <a:rect l="l" t="t" r="r" b="b"/>
              <a:pathLst>
                <a:path w="58524" h="92734" extrusionOk="0">
                  <a:moveTo>
                    <a:pt x="58440" y="5629"/>
                  </a:moveTo>
                  <a:cubicBezTo>
                    <a:pt x="58398" y="5126"/>
                    <a:pt x="58377" y="4582"/>
                    <a:pt x="58314" y="3996"/>
                  </a:cubicBezTo>
                  <a:cubicBezTo>
                    <a:pt x="57875" y="293"/>
                    <a:pt x="54883" y="0"/>
                    <a:pt x="53983" y="0"/>
                  </a:cubicBezTo>
                  <a:cubicBezTo>
                    <a:pt x="53858" y="0"/>
                    <a:pt x="53711" y="0"/>
                    <a:pt x="53544" y="0"/>
                  </a:cubicBezTo>
                  <a:cubicBezTo>
                    <a:pt x="53523" y="0"/>
                    <a:pt x="52979" y="42"/>
                    <a:pt x="52979" y="42"/>
                  </a:cubicBezTo>
                  <a:cubicBezTo>
                    <a:pt x="51472" y="147"/>
                    <a:pt x="49757" y="272"/>
                    <a:pt x="48020" y="774"/>
                  </a:cubicBezTo>
                  <a:cubicBezTo>
                    <a:pt x="47874" y="816"/>
                    <a:pt x="47664" y="858"/>
                    <a:pt x="47560" y="879"/>
                  </a:cubicBezTo>
                  <a:cubicBezTo>
                    <a:pt x="46513" y="879"/>
                    <a:pt x="44609" y="1235"/>
                    <a:pt x="43354" y="3432"/>
                  </a:cubicBezTo>
                  <a:cubicBezTo>
                    <a:pt x="43333" y="3473"/>
                    <a:pt x="43312" y="3494"/>
                    <a:pt x="43312" y="3536"/>
                  </a:cubicBezTo>
                  <a:cubicBezTo>
                    <a:pt x="41889" y="6298"/>
                    <a:pt x="40362" y="9165"/>
                    <a:pt x="38625" y="12345"/>
                  </a:cubicBezTo>
                  <a:cubicBezTo>
                    <a:pt x="37203" y="14940"/>
                    <a:pt x="35926" y="17346"/>
                    <a:pt x="34775" y="19668"/>
                  </a:cubicBezTo>
                  <a:cubicBezTo>
                    <a:pt x="34775" y="19668"/>
                    <a:pt x="34754" y="19689"/>
                    <a:pt x="34754" y="19689"/>
                  </a:cubicBezTo>
                  <a:cubicBezTo>
                    <a:pt x="34629" y="19940"/>
                    <a:pt x="34503" y="20191"/>
                    <a:pt x="34378" y="20422"/>
                  </a:cubicBezTo>
                  <a:cubicBezTo>
                    <a:pt x="34085" y="20966"/>
                    <a:pt x="33771" y="21530"/>
                    <a:pt x="33499" y="22200"/>
                  </a:cubicBezTo>
                  <a:cubicBezTo>
                    <a:pt x="33415" y="22367"/>
                    <a:pt x="33332" y="22514"/>
                    <a:pt x="33269" y="22681"/>
                  </a:cubicBezTo>
                  <a:cubicBezTo>
                    <a:pt x="33164" y="22828"/>
                    <a:pt x="33060" y="22995"/>
                    <a:pt x="32976" y="23142"/>
                  </a:cubicBezTo>
                  <a:cubicBezTo>
                    <a:pt x="32850" y="23351"/>
                    <a:pt x="32725" y="23602"/>
                    <a:pt x="32641" y="23874"/>
                  </a:cubicBezTo>
                  <a:cubicBezTo>
                    <a:pt x="32327" y="24355"/>
                    <a:pt x="32076" y="24836"/>
                    <a:pt x="31867" y="25276"/>
                  </a:cubicBezTo>
                  <a:cubicBezTo>
                    <a:pt x="31867" y="25276"/>
                    <a:pt x="31804" y="25276"/>
                    <a:pt x="31804" y="25276"/>
                  </a:cubicBezTo>
                  <a:cubicBezTo>
                    <a:pt x="31386" y="25276"/>
                    <a:pt x="30967" y="25255"/>
                    <a:pt x="30549" y="25234"/>
                  </a:cubicBezTo>
                  <a:cubicBezTo>
                    <a:pt x="29670" y="25192"/>
                    <a:pt x="28770" y="25150"/>
                    <a:pt x="27850" y="25150"/>
                  </a:cubicBezTo>
                  <a:lnTo>
                    <a:pt x="27850" y="25150"/>
                  </a:lnTo>
                  <a:cubicBezTo>
                    <a:pt x="26657" y="25129"/>
                    <a:pt x="25464" y="25129"/>
                    <a:pt x="24272" y="25129"/>
                  </a:cubicBezTo>
                  <a:cubicBezTo>
                    <a:pt x="22221" y="25129"/>
                    <a:pt x="20547" y="25150"/>
                    <a:pt x="19020" y="25213"/>
                  </a:cubicBezTo>
                  <a:lnTo>
                    <a:pt x="18099" y="25234"/>
                  </a:lnTo>
                  <a:cubicBezTo>
                    <a:pt x="15609" y="25318"/>
                    <a:pt x="13036" y="25401"/>
                    <a:pt x="10462" y="25631"/>
                  </a:cubicBezTo>
                  <a:cubicBezTo>
                    <a:pt x="9751" y="25694"/>
                    <a:pt x="9060" y="25757"/>
                    <a:pt x="8412" y="25820"/>
                  </a:cubicBezTo>
                  <a:cubicBezTo>
                    <a:pt x="7742" y="25883"/>
                    <a:pt x="7114" y="25966"/>
                    <a:pt x="6445" y="26008"/>
                  </a:cubicBezTo>
                  <a:cubicBezTo>
                    <a:pt x="5273" y="26092"/>
                    <a:pt x="4248" y="26343"/>
                    <a:pt x="3244" y="26615"/>
                  </a:cubicBezTo>
                  <a:cubicBezTo>
                    <a:pt x="3181" y="26636"/>
                    <a:pt x="3139" y="26636"/>
                    <a:pt x="3076" y="26657"/>
                  </a:cubicBezTo>
                  <a:cubicBezTo>
                    <a:pt x="1214" y="27243"/>
                    <a:pt x="63" y="28833"/>
                    <a:pt x="42" y="30821"/>
                  </a:cubicBezTo>
                  <a:cubicBezTo>
                    <a:pt x="0" y="32704"/>
                    <a:pt x="21" y="34608"/>
                    <a:pt x="42" y="36449"/>
                  </a:cubicBezTo>
                  <a:cubicBezTo>
                    <a:pt x="42" y="36470"/>
                    <a:pt x="42" y="36491"/>
                    <a:pt x="42" y="36491"/>
                  </a:cubicBezTo>
                  <a:cubicBezTo>
                    <a:pt x="63" y="38102"/>
                    <a:pt x="84" y="39734"/>
                    <a:pt x="84" y="41324"/>
                  </a:cubicBezTo>
                  <a:cubicBezTo>
                    <a:pt x="105" y="42182"/>
                    <a:pt x="105" y="43019"/>
                    <a:pt x="105" y="43877"/>
                  </a:cubicBezTo>
                  <a:cubicBezTo>
                    <a:pt x="126" y="45216"/>
                    <a:pt x="126" y="46555"/>
                    <a:pt x="147" y="47894"/>
                  </a:cubicBezTo>
                  <a:cubicBezTo>
                    <a:pt x="147" y="50552"/>
                    <a:pt x="168" y="53293"/>
                    <a:pt x="252" y="56034"/>
                  </a:cubicBezTo>
                  <a:cubicBezTo>
                    <a:pt x="252" y="56034"/>
                    <a:pt x="252" y="56054"/>
                    <a:pt x="252" y="56075"/>
                  </a:cubicBezTo>
                  <a:cubicBezTo>
                    <a:pt x="293" y="57101"/>
                    <a:pt x="293" y="58147"/>
                    <a:pt x="293" y="59235"/>
                  </a:cubicBezTo>
                  <a:cubicBezTo>
                    <a:pt x="314" y="59779"/>
                    <a:pt x="314" y="60323"/>
                    <a:pt x="314" y="60846"/>
                  </a:cubicBezTo>
                  <a:lnTo>
                    <a:pt x="314" y="60930"/>
                  </a:lnTo>
                  <a:cubicBezTo>
                    <a:pt x="293" y="61076"/>
                    <a:pt x="293" y="61243"/>
                    <a:pt x="293" y="61411"/>
                  </a:cubicBezTo>
                  <a:cubicBezTo>
                    <a:pt x="293" y="63712"/>
                    <a:pt x="314" y="66056"/>
                    <a:pt x="356" y="68337"/>
                  </a:cubicBezTo>
                  <a:lnTo>
                    <a:pt x="356" y="68441"/>
                  </a:lnTo>
                  <a:cubicBezTo>
                    <a:pt x="335" y="68734"/>
                    <a:pt x="293" y="69299"/>
                    <a:pt x="398" y="69948"/>
                  </a:cubicBezTo>
                  <a:cubicBezTo>
                    <a:pt x="314" y="70659"/>
                    <a:pt x="314" y="71371"/>
                    <a:pt x="398" y="72061"/>
                  </a:cubicBezTo>
                  <a:cubicBezTo>
                    <a:pt x="398" y="72228"/>
                    <a:pt x="377" y="72396"/>
                    <a:pt x="398" y="72542"/>
                  </a:cubicBezTo>
                  <a:cubicBezTo>
                    <a:pt x="398" y="72563"/>
                    <a:pt x="398" y="72584"/>
                    <a:pt x="398" y="72605"/>
                  </a:cubicBezTo>
                  <a:cubicBezTo>
                    <a:pt x="398" y="72751"/>
                    <a:pt x="377" y="72919"/>
                    <a:pt x="398" y="73065"/>
                  </a:cubicBezTo>
                  <a:cubicBezTo>
                    <a:pt x="398" y="73254"/>
                    <a:pt x="419" y="73442"/>
                    <a:pt x="461" y="73609"/>
                  </a:cubicBezTo>
                  <a:cubicBezTo>
                    <a:pt x="440" y="74195"/>
                    <a:pt x="440" y="74823"/>
                    <a:pt x="503" y="75492"/>
                  </a:cubicBezTo>
                  <a:cubicBezTo>
                    <a:pt x="461" y="75911"/>
                    <a:pt x="461" y="76308"/>
                    <a:pt x="503" y="76706"/>
                  </a:cubicBezTo>
                  <a:lnTo>
                    <a:pt x="503" y="76957"/>
                  </a:lnTo>
                  <a:cubicBezTo>
                    <a:pt x="461" y="77313"/>
                    <a:pt x="461" y="77689"/>
                    <a:pt x="482" y="78066"/>
                  </a:cubicBezTo>
                  <a:cubicBezTo>
                    <a:pt x="461" y="78359"/>
                    <a:pt x="461" y="78652"/>
                    <a:pt x="503" y="78966"/>
                  </a:cubicBezTo>
                  <a:cubicBezTo>
                    <a:pt x="503" y="78987"/>
                    <a:pt x="503" y="79217"/>
                    <a:pt x="503" y="79217"/>
                  </a:cubicBezTo>
                  <a:cubicBezTo>
                    <a:pt x="503" y="79949"/>
                    <a:pt x="503" y="80702"/>
                    <a:pt x="503" y="81435"/>
                  </a:cubicBezTo>
                  <a:cubicBezTo>
                    <a:pt x="524" y="82146"/>
                    <a:pt x="524" y="82879"/>
                    <a:pt x="524" y="83590"/>
                  </a:cubicBezTo>
                  <a:cubicBezTo>
                    <a:pt x="524" y="83695"/>
                    <a:pt x="524" y="83799"/>
                    <a:pt x="524" y="83883"/>
                  </a:cubicBezTo>
                  <a:cubicBezTo>
                    <a:pt x="503" y="84176"/>
                    <a:pt x="503" y="84531"/>
                    <a:pt x="524" y="84908"/>
                  </a:cubicBezTo>
                  <a:cubicBezTo>
                    <a:pt x="524" y="84929"/>
                    <a:pt x="524" y="84950"/>
                    <a:pt x="544" y="84971"/>
                  </a:cubicBezTo>
                  <a:cubicBezTo>
                    <a:pt x="649" y="86310"/>
                    <a:pt x="1507" y="87754"/>
                    <a:pt x="3160" y="88277"/>
                  </a:cubicBezTo>
                  <a:cubicBezTo>
                    <a:pt x="3181" y="88298"/>
                    <a:pt x="3202" y="88319"/>
                    <a:pt x="3223" y="88340"/>
                  </a:cubicBezTo>
                  <a:cubicBezTo>
                    <a:pt x="3578" y="88570"/>
                    <a:pt x="4060" y="88905"/>
                    <a:pt x="4729" y="89156"/>
                  </a:cubicBezTo>
                  <a:cubicBezTo>
                    <a:pt x="4792" y="89197"/>
                    <a:pt x="4876" y="89239"/>
                    <a:pt x="4938" y="89260"/>
                  </a:cubicBezTo>
                  <a:cubicBezTo>
                    <a:pt x="5085" y="89365"/>
                    <a:pt x="5252" y="89449"/>
                    <a:pt x="5420" y="89532"/>
                  </a:cubicBezTo>
                  <a:cubicBezTo>
                    <a:pt x="5587" y="89616"/>
                    <a:pt x="5775" y="89700"/>
                    <a:pt x="5964" y="89783"/>
                  </a:cubicBezTo>
                  <a:cubicBezTo>
                    <a:pt x="6487" y="90076"/>
                    <a:pt x="6968" y="90244"/>
                    <a:pt x="7282" y="90348"/>
                  </a:cubicBezTo>
                  <a:cubicBezTo>
                    <a:pt x="9207" y="91039"/>
                    <a:pt x="11236" y="91583"/>
                    <a:pt x="13475" y="92001"/>
                  </a:cubicBezTo>
                  <a:cubicBezTo>
                    <a:pt x="16049" y="92503"/>
                    <a:pt x="18727" y="92734"/>
                    <a:pt x="21949" y="92734"/>
                  </a:cubicBezTo>
                  <a:lnTo>
                    <a:pt x="21970" y="92734"/>
                  </a:lnTo>
                  <a:cubicBezTo>
                    <a:pt x="25548" y="92692"/>
                    <a:pt x="28687" y="92378"/>
                    <a:pt x="31532" y="91792"/>
                  </a:cubicBezTo>
                  <a:cubicBezTo>
                    <a:pt x="34022" y="91290"/>
                    <a:pt x="36261" y="90683"/>
                    <a:pt x="38374" y="89972"/>
                  </a:cubicBezTo>
                  <a:cubicBezTo>
                    <a:pt x="39232" y="89700"/>
                    <a:pt x="39985" y="89365"/>
                    <a:pt x="40718" y="89030"/>
                  </a:cubicBezTo>
                  <a:cubicBezTo>
                    <a:pt x="41073" y="88884"/>
                    <a:pt x="41429" y="88716"/>
                    <a:pt x="41785" y="88570"/>
                  </a:cubicBezTo>
                  <a:cubicBezTo>
                    <a:pt x="41806" y="88570"/>
                    <a:pt x="41994" y="88486"/>
                    <a:pt x="41994" y="88486"/>
                  </a:cubicBezTo>
                  <a:cubicBezTo>
                    <a:pt x="43124" y="88005"/>
                    <a:pt x="44651" y="87063"/>
                    <a:pt x="44651" y="84594"/>
                  </a:cubicBezTo>
                  <a:cubicBezTo>
                    <a:pt x="44651" y="84531"/>
                    <a:pt x="44651" y="84469"/>
                    <a:pt x="44651" y="84385"/>
                  </a:cubicBezTo>
                  <a:cubicBezTo>
                    <a:pt x="44651" y="84364"/>
                    <a:pt x="44672" y="81958"/>
                    <a:pt x="44693" y="80765"/>
                  </a:cubicBezTo>
                  <a:cubicBezTo>
                    <a:pt x="44714" y="77187"/>
                    <a:pt x="44756" y="73505"/>
                    <a:pt x="44819" y="69843"/>
                  </a:cubicBezTo>
                  <a:cubicBezTo>
                    <a:pt x="44840" y="67793"/>
                    <a:pt x="44861" y="65742"/>
                    <a:pt x="44861" y="63671"/>
                  </a:cubicBezTo>
                  <a:cubicBezTo>
                    <a:pt x="44902" y="60155"/>
                    <a:pt x="44923" y="56515"/>
                    <a:pt x="45007" y="52937"/>
                  </a:cubicBezTo>
                  <a:cubicBezTo>
                    <a:pt x="45049" y="50049"/>
                    <a:pt x="45070" y="47141"/>
                    <a:pt x="45070" y="44316"/>
                  </a:cubicBezTo>
                  <a:cubicBezTo>
                    <a:pt x="45070" y="41973"/>
                    <a:pt x="45091" y="39546"/>
                    <a:pt x="45112" y="37160"/>
                  </a:cubicBezTo>
                  <a:cubicBezTo>
                    <a:pt x="45133" y="36700"/>
                    <a:pt x="45133" y="36240"/>
                    <a:pt x="45133" y="35779"/>
                  </a:cubicBezTo>
                  <a:cubicBezTo>
                    <a:pt x="45174" y="34398"/>
                    <a:pt x="45195" y="32955"/>
                    <a:pt x="45133" y="31469"/>
                  </a:cubicBezTo>
                  <a:cubicBezTo>
                    <a:pt x="45091" y="29168"/>
                    <a:pt x="44212" y="27640"/>
                    <a:pt x="42412" y="26720"/>
                  </a:cubicBezTo>
                  <a:cubicBezTo>
                    <a:pt x="43061" y="25506"/>
                    <a:pt x="43710" y="24292"/>
                    <a:pt x="44337" y="23100"/>
                  </a:cubicBezTo>
                  <a:cubicBezTo>
                    <a:pt x="45405" y="21091"/>
                    <a:pt x="46493" y="19061"/>
                    <a:pt x="47539" y="17095"/>
                  </a:cubicBezTo>
                  <a:lnTo>
                    <a:pt x="48627" y="15044"/>
                  </a:lnTo>
                  <a:cubicBezTo>
                    <a:pt x="49359" y="13684"/>
                    <a:pt x="50112" y="12240"/>
                    <a:pt x="51033" y="10504"/>
                  </a:cubicBezTo>
                  <a:cubicBezTo>
                    <a:pt x="51138" y="10483"/>
                    <a:pt x="51263" y="10483"/>
                    <a:pt x="51368" y="10483"/>
                  </a:cubicBezTo>
                  <a:cubicBezTo>
                    <a:pt x="51786" y="10441"/>
                    <a:pt x="52163" y="10420"/>
                    <a:pt x="52519" y="10420"/>
                  </a:cubicBezTo>
                  <a:cubicBezTo>
                    <a:pt x="52560" y="10420"/>
                    <a:pt x="52623" y="10420"/>
                    <a:pt x="52665" y="10399"/>
                  </a:cubicBezTo>
                  <a:cubicBezTo>
                    <a:pt x="53230" y="10378"/>
                    <a:pt x="53816" y="10378"/>
                    <a:pt x="54464" y="10378"/>
                  </a:cubicBezTo>
                  <a:cubicBezTo>
                    <a:pt x="55971" y="10378"/>
                    <a:pt x="56913" y="9709"/>
                    <a:pt x="57436" y="9144"/>
                  </a:cubicBezTo>
                  <a:cubicBezTo>
                    <a:pt x="58168" y="8370"/>
                    <a:pt x="58524" y="7344"/>
                    <a:pt x="58461" y="6214"/>
                  </a:cubicBezTo>
                  <a:cubicBezTo>
                    <a:pt x="58440" y="6005"/>
                    <a:pt x="58440" y="5817"/>
                    <a:pt x="58440" y="56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95" name="Google Shape;895;p35"/>
            <p:cNvGrpSpPr/>
            <p:nvPr/>
          </p:nvGrpSpPr>
          <p:grpSpPr>
            <a:xfrm>
              <a:off x="897338" y="721975"/>
              <a:ext cx="1407300" cy="2342350"/>
              <a:chOff x="1990750" y="549300"/>
              <a:chExt cx="1407300" cy="2342350"/>
            </a:xfrm>
          </p:grpSpPr>
          <p:sp>
            <p:nvSpPr>
              <p:cNvPr id="896" name="Google Shape;896;p35"/>
              <p:cNvSpPr/>
              <p:nvPr/>
            </p:nvSpPr>
            <p:spPr>
              <a:xfrm>
                <a:off x="2004650" y="1300150"/>
                <a:ext cx="1019950" cy="222150"/>
              </a:xfrm>
              <a:custGeom>
                <a:avLst/>
                <a:gdLst/>
                <a:ahLst/>
                <a:cxnLst/>
                <a:rect l="l" t="t" r="r" b="b"/>
                <a:pathLst>
                  <a:path w="40798" h="8886" extrusionOk="0">
                    <a:moveTo>
                      <a:pt x="26086" y="1579"/>
                    </a:moveTo>
                    <a:cubicBezTo>
                      <a:pt x="25910" y="1604"/>
                      <a:pt x="25760" y="1604"/>
                      <a:pt x="25610" y="1604"/>
                    </a:cubicBezTo>
                    <a:cubicBezTo>
                      <a:pt x="25760" y="1579"/>
                      <a:pt x="25910" y="1579"/>
                      <a:pt x="26086" y="1579"/>
                    </a:cubicBezTo>
                    <a:close/>
                    <a:moveTo>
                      <a:pt x="40547" y="0"/>
                    </a:moveTo>
                    <a:cubicBezTo>
                      <a:pt x="38667" y="351"/>
                      <a:pt x="36813" y="702"/>
                      <a:pt x="34933" y="853"/>
                    </a:cubicBezTo>
                    <a:cubicBezTo>
                      <a:pt x="32602" y="1078"/>
                      <a:pt x="30271" y="1254"/>
                      <a:pt x="27966" y="1354"/>
                    </a:cubicBezTo>
                    <a:cubicBezTo>
                      <a:pt x="25058" y="1479"/>
                      <a:pt x="22151" y="1529"/>
                      <a:pt x="19269" y="1554"/>
                    </a:cubicBezTo>
                    <a:cubicBezTo>
                      <a:pt x="18593" y="1563"/>
                      <a:pt x="17918" y="1567"/>
                      <a:pt x="17243" y="1567"/>
                    </a:cubicBezTo>
                    <a:cubicBezTo>
                      <a:pt x="13815" y="1567"/>
                      <a:pt x="10402" y="1459"/>
                      <a:pt x="6988" y="1229"/>
                    </a:cubicBezTo>
                    <a:cubicBezTo>
                      <a:pt x="5860" y="1165"/>
                      <a:pt x="4732" y="956"/>
                      <a:pt x="3604" y="956"/>
                    </a:cubicBezTo>
                    <a:cubicBezTo>
                      <a:pt x="3404" y="956"/>
                      <a:pt x="3203" y="963"/>
                      <a:pt x="3003" y="978"/>
                    </a:cubicBezTo>
                    <a:cubicBezTo>
                      <a:pt x="2201" y="802"/>
                      <a:pt x="1399" y="602"/>
                      <a:pt x="572" y="452"/>
                    </a:cubicBezTo>
                    <a:cubicBezTo>
                      <a:pt x="485" y="432"/>
                      <a:pt x="410" y="422"/>
                      <a:pt x="346" y="422"/>
                    </a:cubicBezTo>
                    <a:cubicBezTo>
                      <a:pt x="78" y="422"/>
                      <a:pt x="0" y="598"/>
                      <a:pt x="21" y="1003"/>
                    </a:cubicBezTo>
                    <a:cubicBezTo>
                      <a:pt x="46" y="1379"/>
                      <a:pt x="121" y="1780"/>
                      <a:pt x="121" y="2181"/>
                    </a:cubicBezTo>
                    <a:cubicBezTo>
                      <a:pt x="121" y="3710"/>
                      <a:pt x="171" y="5239"/>
                      <a:pt x="196" y="6767"/>
                    </a:cubicBezTo>
                    <a:cubicBezTo>
                      <a:pt x="722" y="7043"/>
                      <a:pt x="1249" y="7369"/>
                      <a:pt x="1825" y="7444"/>
                    </a:cubicBezTo>
                    <a:cubicBezTo>
                      <a:pt x="4407" y="7795"/>
                      <a:pt x="6963" y="8246"/>
                      <a:pt x="9570" y="8497"/>
                    </a:cubicBezTo>
                    <a:cubicBezTo>
                      <a:pt x="11550" y="8547"/>
                      <a:pt x="13555" y="8722"/>
                      <a:pt x="15535" y="8772"/>
                    </a:cubicBezTo>
                    <a:cubicBezTo>
                      <a:pt x="15836" y="8802"/>
                      <a:pt x="16141" y="8808"/>
                      <a:pt x="16447" y="8808"/>
                    </a:cubicBezTo>
                    <a:cubicBezTo>
                      <a:pt x="16696" y="8808"/>
                      <a:pt x="16945" y="8804"/>
                      <a:pt x="17193" y="8804"/>
                    </a:cubicBezTo>
                    <a:cubicBezTo>
                      <a:pt x="17427" y="8804"/>
                      <a:pt x="17660" y="8808"/>
                      <a:pt x="17890" y="8823"/>
                    </a:cubicBezTo>
                    <a:cubicBezTo>
                      <a:pt x="17966" y="8797"/>
                      <a:pt x="18066" y="8772"/>
                      <a:pt x="18166" y="8747"/>
                    </a:cubicBezTo>
                    <a:cubicBezTo>
                      <a:pt x="18226" y="8675"/>
                      <a:pt x="18292" y="8638"/>
                      <a:pt x="18356" y="8638"/>
                    </a:cubicBezTo>
                    <a:cubicBezTo>
                      <a:pt x="18424" y="8638"/>
                      <a:pt x="18490" y="8681"/>
                      <a:pt x="18542" y="8772"/>
                    </a:cubicBezTo>
                    <a:cubicBezTo>
                      <a:pt x="18642" y="8797"/>
                      <a:pt x="18717" y="8823"/>
                      <a:pt x="18818" y="8848"/>
                    </a:cubicBezTo>
                    <a:cubicBezTo>
                      <a:pt x="19181" y="8873"/>
                      <a:pt x="19545" y="8885"/>
                      <a:pt x="19908" y="8885"/>
                    </a:cubicBezTo>
                    <a:cubicBezTo>
                      <a:pt x="20271" y="8885"/>
                      <a:pt x="20635" y="8873"/>
                      <a:pt x="20998" y="8848"/>
                    </a:cubicBezTo>
                    <a:cubicBezTo>
                      <a:pt x="21098" y="8823"/>
                      <a:pt x="21174" y="8797"/>
                      <a:pt x="21274" y="8772"/>
                    </a:cubicBezTo>
                    <a:cubicBezTo>
                      <a:pt x="21356" y="8731"/>
                      <a:pt x="21438" y="8691"/>
                      <a:pt x="21533" y="8691"/>
                    </a:cubicBezTo>
                    <a:cubicBezTo>
                      <a:pt x="21555" y="8691"/>
                      <a:pt x="21577" y="8693"/>
                      <a:pt x="21600" y="8697"/>
                    </a:cubicBezTo>
                    <a:cubicBezTo>
                      <a:pt x="21675" y="8722"/>
                      <a:pt x="21750" y="8722"/>
                      <a:pt x="21825" y="8722"/>
                    </a:cubicBezTo>
                    <a:cubicBezTo>
                      <a:pt x="21875" y="8710"/>
                      <a:pt x="21926" y="8703"/>
                      <a:pt x="21979" y="8703"/>
                    </a:cubicBezTo>
                    <a:cubicBezTo>
                      <a:pt x="22032" y="8703"/>
                      <a:pt x="22088" y="8710"/>
                      <a:pt x="22151" y="8722"/>
                    </a:cubicBezTo>
                    <a:cubicBezTo>
                      <a:pt x="22226" y="8722"/>
                      <a:pt x="22276" y="8747"/>
                      <a:pt x="22352" y="8747"/>
                    </a:cubicBezTo>
                    <a:lnTo>
                      <a:pt x="22577" y="8747"/>
                    </a:lnTo>
                    <a:cubicBezTo>
                      <a:pt x="22677" y="8722"/>
                      <a:pt x="22753" y="8722"/>
                      <a:pt x="22828" y="8697"/>
                    </a:cubicBezTo>
                    <a:cubicBezTo>
                      <a:pt x="22856" y="8694"/>
                      <a:pt x="22885" y="8692"/>
                      <a:pt x="22914" y="8692"/>
                    </a:cubicBezTo>
                    <a:cubicBezTo>
                      <a:pt x="23086" y="8692"/>
                      <a:pt x="23261" y="8747"/>
                      <a:pt x="23454" y="8747"/>
                    </a:cubicBezTo>
                    <a:cubicBezTo>
                      <a:pt x="23555" y="8747"/>
                      <a:pt x="23630" y="8722"/>
                      <a:pt x="23730" y="8697"/>
                    </a:cubicBezTo>
                    <a:cubicBezTo>
                      <a:pt x="23998" y="8682"/>
                      <a:pt x="24266" y="8678"/>
                      <a:pt x="24534" y="8678"/>
                    </a:cubicBezTo>
                    <a:cubicBezTo>
                      <a:pt x="24818" y="8678"/>
                      <a:pt x="25102" y="8683"/>
                      <a:pt x="25387" y="8683"/>
                    </a:cubicBezTo>
                    <a:cubicBezTo>
                      <a:pt x="25737" y="8683"/>
                      <a:pt x="26087" y="8676"/>
                      <a:pt x="26437" y="8647"/>
                    </a:cubicBezTo>
                    <a:cubicBezTo>
                      <a:pt x="27038" y="8497"/>
                      <a:pt x="27665" y="8522"/>
                      <a:pt x="28266" y="8396"/>
                    </a:cubicBezTo>
                    <a:cubicBezTo>
                      <a:pt x="30246" y="8171"/>
                      <a:pt x="32226" y="8096"/>
                      <a:pt x="34181" y="7670"/>
                    </a:cubicBezTo>
                    <a:cubicBezTo>
                      <a:pt x="35058" y="7444"/>
                      <a:pt x="35936" y="7244"/>
                      <a:pt x="36788" y="7018"/>
                    </a:cubicBezTo>
                    <a:cubicBezTo>
                      <a:pt x="37715" y="6818"/>
                      <a:pt x="38667" y="6592"/>
                      <a:pt x="39444" y="5990"/>
                    </a:cubicBezTo>
                    <a:lnTo>
                      <a:pt x="39870" y="5640"/>
                    </a:lnTo>
                    <a:cubicBezTo>
                      <a:pt x="40297" y="5589"/>
                      <a:pt x="40472" y="5339"/>
                      <a:pt x="40472" y="4888"/>
                    </a:cubicBezTo>
                    <a:cubicBezTo>
                      <a:pt x="40472" y="3985"/>
                      <a:pt x="40522" y="3083"/>
                      <a:pt x="40497" y="2206"/>
                    </a:cubicBezTo>
                    <a:cubicBezTo>
                      <a:pt x="40497" y="1479"/>
                      <a:pt x="40798" y="752"/>
                      <a:pt x="40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7" name="Google Shape;897;p35"/>
              <p:cNvSpPr/>
              <p:nvPr/>
            </p:nvSpPr>
            <p:spPr>
              <a:xfrm>
                <a:off x="2011425" y="1901575"/>
                <a:ext cx="1001275" cy="785200"/>
              </a:xfrm>
              <a:custGeom>
                <a:avLst/>
                <a:gdLst/>
                <a:ahLst/>
                <a:cxnLst/>
                <a:rect l="l" t="t" r="r" b="b"/>
                <a:pathLst>
                  <a:path w="40051" h="31408" extrusionOk="0">
                    <a:moveTo>
                      <a:pt x="39914" y="1"/>
                    </a:moveTo>
                    <a:cubicBezTo>
                      <a:pt x="39439" y="1"/>
                      <a:pt x="39307" y="560"/>
                      <a:pt x="38898" y="680"/>
                    </a:cubicBezTo>
                    <a:cubicBezTo>
                      <a:pt x="38823" y="731"/>
                      <a:pt x="38747" y="781"/>
                      <a:pt x="38672" y="856"/>
                    </a:cubicBezTo>
                    <a:cubicBezTo>
                      <a:pt x="37385" y="1755"/>
                      <a:pt x="36131" y="2721"/>
                      <a:pt x="34543" y="2721"/>
                    </a:cubicBezTo>
                    <a:cubicBezTo>
                      <a:pt x="34184" y="2721"/>
                      <a:pt x="33807" y="2671"/>
                      <a:pt x="33409" y="2560"/>
                    </a:cubicBezTo>
                    <a:cubicBezTo>
                      <a:pt x="33296" y="2532"/>
                      <a:pt x="33176" y="2518"/>
                      <a:pt x="33053" y="2518"/>
                    </a:cubicBezTo>
                    <a:cubicBezTo>
                      <a:pt x="32849" y="2518"/>
                      <a:pt x="32635" y="2557"/>
                      <a:pt x="32432" y="2635"/>
                    </a:cubicBezTo>
                    <a:cubicBezTo>
                      <a:pt x="32231" y="2685"/>
                      <a:pt x="32056" y="2786"/>
                      <a:pt x="32206" y="3061"/>
                    </a:cubicBezTo>
                    <a:cubicBezTo>
                      <a:pt x="32782" y="3387"/>
                      <a:pt x="33509" y="3187"/>
                      <a:pt x="34111" y="3563"/>
                    </a:cubicBezTo>
                    <a:cubicBezTo>
                      <a:pt x="34487" y="3788"/>
                      <a:pt x="34863" y="3989"/>
                      <a:pt x="34863" y="4515"/>
                    </a:cubicBezTo>
                    <a:cubicBezTo>
                      <a:pt x="34838" y="5016"/>
                      <a:pt x="34537" y="5292"/>
                      <a:pt x="34136" y="5518"/>
                    </a:cubicBezTo>
                    <a:cubicBezTo>
                      <a:pt x="33513" y="5851"/>
                      <a:pt x="32850" y="5948"/>
                      <a:pt x="32166" y="5948"/>
                    </a:cubicBezTo>
                    <a:cubicBezTo>
                      <a:pt x="32079" y="5948"/>
                      <a:pt x="31993" y="5946"/>
                      <a:pt x="31905" y="5944"/>
                    </a:cubicBezTo>
                    <a:cubicBezTo>
                      <a:pt x="30777" y="5893"/>
                      <a:pt x="30477" y="5643"/>
                      <a:pt x="30326" y="4465"/>
                    </a:cubicBezTo>
                    <a:cubicBezTo>
                      <a:pt x="30276" y="4239"/>
                      <a:pt x="30301" y="3989"/>
                      <a:pt x="30076" y="3863"/>
                    </a:cubicBezTo>
                    <a:cubicBezTo>
                      <a:pt x="29744" y="3734"/>
                      <a:pt x="29404" y="3712"/>
                      <a:pt x="29061" y="3712"/>
                    </a:cubicBezTo>
                    <a:cubicBezTo>
                      <a:pt x="28885" y="3712"/>
                      <a:pt x="28709" y="3717"/>
                      <a:pt x="28532" y="3717"/>
                    </a:cubicBezTo>
                    <a:cubicBezTo>
                      <a:pt x="28453" y="3717"/>
                      <a:pt x="28375" y="3716"/>
                      <a:pt x="28296" y="3713"/>
                    </a:cubicBezTo>
                    <a:lnTo>
                      <a:pt x="27995" y="3713"/>
                    </a:lnTo>
                    <a:cubicBezTo>
                      <a:pt x="27505" y="3721"/>
                      <a:pt x="27015" y="3735"/>
                      <a:pt x="26527" y="3735"/>
                    </a:cubicBezTo>
                    <a:cubicBezTo>
                      <a:pt x="25393" y="3735"/>
                      <a:pt x="24270" y="3657"/>
                      <a:pt x="23183" y="3237"/>
                    </a:cubicBezTo>
                    <a:cubicBezTo>
                      <a:pt x="23208" y="3187"/>
                      <a:pt x="23233" y="3112"/>
                      <a:pt x="23208" y="3036"/>
                    </a:cubicBezTo>
                    <a:cubicBezTo>
                      <a:pt x="23183" y="2961"/>
                      <a:pt x="23108" y="2886"/>
                      <a:pt x="23033" y="2861"/>
                    </a:cubicBezTo>
                    <a:cubicBezTo>
                      <a:pt x="22281" y="2786"/>
                      <a:pt x="21554" y="2560"/>
                      <a:pt x="20903" y="2134"/>
                    </a:cubicBezTo>
                    <a:cubicBezTo>
                      <a:pt x="20887" y="2132"/>
                      <a:pt x="20871" y="2131"/>
                      <a:pt x="20856" y="2131"/>
                    </a:cubicBezTo>
                    <a:cubicBezTo>
                      <a:pt x="20714" y="2131"/>
                      <a:pt x="20583" y="2205"/>
                      <a:pt x="20433" y="2205"/>
                    </a:cubicBezTo>
                    <a:cubicBezTo>
                      <a:pt x="20391" y="2205"/>
                      <a:pt x="20347" y="2199"/>
                      <a:pt x="20301" y="2184"/>
                    </a:cubicBezTo>
                    <a:cubicBezTo>
                      <a:pt x="20226" y="2134"/>
                      <a:pt x="20151" y="2109"/>
                      <a:pt x="20076" y="2059"/>
                    </a:cubicBezTo>
                    <a:cubicBezTo>
                      <a:pt x="18923" y="1482"/>
                      <a:pt x="17644" y="1207"/>
                      <a:pt x="16517" y="555"/>
                    </a:cubicBezTo>
                    <a:cubicBezTo>
                      <a:pt x="15564" y="79"/>
                      <a:pt x="14537" y="154"/>
                      <a:pt x="13509" y="54"/>
                    </a:cubicBezTo>
                    <a:cubicBezTo>
                      <a:pt x="12883" y="104"/>
                      <a:pt x="13033" y="781"/>
                      <a:pt x="12682" y="1081"/>
                    </a:cubicBezTo>
                    <a:cubicBezTo>
                      <a:pt x="12363" y="1444"/>
                      <a:pt x="11994" y="1555"/>
                      <a:pt x="11604" y="1555"/>
                    </a:cubicBezTo>
                    <a:cubicBezTo>
                      <a:pt x="11319" y="1555"/>
                      <a:pt x="11023" y="1496"/>
                      <a:pt x="10727" y="1432"/>
                    </a:cubicBezTo>
                    <a:cubicBezTo>
                      <a:pt x="10235" y="1432"/>
                      <a:pt x="10043" y="774"/>
                      <a:pt x="9562" y="774"/>
                    </a:cubicBezTo>
                    <a:cubicBezTo>
                      <a:pt x="9504" y="774"/>
                      <a:pt x="9441" y="784"/>
                      <a:pt x="9374" y="806"/>
                    </a:cubicBezTo>
                    <a:cubicBezTo>
                      <a:pt x="8797" y="1182"/>
                      <a:pt x="8196" y="1432"/>
                      <a:pt x="7519" y="1533"/>
                    </a:cubicBezTo>
                    <a:cubicBezTo>
                      <a:pt x="6943" y="1621"/>
                      <a:pt x="6370" y="1660"/>
                      <a:pt x="5801" y="1660"/>
                    </a:cubicBezTo>
                    <a:cubicBezTo>
                      <a:pt x="4439" y="1660"/>
                      <a:pt x="3090" y="1439"/>
                      <a:pt x="1730" y="1157"/>
                    </a:cubicBezTo>
                    <a:cubicBezTo>
                      <a:pt x="1243" y="1041"/>
                      <a:pt x="778" y="775"/>
                      <a:pt x="255" y="775"/>
                    </a:cubicBezTo>
                    <a:cubicBezTo>
                      <a:pt x="212" y="775"/>
                      <a:pt x="169" y="777"/>
                      <a:pt x="126" y="781"/>
                    </a:cubicBezTo>
                    <a:cubicBezTo>
                      <a:pt x="126" y="5192"/>
                      <a:pt x="126" y="9603"/>
                      <a:pt x="151" y="14014"/>
                    </a:cubicBezTo>
                    <a:cubicBezTo>
                      <a:pt x="0" y="14139"/>
                      <a:pt x="0" y="14290"/>
                      <a:pt x="101" y="14415"/>
                    </a:cubicBezTo>
                    <a:cubicBezTo>
                      <a:pt x="101" y="14490"/>
                      <a:pt x="101" y="14565"/>
                      <a:pt x="101" y="14615"/>
                    </a:cubicBezTo>
                    <a:cubicBezTo>
                      <a:pt x="101" y="14615"/>
                      <a:pt x="75" y="14640"/>
                      <a:pt x="50" y="14691"/>
                    </a:cubicBezTo>
                    <a:cubicBezTo>
                      <a:pt x="50" y="14741"/>
                      <a:pt x="75" y="14766"/>
                      <a:pt x="101" y="14816"/>
                    </a:cubicBezTo>
                    <a:cubicBezTo>
                      <a:pt x="101" y="14966"/>
                      <a:pt x="126" y="15092"/>
                      <a:pt x="126" y="15217"/>
                    </a:cubicBezTo>
                    <a:cubicBezTo>
                      <a:pt x="0" y="15367"/>
                      <a:pt x="0" y="15493"/>
                      <a:pt x="126" y="15618"/>
                    </a:cubicBezTo>
                    <a:cubicBezTo>
                      <a:pt x="126" y="15743"/>
                      <a:pt x="126" y="15868"/>
                      <a:pt x="126" y="15994"/>
                    </a:cubicBezTo>
                    <a:cubicBezTo>
                      <a:pt x="251" y="16144"/>
                      <a:pt x="226" y="16320"/>
                      <a:pt x="126" y="16470"/>
                    </a:cubicBezTo>
                    <a:cubicBezTo>
                      <a:pt x="151" y="16520"/>
                      <a:pt x="151" y="16545"/>
                      <a:pt x="126" y="16595"/>
                    </a:cubicBezTo>
                    <a:cubicBezTo>
                      <a:pt x="201" y="16670"/>
                      <a:pt x="201" y="16771"/>
                      <a:pt x="126" y="16871"/>
                    </a:cubicBezTo>
                    <a:cubicBezTo>
                      <a:pt x="126" y="17247"/>
                      <a:pt x="126" y="17623"/>
                      <a:pt x="126" y="17999"/>
                    </a:cubicBezTo>
                    <a:cubicBezTo>
                      <a:pt x="276" y="18274"/>
                      <a:pt x="251" y="18575"/>
                      <a:pt x="126" y="18876"/>
                    </a:cubicBezTo>
                    <a:cubicBezTo>
                      <a:pt x="151" y="18926"/>
                      <a:pt x="151" y="18951"/>
                      <a:pt x="126" y="19001"/>
                    </a:cubicBezTo>
                    <a:cubicBezTo>
                      <a:pt x="301" y="19352"/>
                      <a:pt x="201" y="19728"/>
                      <a:pt x="226" y="20079"/>
                    </a:cubicBezTo>
                    <a:cubicBezTo>
                      <a:pt x="276" y="22134"/>
                      <a:pt x="126" y="24189"/>
                      <a:pt x="276" y="26244"/>
                    </a:cubicBezTo>
                    <a:lnTo>
                      <a:pt x="326" y="26244"/>
                    </a:lnTo>
                    <a:cubicBezTo>
                      <a:pt x="458" y="26357"/>
                      <a:pt x="603" y="26414"/>
                      <a:pt x="763" y="26414"/>
                    </a:cubicBezTo>
                    <a:cubicBezTo>
                      <a:pt x="816" y="26414"/>
                      <a:pt x="871" y="26407"/>
                      <a:pt x="928" y="26395"/>
                    </a:cubicBezTo>
                    <a:cubicBezTo>
                      <a:pt x="1203" y="26295"/>
                      <a:pt x="1454" y="26119"/>
                      <a:pt x="1730" y="26044"/>
                    </a:cubicBezTo>
                    <a:cubicBezTo>
                      <a:pt x="3166" y="25542"/>
                      <a:pt x="4602" y="25207"/>
                      <a:pt x="6114" y="25207"/>
                    </a:cubicBezTo>
                    <a:cubicBezTo>
                      <a:pt x="6264" y="25207"/>
                      <a:pt x="6415" y="25210"/>
                      <a:pt x="6567" y="25217"/>
                    </a:cubicBezTo>
                    <a:cubicBezTo>
                      <a:pt x="7446" y="25259"/>
                      <a:pt x="8325" y="25528"/>
                      <a:pt x="9219" y="25528"/>
                    </a:cubicBezTo>
                    <a:cubicBezTo>
                      <a:pt x="9395" y="25528"/>
                      <a:pt x="9572" y="25517"/>
                      <a:pt x="9750" y="25493"/>
                    </a:cubicBezTo>
                    <a:cubicBezTo>
                      <a:pt x="9900" y="25142"/>
                      <a:pt x="9700" y="24841"/>
                      <a:pt x="9624" y="24540"/>
                    </a:cubicBezTo>
                    <a:cubicBezTo>
                      <a:pt x="9248" y="23036"/>
                      <a:pt x="9850" y="22134"/>
                      <a:pt x="11429" y="21909"/>
                    </a:cubicBezTo>
                    <a:cubicBezTo>
                      <a:pt x="11855" y="21858"/>
                      <a:pt x="12281" y="21959"/>
                      <a:pt x="12682" y="21733"/>
                    </a:cubicBezTo>
                    <a:cubicBezTo>
                      <a:pt x="12883" y="21558"/>
                      <a:pt x="12707" y="21432"/>
                      <a:pt x="12607" y="21332"/>
                    </a:cubicBezTo>
                    <a:cubicBezTo>
                      <a:pt x="12737" y="21283"/>
                      <a:pt x="12856" y="21253"/>
                      <a:pt x="12958" y="21253"/>
                    </a:cubicBezTo>
                    <a:cubicBezTo>
                      <a:pt x="13171" y="21253"/>
                      <a:pt x="13309" y="21385"/>
                      <a:pt x="13309" y="21758"/>
                    </a:cubicBezTo>
                    <a:cubicBezTo>
                      <a:pt x="13309" y="21858"/>
                      <a:pt x="13334" y="21959"/>
                      <a:pt x="13359" y="22059"/>
                    </a:cubicBezTo>
                    <a:cubicBezTo>
                      <a:pt x="13409" y="22285"/>
                      <a:pt x="13484" y="22485"/>
                      <a:pt x="13584" y="22686"/>
                    </a:cubicBezTo>
                    <a:cubicBezTo>
                      <a:pt x="13860" y="23312"/>
                      <a:pt x="13985" y="23964"/>
                      <a:pt x="13835" y="24640"/>
                    </a:cubicBezTo>
                    <a:cubicBezTo>
                      <a:pt x="13810" y="24741"/>
                      <a:pt x="13785" y="24816"/>
                      <a:pt x="13785" y="24916"/>
                    </a:cubicBezTo>
                    <a:cubicBezTo>
                      <a:pt x="13735" y="25067"/>
                      <a:pt x="13685" y="25242"/>
                      <a:pt x="13634" y="25392"/>
                    </a:cubicBezTo>
                    <a:cubicBezTo>
                      <a:pt x="13584" y="25468"/>
                      <a:pt x="13559" y="25543"/>
                      <a:pt x="13534" y="25618"/>
                    </a:cubicBezTo>
                    <a:cubicBezTo>
                      <a:pt x="13434" y="25919"/>
                      <a:pt x="13233" y="26144"/>
                      <a:pt x="12983" y="26320"/>
                    </a:cubicBezTo>
                    <a:cubicBezTo>
                      <a:pt x="12707" y="26570"/>
                      <a:pt x="12281" y="26545"/>
                      <a:pt x="12081" y="26896"/>
                    </a:cubicBezTo>
                    <a:cubicBezTo>
                      <a:pt x="12106" y="27172"/>
                      <a:pt x="12331" y="27272"/>
                      <a:pt x="12532" y="27422"/>
                    </a:cubicBezTo>
                    <a:cubicBezTo>
                      <a:pt x="13760" y="28400"/>
                      <a:pt x="15188" y="29152"/>
                      <a:pt x="16492" y="30054"/>
                    </a:cubicBezTo>
                    <a:cubicBezTo>
                      <a:pt x="17795" y="30831"/>
                      <a:pt x="19198" y="31307"/>
                      <a:pt x="20727" y="31407"/>
                    </a:cubicBezTo>
                    <a:cubicBezTo>
                      <a:pt x="20827" y="31407"/>
                      <a:pt x="20928" y="31407"/>
                      <a:pt x="21028" y="31382"/>
                    </a:cubicBezTo>
                    <a:cubicBezTo>
                      <a:pt x="21103" y="31357"/>
                      <a:pt x="21203" y="31332"/>
                      <a:pt x="21304" y="31307"/>
                    </a:cubicBezTo>
                    <a:cubicBezTo>
                      <a:pt x="21980" y="31182"/>
                      <a:pt x="22682" y="31182"/>
                      <a:pt x="23359" y="31006"/>
                    </a:cubicBezTo>
                    <a:cubicBezTo>
                      <a:pt x="24512" y="30605"/>
                      <a:pt x="25464" y="29828"/>
                      <a:pt x="26467" y="29202"/>
                    </a:cubicBezTo>
                    <a:cubicBezTo>
                      <a:pt x="26993" y="28801"/>
                      <a:pt x="27569" y="28500"/>
                      <a:pt x="28221" y="28275"/>
                    </a:cubicBezTo>
                    <a:cubicBezTo>
                      <a:pt x="28797" y="28074"/>
                      <a:pt x="29449" y="27924"/>
                      <a:pt x="29825" y="27347"/>
                    </a:cubicBezTo>
                    <a:cubicBezTo>
                      <a:pt x="30076" y="26971"/>
                      <a:pt x="29900" y="26495"/>
                      <a:pt x="30176" y="26119"/>
                    </a:cubicBezTo>
                    <a:cubicBezTo>
                      <a:pt x="30201" y="26069"/>
                      <a:pt x="30226" y="26044"/>
                      <a:pt x="30226" y="26019"/>
                    </a:cubicBezTo>
                    <a:cubicBezTo>
                      <a:pt x="30276" y="25944"/>
                      <a:pt x="30351" y="25894"/>
                      <a:pt x="30401" y="25818"/>
                    </a:cubicBezTo>
                    <a:cubicBezTo>
                      <a:pt x="30452" y="25768"/>
                      <a:pt x="30502" y="25718"/>
                      <a:pt x="30577" y="25668"/>
                    </a:cubicBezTo>
                    <a:cubicBezTo>
                      <a:pt x="30727" y="25543"/>
                      <a:pt x="30903" y="25468"/>
                      <a:pt x="31103" y="25392"/>
                    </a:cubicBezTo>
                    <a:cubicBezTo>
                      <a:pt x="31329" y="25317"/>
                      <a:pt x="31579" y="25242"/>
                      <a:pt x="31830" y="25192"/>
                    </a:cubicBezTo>
                    <a:cubicBezTo>
                      <a:pt x="31962" y="25141"/>
                      <a:pt x="32087" y="25117"/>
                      <a:pt x="32207" y="25117"/>
                    </a:cubicBezTo>
                    <a:cubicBezTo>
                      <a:pt x="32499" y="25117"/>
                      <a:pt x="32760" y="25255"/>
                      <a:pt x="33008" y="25468"/>
                    </a:cubicBezTo>
                    <a:cubicBezTo>
                      <a:pt x="33133" y="25568"/>
                      <a:pt x="33284" y="25643"/>
                      <a:pt x="33409" y="25743"/>
                    </a:cubicBezTo>
                    <a:cubicBezTo>
                      <a:pt x="33534" y="25843"/>
                      <a:pt x="33609" y="25994"/>
                      <a:pt x="33710" y="26094"/>
                    </a:cubicBezTo>
                    <a:cubicBezTo>
                      <a:pt x="33785" y="26169"/>
                      <a:pt x="33835" y="26219"/>
                      <a:pt x="33910" y="26244"/>
                    </a:cubicBezTo>
                    <a:cubicBezTo>
                      <a:pt x="33960" y="26270"/>
                      <a:pt x="33985" y="26295"/>
                      <a:pt x="34036" y="26295"/>
                    </a:cubicBezTo>
                    <a:cubicBezTo>
                      <a:pt x="34205" y="26348"/>
                      <a:pt x="34374" y="26363"/>
                      <a:pt x="34543" y="26363"/>
                    </a:cubicBezTo>
                    <a:cubicBezTo>
                      <a:pt x="34776" y="26363"/>
                      <a:pt x="35009" y="26334"/>
                      <a:pt x="35243" y="26334"/>
                    </a:cubicBezTo>
                    <a:cubicBezTo>
                      <a:pt x="35316" y="26334"/>
                      <a:pt x="35390" y="26337"/>
                      <a:pt x="35464" y="26345"/>
                    </a:cubicBezTo>
                    <a:cubicBezTo>
                      <a:pt x="35840" y="26295"/>
                      <a:pt x="36216" y="26295"/>
                      <a:pt x="36567" y="26295"/>
                    </a:cubicBezTo>
                    <a:cubicBezTo>
                      <a:pt x="36667" y="26295"/>
                      <a:pt x="36767" y="26306"/>
                      <a:pt x="36868" y="26306"/>
                    </a:cubicBezTo>
                    <a:cubicBezTo>
                      <a:pt x="36918" y="26306"/>
                      <a:pt x="36968" y="26303"/>
                      <a:pt x="37018" y="26295"/>
                    </a:cubicBezTo>
                    <a:cubicBezTo>
                      <a:pt x="37569" y="26295"/>
                      <a:pt x="38121" y="26420"/>
                      <a:pt x="38647" y="26570"/>
                    </a:cubicBezTo>
                    <a:cubicBezTo>
                      <a:pt x="38829" y="26619"/>
                      <a:pt x="39018" y="26668"/>
                      <a:pt x="39200" y="26668"/>
                    </a:cubicBezTo>
                    <a:cubicBezTo>
                      <a:pt x="39394" y="26668"/>
                      <a:pt x="39582" y="26613"/>
                      <a:pt x="39750" y="26445"/>
                    </a:cubicBezTo>
                    <a:cubicBezTo>
                      <a:pt x="39775" y="25718"/>
                      <a:pt x="39775" y="24966"/>
                      <a:pt x="39800" y="24239"/>
                    </a:cubicBezTo>
                    <a:cubicBezTo>
                      <a:pt x="39875" y="22059"/>
                      <a:pt x="39750" y="19853"/>
                      <a:pt x="39925" y="17648"/>
                    </a:cubicBezTo>
                    <a:cubicBezTo>
                      <a:pt x="40026" y="16345"/>
                      <a:pt x="39950" y="15016"/>
                      <a:pt x="39950" y="13688"/>
                    </a:cubicBezTo>
                    <a:cubicBezTo>
                      <a:pt x="39950" y="10305"/>
                      <a:pt x="40051" y="6946"/>
                      <a:pt x="39925" y="3588"/>
                    </a:cubicBezTo>
                    <a:cubicBezTo>
                      <a:pt x="39850" y="2585"/>
                      <a:pt x="39800" y="1583"/>
                      <a:pt x="39975" y="605"/>
                    </a:cubicBezTo>
                    <a:cubicBezTo>
                      <a:pt x="39975" y="405"/>
                      <a:pt x="39975" y="204"/>
                      <a:pt x="39975" y="4"/>
                    </a:cubicBezTo>
                    <a:cubicBezTo>
                      <a:pt x="39954" y="2"/>
                      <a:pt x="39934" y="1"/>
                      <a:pt x="3991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35"/>
              <p:cNvSpPr/>
              <p:nvPr/>
            </p:nvSpPr>
            <p:spPr>
              <a:xfrm>
                <a:off x="2015800" y="2522975"/>
                <a:ext cx="990000" cy="309800"/>
              </a:xfrm>
              <a:custGeom>
                <a:avLst/>
                <a:gdLst/>
                <a:ahLst/>
                <a:cxnLst/>
                <a:rect l="l" t="t" r="r" b="b"/>
                <a:pathLst>
                  <a:path w="39600" h="12392" extrusionOk="0">
                    <a:moveTo>
                      <a:pt x="29199" y="3794"/>
                    </a:moveTo>
                    <a:cubicBezTo>
                      <a:pt x="29199" y="3794"/>
                      <a:pt x="29174" y="3794"/>
                      <a:pt x="29174" y="3820"/>
                    </a:cubicBezTo>
                    <a:lnTo>
                      <a:pt x="29149" y="3820"/>
                    </a:lnTo>
                    <a:cubicBezTo>
                      <a:pt x="29149" y="3820"/>
                      <a:pt x="29174" y="3794"/>
                      <a:pt x="29199" y="3794"/>
                    </a:cubicBezTo>
                    <a:close/>
                    <a:moveTo>
                      <a:pt x="37394" y="2015"/>
                    </a:moveTo>
                    <a:cubicBezTo>
                      <a:pt x="37670" y="2015"/>
                      <a:pt x="37921" y="2065"/>
                      <a:pt x="38096" y="2266"/>
                    </a:cubicBezTo>
                    <a:cubicBezTo>
                      <a:pt x="38196" y="2341"/>
                      <a:pt x="38297" y="2416"/>
                      <a:pt x="38422" y="2441"/>
                    </a:cubicBezTo>
                    <a:cubicBezTo>
                      <a:pt x="38522" y="3068"/>
                      <a:pt x="38998" y="3694"/>
                      <a:pt x="38572" y="4371"/>
                    </a:cubicBezTo>
                    <a:cubicBezTo>
                      <a:pt x="38447" y="4596"/>
                      <a:pt x="38347" y="4822"/>
                      <a:pt x="38171" y="4998"/>
                    </a:cubicBezTo>
                    <a:cubicBezTo>
                      <a:pt x="38096" y="5073"/>
                      <a:pt x="38046" y="5123"/>
                      <a:pt x="37996" y="5173"/>
                    </a:cubicBezTo>
                    <a:cubicBezTo>
                      <a:pt x="37820" y="5298"/>
                      <a:pt x="37695" y="5424"/>
                      <a:pt x="37595" y="5599"/>
                    </a:cubicBezTo>
                    <a:lnTo>
                      <a:pt x="37419" y="5624"/>
                    </a:lnTo>
                    <a:lnTo>
                      <a:pt x="37419" y="5599"/>
                    </a:lnTo>
                    <a:cubicBezTo>
                      <a:pt x="37294" y="5699"/>
                      <a:pt x="37119" y="5649"/>
                      <a:pt x="37018" y="5774"/>
                    </a:cubicBezTo>
                    <a:cubicBezTo>
                      <a:pt x="37018" y="5774"/>
                      <a:pt x="37018" y="5749"/>
                      <a:pt x="37018" y="5749"/>
                    </a:cubicBezTo>
                    <a:cubicBezTo>
                      <a:pt x="36693" y="5499"/>
                      <a:pt x="36216" y="5599"/>
                      <a:pt x="35941" y="5273"/>
                    </a:cubicBezTo>
                    <a:cubicBezTo>
                      <a:pt x="35640" y="5023"/>
                      <a:pt x="35414" y="4722"/>
                      <a:pt x="35164" y="4396"/>
                    </a:cubicBezTo>
                    <a:cubicBezTo>
                      <a:pt x="35239" y="4271"/>
                      <a:pt x="35239" y="4120"/>
                      <a:pt x="35239" y="3970"/>
                    </a:cubicBezTo>
                    <a:cubicBezTo>
                      <a:pt x="35214" y="3293"/>
                      <a:pt x="35439" y="2767"/>
                      <a:pt x="36016" y="2416"/>
                    </a:cubicBezTo>
                    <a:cubicBezTo>
                      <a:pt x="36141" y="2341"/>
                      <a:pt x="36216" y="2241"/>
                      <a:pt x="36216" y="2090"/>
                    </a:cubicBezTo>
                    <a:cubicBezTo>
                      <a:pt x="36267" y="2115"/>
                      <a:pt x="36317" y="2115"/>
                      <a:pt x="36367" y="2115"/>
                    </a:cubicBezTo>
                    <a:cubicBezTo>
                      <a:pt x="36542" y="2090"/>
                      <a:pt x="36693" y="2040"/>
                      <a:pt x="36868" y="2040"/>
                    </a:cubicBezTo>
                    <a:cubicBezTo>
                      <a:pt x="37044" y="2015"/>
                      <a:pt x="37219" y="2015"/>
                      <a:pt x="37394" y="2015"/>
                    </a:cubicBezTo>
                    <a:close/>
                    <a:moveTo>
                      <a:pt x="5583" y="1586"/>
                    </a:moveTo>
                    <a:cubicBezTo>
                      <a:pt x="6111" y="1586"/>
                      <a:pt x="6647" y="1698"/>
                      <a:pt x="7194" y="1915"/>
                    </a:cubicBezTo>
                    <a:cubicBezTo>
                      <a:pt x="7695" y="2216"/>
                      <a:pt x="7921" y="2817"/>
                      <a:pt x="8497" y="3068"/>
                    </a:cubicBezTo>
                    <a:cubicBezTo>
                      <a:pt x="8497" y="3043"/>
                      <a:pt x="8522" y="3043"/>
                      <a:pt x="8547" y="3043"/>
                    </a:cubicBezTo>
                    <a:cubicBezTo>
                      <a:pt x="8547" y="3218"/>
                      <a:pt x="8622" y="3343"/>
                      <a:pt x="8697" y="3494"/>
                    </a:cubicBezTo>
                    <a:cubicBezTo>
                      <a:pt x="8672" y="3594"/>
                      <a:pt x="8597" y="3669"/>
                      <a:pt x="8572" y="3769"/>
                    </a:cubicBezTo>
                    <a:cubicBezTo>
                      <a:pt x="8447" y="4571"/>
                      <a:pt x="8522" y="5449"/>
                      <a:pt x="8146" y="6226"/>
                    </a:cubicBezTo>
                    <a:cubicBezTo>
                      <a:pt x="8121" y="6451"/>
                      <a:pt x="7996" y="6602"/>
                      <a:pt x="7870" y="6752"/>
                    </a:cubicBezTo>
                    <a:lnTo>
                      <a:pt x="7545" y="7003"/>
                    </a:lnTo>
                    <a:cubicBezTo>
                      <a:pt x="7520" y="7003"/>
                      <a:pt x="7494" y="7028"/>
                      <a:pt x="7469" y="7078"/>
                    </a:cubicBezTo>
                    <a:cubicBezTo>
                      <a:pt x="7469" y="7103"/>
                      <a:pt x="7494" y="7128"/>
                      <a:pt x="7520" y="7178"/>
                    </a:cubicBezTo>
                    <a:cubicBezTo>
                      <a:pt x="7494" y="7178"/>
                      <a:pt x="7469" y="7153"/>
                      <a:pt x="7444" y="7153"/>
                    </a:cubicBezTo>
                    <a:cubicBezTo>
                      <a:pt x="7269" y="7178"/>
                      <a:pt x="7093" y="7303"/>
                      <a:pt x="6918" y="7378"/>
                    </a:cubicBezTo>
                    <a:cubicBezTo>
                      <a:pt x="6527" y="7591"/>
                      <a:pt x="6142" y="7693"/>
                      <a:pt x="5759" y="7693"/>
                    </a:cubicBezTo>
                    <a:cubicBezTo>
                      <a:pt x="5282" y="7693"/>
                      <a:pt x="4809" y="7534"/>
                      <a:pt x="4337" y="7228"/>
                    </a:cubicBezTo>
                    <a:cubicBezTo>
                      <a:pt x="4036" y="7053"/>
                      <a:pt x="3710" y="6852"/>
                      <a:pt x="3384" y="6652"/>
                    </a:cubicBezTo>
                    <a:cubicBezTo>
                      <a:pt x="3409" y="6602"/>
                      <a:pt x="3434" y="6551"/>
                      <a:pt x="3409" y="6476"/>
                    </a:cubicBezTo>
                    <a:cubicBezTo>
                      <a:pt x="2733" y="5524"/>
                      <a:pt x="2632" y="4471"/>
                      <a:pt x="3058" y="3368"/>
                    </a:cubicBezTo>
                    <a:cubicBezTo>
                      <a:pt x="3108" y="3168"/>
                      <a:pt x="3134" y="2967"/>
                      <a:pt x="3209" y="2767"/>
                    </a:cubicBezTo>
                    <a:cubicBezTo>
                      <a:pt x="3259" y="2692"/>
                      <a:pt x="3284" y="2617"/>
                      <a:pt x="3309" y="2541"/>
                    </a:cubicBezTo>
                    <a:cubicBezTo>
                      <a:pt x="3384" y="2441"/>
                      <a:pt x="3459" y="2341"/>
                      <a:pt x="3535" y="2266"/>
                    </a:cubicBezTo>
                    <a:cubicBezTo>
                      <a:pt x="3585" y="2190"/>
                      <a:pt x="3660" y="2140"/>
                      <a:pt x="3710" y="2090"/>
                    </a:cubicBezTo>
                    <a:cubicBezTo>
                      <a:pt x="4325" y="1748"/>
                      <a:pt x="4948" y="1586"/>
                      <a:pt x="5583" y="1586"/>
                    </a:cubicBezTo>
                    <a:close/>
                    <a:moveTo>
                      <a:pt x="8647" y="7754"/>
                    </a:moveTo>
                    <a:cubicBezTo>
                      <a:pt x="8597" y="7779"/>
                      <a:pt x="8572" y="7779"/>
                      <a:pt x="8547" y="7805"/>
                    </a:cubicBezTo>
                    <a:cubicBezTo>
                      <a:pt x="8572" y="7779"/>
                      <a:pt x="8597" y="7779"/>
                      <a:pt x="8622" y="7754"/>
                    </a:cubicBezTo>
                    <a:close/>
                    <a:moveTo>
                      <a:pt x="12829" y="5849"/>
                    </a:moveTo>
                    <a:cubicBezTo>
                      <a:pt x="13705" y="5849"/>
                      <a:pt x="14512" y="6102"/>
                      <a:pt x="15164" y="6852"/>
                    </a:cubicBezTo>
                    <a:cubicBezTo>
                      <a:pt x="15414" y="7078"/>
                      <a:pt x="15515" y="7454"/>
                      <a:pt x="15815" y="7654"/>
                    </a:cubicBezTo>
                    <a:cubicBezTo>
                      <a:pt x="15865" y="7679"/>
                      <a:pt x="15916" y="7729"/>
                      <a:pt x="15966" y="7779"/>
                    </a:cubicBezTo>
                    <a:cubicBezTo>
                      <a:pt x="15966" y="7980"/>
                      <a:pt x="15966" y="8155"/>
                      <a:pt x="15966" y="8356"/>
                    </a:cubicBezTo>
                    <a:lnTo>
                      <a:pt x="15891" y="8356"/>
                    </a:lnTo>
                    <a:cubicBezTo>
                      <a:pt x="15364" y="8732"/>
                      <a:pt x="15264" y="9434"/>
                      <a:pt x="14788" y="9860"/>
                    </a:cubicBezTo>
                    <a:cubicBezTo>
                      <a:pt x="14637" y="10010"/>
                      <a:pt x="14512" y="10135"/>
                      <a:pt x="14412" y="10261"/>
                    </a:cubicBezTo>
                    <a:cubicBezTo>
                      <a:pt x="14286" y="10361"/>
                      <a:pt x="14161" y="10436"/>
                      <a:pt x="13986" y="10436"/>
                    </a:cubicBezTo>
                    <a:cubicBezTo>
                      <a:pt x="13672" y="10536"/>
                      <a:pt x="13347" y="10555"/>
                      <a:pt x="13018" y="10555"/>
                    </a:cubicBezTo>
                    <a:cubicBezTo>
                      <a:pt x="12820" y="10555"/>
                      <a:pt x="12622" y="10548"/>
                      <a:pt x="12424" y="10548"/>
                    </a:cubicBezTo>
                    <a:cubicBezTo>
                      <a:pt x="12292" y="10548"/>
                      <a:pt x="12161" y="10551"/>
                      <a:pt x="12031" y="10561"/>
                    </a:cubicBezTo>
                    <a:cubicBezTo>
                      <a:pt x="11855" y="10561"/>
                      <a:pt x="11655" y="10587"/>
                      <a:pt x="11479" y="10662"/>
                    </a:cubicBezTo>
                    <a:cubicBezTo>
                      <a:pt x="11454" y="10687"/>
                      <a:pt x="11454" y="10687"/>
                      <a:pt x="11429" y="10687"/>
                    </a:cubicBezTo>
                    <a:cubicBezTo>
                      <a:pt x="11429" y="10662"/>
                      <a:pt x="11404" y="10637"/>
                      <a:pt x="11379" y="10587"/>
                    </a:cubicBezTo>
                    <a:lnTo>
                      <a:pt x="11379" y="10612"/>
                    </a:lnTo>
                    <a:cubicBezTo>
                      <a:pt x="11279" y="10561"/>
                      <a:pt x="11229" y="10461"/>
                      <a:pt x="11179" y="10386"/>
                    </a:cubicBezTo>
                    <a:cubicBezTo>
                      <a:pt x="11104" y="10336"/>
                      <a:pt x="11053" y="10286"/>
                      <a:pt x="10978" y="10211"/>
                    </a:cubicBezTo>
                    <a:cubicBezTo>
                      <a:pt x="11053" y="9634"/>
                      <a:pt x="10803" y="9183"/>
                      <a:pt x="10377" y="8832"/>
                    </a:cubicBezTo>
                    <a:cubicBezTo>
                      <a:pt x="10402" y="8807"/>
                      <a:pt x="10452" y="8757"/>
                      <a:pt x="10502" y="8707"/>
                    </a:cubicBezTo>
                    <a:cubicBezTo>
                      <a:pt x="10703" y="8105"/>
                      <a:pt x="10527" y="7429"/>
                      <a:pt x="10903" y="6877"/>
                    </a:cubicBezTo>
                    <a:cubicBezTo>
                      <a:pt x="11053" y="6226"/>
                      <a:pt x="11505" y="5950"/>
                      <a:pt x="12106" y="5900"/>
                    </a:cubicBezTo>
                    <a:cubicBezTo>
                      <a:pt x="12351" y="5868"/>
                      <a:pt x="12592" y="5849"/>
                      <a:pt x="12829" y="5849"/>
                    </a:cubicBezTo>
                    <a:close/>
                    <a:moveTo>
                      <a:pt x="18823" y="10988"/>
                    </a:moveTo>
                    <a:cubicBezTo>
                      <a:pt x="18823" y="11013"/>
                      <a:pt x="18798" y="11013"/>
                      <a:pt x="18798" y="11013"/>
                    </a:cubicBezTo>
                    <a:cubicBezTo>
                      <a:pt x="18798" y="11013"/>
                      <a:pt x="18773" y="11038"/>
                      <a:pt x="18773" y="11038"/>
                    </a:cubicBezTo>
                    <a:cubicBezTo>
                      <a:pt x="18773" y="11038"/>
                      <a:pt x="18773" y="11013"/>
                      <a:pt x="18773" y="11013"/>
                    </a:cubicBezTo>
                    <a:cubicBezTo>
                      <a:pt x="18798" y="11013"/>
                      <a:pt x="18798" y="10988"/>
                      <a:pt x="18823" y="10988"/>
                    </a:cubicBezTo>
                    <a:close/>
                    <a:moveTo>
                      <a:pt x="16542" y="11489"/>
                    </a:moveTo>
                    <a:cubicBezTo>
                      <a:pt x="16542" y="11514"/>
                      <a:pt x="16542" y="11514"/>
                      <a:pt x="16542" y="11539"/>
                    </a:cubicBezTo>
                    <a:cubicBezTo>
                      <a:pt x="16517" y="11514"/>
                      <a:pt x="16467" y="11514"/>
                      <a:pt x="16467" y="11514"/>
                    </a:cubicBezTo>
                    <a:cubicBezTo>
                      <a:pt x="16467" y="11514"/>
                      <a:pt x="16517" y="11514"/>
                      <a:pt x="16542" y="11489"/>
                    </a:cubicBezTo>
                    <a:close/>
                    <a:moveTo>
                      <a:pt x="16567" y="11614"/>
                    </a:moveTo>
                    <a:lnTo>
                      <a:pt x="16617" y="11639"/>
                    </a:lnTo>
                    <a:lnTo>
                      <a:pt x="16567" y="11639"/>
                    </a:lnTo>
                    <a:cubicBezTo>
                      <a:pt x="16567" y="11639"/>
                      <a:pt x="16567" y="11614"/>
                      <a:pt x="16567" y="11614"/>
                    </a:cubicBezTo>
                    <a:close/>
                    <a:moveTo>
                      <a:pt x="5890" y="0"/>
                    </a:moveTo>
                    <a:cubicBezTo>
                      <a:pt x="5733" y="0"/>
                      <a:pt x="5571" y="36"/>
                      <a:pt x="5414" y="60"/>
                    </a:cubicBezTo>
                    <a:cubicBezTo>
                      <a:pt x="4612" y="211"/>
                      <a:pt x="3810" y="361"/>
                      <a:pt x="2983" y="486"/>
                    </a:cubicBezTo>
                    <a:cubicBezTo>
                      <a:pt x="2156" y="662"/>
                      <a:pt x="1404" y="887"/>
                      <a:pt x="728" y="1388"/>
                    </a:cubicBezTo>
                    <a:lnTo>
                      <a:pt x="151" y="1388"/>
                    </a:lnTo>
                    <a:cubicBezTo>
                      <a:pt x="151" y="1464"/>
                      <a:pt x="126" y="1539"/>
                      <a:pt x="101" y="1614"/>
                    </a:cubicBezTo>
                    <a:cubicBezTo>
                      <a:pt x="26" y="1789"/>
                      <a:pt x="1" y="1990"/>
                      <a:pt x="126" y="2190"/>
                    </a:cubicBezTo>
                    <a:cubicBezTo>
                      <a:pt x="126" y="2266"/>
                      <a:pt x="126" y="2316"/>
                      <a:pt x="126" y="2391"/>
                    </a:cubicBezTo>
                    <a:cubicBezTo>
                      <a:pt x="126" y="3118"/>
                      <a:pt x="151" y="3870"/>
                      <a:pt x="151" y="4596"/>
                    </a:cubicBezTo>
                    <a:cubicBezTo>
                      <a:pt x="327" y="4972"/>
                      <a:pt x="226" y="5373"/>
                      <a:pt x="226" y="5774"/>
                    </a:cubicBezTo>
                    <a:cubicBezTo>
                      <a:pt x="251" y="6426"/>
                      <a:pt x="327" y="7028"/>
                      <a:pt x="853" y="7454"/>
                    </a:cubicBezTo>
                    <a:cubicBezTo>
                      <a:pt x="1179" y="7905"/>
                      <a:pt x="1605" y="8206"/>
                      <a:pt x="2056" y="8506"/>
                    </a:cubicBezTo>
                    <a:cubicBezTo>
                      <a:pt x="2332" y="8657"/>
                      <a:pt x="2632" y="8807"/>
                      <a:pt x="2908" y="8957"/>
                    </a:cubicBezTo>
                    <a:cubicBezTo>
                      <a:pt x="3259" y="9108"/>
                      <a:pt x="3585" y="9308"/>
                      <a:pt x="3961" y="9383"/>
                    </a:cubicBezTo>
                    <a:cubicBezTo>
                      <a:pt x="4036" y="9383"/>
                      <a:pt x="4136" y="9358"/>
                      <a:pt x="4236" y="9333"/>
                    </a:cubicBezTo>
                    <a:cubicBezTo>
                      <a:pt x="4286" y="9308"/>
                      <a:pt x="4337" y="9283"/>
                      <a:pt x="4362" y="9233"/>
                    </a:cubicBezTo>
                    <a:cubicBezTo>
                      <a:pt x="4512" y="9459"/>
                      <a:pt x="4713" y="9559"/>
                      <a:pt x="4913" y="9684"/>
                    </a:cubicBezTo>
                    <a:lnTo>
                      <a:pt x="4963" y="9684"/>
                    </a:lnTo>
                    <a:cubicBezTo>
                      <a:pt x="4963" y="9684"/>
                      <a:pt x="4963" y="9709"/>
                      <a:pt x="4988" y="9734"/>
                    </a:cubicBezTo>
                    <a:cubicBezTo>
                      <a:pt x="5565" y="10436"/>
                      <a:pt x="6442" y="10461"/>
                      <a:pt x="7244" y="10637"/>
                    </a:cubicBezTo>
                    <a:cubicBezTo>
                      <a:pt x="7419" y="10637"/>
                      <a:pt x="7545" y="10637"/>
                      <a:pt x="7670" y="10587"/>
                    </a:cubicBezTo>
                    <a:cubicBezTo>
                      <a:pt x="8021" y="10687"/>
                      <a:pt x="8422" y="10637"/>
                      <a:pt x="8748" y="10812"/>
                    </a:cubicBezTo>
                    <a:cubicBezTo>
                      <a:pt x="9224" y="10962"/>
                      <a:pt x="9700" y="11088"/>
                      <a:pt x="10151" y="11238"/>
                    </a:cubicBezTo>
                    <a:cubicBezTo>
                      <a:pt x="10302" y="11238"/>
                      <a:pt x="10427" y="11213"/>
                      <a:pt x="10552" y="11213"/>
                    </a:cubicBezTo>
                    <a:cubicBezTo>
                      <a:pt x="10690" y="11282"/>
                      <a:pt x="10828" y="11321"/>
                      <a:pt x="10965" y="11321"/>
                    </a:cubicBezTo>
                    <a:cubicBezTo>
                      <a:pt x="11078" y="11321"/>
                      <a:pt x="11191" y="11295"/>
                      <a:pt x="11304" y="11238"/>
                    </a:cubicBezTo>
                    <a:lnTo>
                      <a:pt x="11304" y="11238"/>
                    </a:lnTo>
                    <a:cubicBezTo>
                      <a:pt x="11279" y="11313"/>
                      <a:pt x="11304" y="11389"/>
                      <a:pt x="11354" y="11464"/>
                    </a:cubicBezTo>
                    <a:cubicBezTo>
                      <a:pt x="11454" y="11539"/>
                      <a:pt x="11555" y="11589"/>
                      <a:pt x="11680" y="11614"/>
                    </a:cubicBezTo>
                    <a:cubicBezTo>
                      <a:pt x="11855" y="11639"/>
                      <a:pt x="12006" y="11689"/>
                      <a:pt x="12181" y="11739"/>
                    </a:cubicBezTo>
                    <a:cubicBezTo>
                      <a:pt x="12256" y="11790"/>
                      <a:pt x="12332" y="11790"/>
                      <a:pt x="12432" y="11815"/>
                    </a:cubicBezTo>
                    <a:cubicBezTo>
                      <a:pt x="12858" y="11865"/>
                      <a:pt x="13309" y="11815"/>
                      <a:pt x="13735" y="11965"/>
                    </a:cubicBezTo>
                    <a:cubicBezTo>
                      <a:pt x="13860" y="11990"/>
                      <a:pt x="13986" y="12015"/>
                      <a:pt x="14136" y="12040"/>
                    </a:cubicBezTo>
                    <a:cubicBezTo>
                      <a:pt x="14261" y="12065"/>
                      <a:pt x="14387" y="12065"/>
                      <a:pt x="14537" y="12090"/>
                    </a:cubicBezTo>
                    <a:cubicBezTo>
                      <a:pt x="14551" y="12089"/>
                      <a:pt x="14565" y="12088"/>
                      <a:pt x="14580" y="12088"/>
                    </a:cubicBezTo>
                    <a:cubicBezTo>
                      <a:pt x="14687" y="12088"/>
                      <a:pt x="14805" y="12125"/>
                      <a:pt x="14907" y="12125"/>
                    </a:cubicBezTo>
                    <a:cubicBezTo>
                      <a:pt x="15014" y="12125"/>
                      <a:pt x="15102" y="12084"/>
                      <a:pt x="15139" y="11915"/>
                    </a:cubicBezTo>
                    <a:cubicBezTo>
                      <a:pt x="15164" y="11915"/>
                      <a:pt x="15164" y="11915"/>
                      <a:pt x="15164" y="11940"/>
                    </a:cubicBezTo>
                    <a:cubicBezTo>
                      <a:pt x="15219" y="11949"/>
                      <a:pt x="15270" y="11955"/>
                      <a:pt x="15320" y="11955"/>
                    </a:cubicBezTo>
                    <a:cubicBezTo>
                      <a:pt x="15406" y="11955"/>
                      <a:pt x="15485" y="11937"/>
                      <a:pt x="15565" y="11890"/>
                    </a:cubicBezTo>
                    <a:cubicBezTo>
                      <a:pt x="15590" y="11890"/>
                      <a:pt x="15615" y="11865"/>
                      <a:pt x="15640" y="11840"/>
                    </a:cubicBezTo>
                    <a:cubicBezTo>
                      <a:pt x="15817" y="11938"/>
                      <a:pt x="15995" y="12006"/>
                      <a:pt x="16196" y="12006"/>
                    </a:cubicBezTo>
                    <a:cubicBezTo>
                      <a:pt x="16251" y="12006"/>
                      <a:pt x="16308" y="12001"/>
                      <a:pt x="16367" y="11990"/>
                    </a:cubicBezTo>
                    <a:lnTo>
                      <a:pt x="16517" y="11990"/>
                    </a:lnTo>
                    <a:cubicBezTo>
                      <a:pt x="16542" y="12040"/>
                      <a:pt x="16592" y="12090"/>
                      <a:pt x="16642" y="12140"/>
                    </a:cubicBezTo>
                    <a:cubicBezTo>
                      <a:pt x="17194" y="12391"/>
                      <a:pt x="17820" y="12191"/>
                      <a:pt x="18372" y="12391"/>
                    </a:cubicBezTo>
                    <a:cubicBezTo>
                      <a:pt x="18547" y="12391"/>
                      <a:pt x="18723" y="12391"/>
                      <a:pt x="18873" y="12366"/>
                    </a:cubicBezTo>
                    <a:cubicBezTo>
                      <a:pt x="19273" y="12301"/>
                      <a:pt x="19672" y="12288"/>
                      <a:pt x="20072" y="12288"/>
                    </a:cubicBezTo>
                    <a:cubicBezTo>
                      <a:pt x="20350" y="12288"/>
                      <a:pt x="20629" y="12294"/>
                      <a:pt x="20907" y="12294"/>
                    </a:cubicBezTo>
                    <a:cubicBezTo>
                      <a:pt x="21307" y="12294"/>
                      <a:pt x="21706" y="12281"/>
                      <a:pt x="22106" y="12216"/>
                    </a:cubicBezTo>
                    <a:cubicBezTo>
                      <a:pt x="22256" y="12216"/>
                      <a:pt x="22432" y="12241"/>
                      <a:pt x="22607" y="12241"/>
                    </a:cubicBezTo>
                    <a:cubicBezTo>
                      <a:pt x="23234" y="12090"/>
                      <a:pt x="23886" y="12115"/>
                      <a:pt x="24537" y="12015"/>
                    </a:cubicBezTo>
                    <a:cubicBezTo>
                      <a:pt x="24841" y="11950"/>
                      <a:pt x="25145" y="11885"/>
                      <a:pt x="25465" y="11885"/>
                    </a:cubicBezTo>
                    <a:cubicBezTo>
                      <a:pt x="25515" y="11885"/>
                      <a:pt x="25565" y="11886"/>
                      <a:pt x="25615" y="11890"/>
                    </a:cubicBezTo>
                    <a:cubicBezTo>
                      <a:pt x="25651" y="11891"/>
                      <a:pt x="25687" y="11892"/>
                      <a:pt x="25723" y="11892"/>
                    </a:cubicBezTo>
                    <a:cubicBezTo>
                      <a:pt x="26232" y="11892"/>
                      <a:pt x="26702" y="11733"/>
                      <a:pt x="27194" y="11639"/>
                    </a:cubicBezTo>
                    <a:cubicBezTo>
                      <a:pt x="27319" y="11614"/>
                      <a:pt x="27419" y="11564"/>
                      <a:pt x="27520" y="11489"/>
                    </a:cubicBezTo>
                    <a:lnTo>
                      <a:pt x="28046" y="11489"/>
                    </a:lnTo>
                    <a:cubicBezTo>
                      <a:pt x="28093" y="11490"/>
                      <a:pt x="28139" y="11491"/>
                      <a:pt x="28186" y="11491"/>
                    </a:cubicBezTo>
                    <a:cubicBezTo>
                      <a:pt x="28866" y="11491"/>
                      <a:pt x="29543" y="11324"/>
                      <a:pt x="30176" y="11113"/>
                    </a:cubicBezTo>
                    <a:cubicBezTo>
                      <a:pt x="30527" y="11013"/>
                      <a:pt x="30853" y="10887"/>
                      <a:pt x="31204" y="10837"/>
                    </a:cubicBezTo>
                    <a:cubicBezTo>
                      <a:pt x="31279" y="10812"/>
                      <a:pt x="31379" y="10762"/>
                      <a:pt x="31480" y="10737"/>
                    </a:cubicBezTo>
                    <a:cubicBezTo>
                      <a:pt x="32532" y="10386"/>
                      <a:pt x="33585" y="10010"/>
                      <a:pt x="34637" y="9634"/>
                    </a:cubicBezTo>
                    <a:cubicBezTo>
                      <a:pt x="35490" y="9358"/>
                      <a:pt x="36292" y="8957"/>
                      <a:pt x="37094" y="8607"/>
                    </a:cubicBezTo>
                    <a:cubicBezTo>
                      <a:pt x="37344" y="8481"/>
                      <a:pt x="37545" y="8306"/>
                      <a:pt x="37770" y="8155"/>
                    </a:cubicBezTo>
                    <a:cubicBezTo>
                      <a:pt x="37871" y="8105"/>
                      <a:pt x="37971" y="8030"/>
                      <a:pt x="38071" y="7955"/>
                    </a:cubicBezTo>
                    <a:cubicBezTo>
                      <a:pt x="38146" y="7905"/>
                      <a:pt x="38221" y="7855"/>
                      <a:pt x="38297" y="7805"/>
                    </a:cubicBezTo>
                    <a:cubicBezTo>
                      <a:pt x="38923" y="7529"/>
                      <a:pt x="39450" y="7128"/>
                      <a:pt x="39600" y="6401"/>
                    </a:cubicBezTo>
                    <a:cubicBezTo>
                      <a:pt x="39575" y="4998"/>
                      <a:pt x="39575" y="3594"/>
                      <a:pt x="39575" y="2190"/>
                    </a:cubicBezTo>
                    <a:cubicBezTo>
                      <a:pt x="39575" y="1990"/>
                      <a:pt x="39575" y="1789"/>
                      <a:pt x="39575" y="1589"/>
                    </a:cubicBezTo>
                    <a:cubicBezTo>
                      <a:pt x="39508" y="1593"/>
                      <a:pt x="39443" y="1595"/>
                      <a:pt x="39378" y="1595"/>
                    </a:cubicBezTo>
                    <a:cubicBezTo>
                      <a:pt x="39055" y="1595"/>
                      <a:pt x="38756" y="1543"/>
                      <a:pt x="38422" y="1439"/>
                    </a:cubicBezTo>
                    <a:cubicBezTo>
                      <a:pt x="37949" y="1281"/>
                      <a:pt x="37477" y="1184"/>
                      <a:pt x="36968" y="1184"/>
                    </a:cubicBezTo>
                    <a:cubicBezTo>
                      <a:pt x="36910" y="1184"/>
                      <a:pt x="36852" y="1185"/>
                      <a:pt x="36793" y="1188"/>
                    </a:cubicBezTo>
                    <a:lnTo>
                      <a:pt x="36392" y="1188"/>
                    </a:lnTo>
                    <a:cubicBezTo>
                      <a:pt x="36342" y="1194"/>
                      <a:pt x="36291" y="1197"/>
                      <a:pt x="36239" y="1197"/>
                    </a:cubicBezTo>
                    <a:cubicBezTo>
                      <a:pt x="36085" y="1197"/>
                      <a:pt x="35927" y="1175"/>
                      <a:pt x="35772" y="1175"/>
                    </a:cubicBezTo>
                    <a:cubicBezTo>
                      <a:pt x="35565" y="1175"/>
                      <a:pt x="35364" y="1213"/>
                      <a:pt x="35189" y="1388"/>
                    </a:cubicBezTo>
                    <a:cubicBezTo>
                      <a:pt x="35024" y="1315"/>
                      <a:pt x="34846" y="1216"/>
                      <a:pt x="34665" y="1216"/>
                    </a:cubicBezTo>
                    <a:cubicBezTo>
                      <a:pt x="34598" y="1216"/>
                      <a:pt x="34530" y="1229"/>
                      <a:pt x="34462" y="1263"/>
                    </a:cubicBezTo>
                    <a:cubicBezTo>
                      <a:pt x="34376" y="1306"/>
                      <a:pt x="34296" y="1323"/>
                      <a:pt x="34219" y="1323"/>
                    </a:cubicBezTo>
                    <a:cubicBezTo>
                      <a:pt x="34071" y="1323"/>
                      <a:pt x="33933" y="1262"/>
                      <a:pt x="33785" y="1213"/>
                    </a:cubicBezTo>
                    <a:lnTo>
                      <a:pt x="33785" y="1213"/>
                    </a:lnTo>
                    <a:cubicBezTo>
                      <a:pt x="33685" y="1338"/>
                      <a:pt x="33685" y="1464"/>
                      <a:pt x="33810" y="1589"/>
                    </a:cubicBezTo>
                    <a:cubicBezTo>
                      <a:pt x="33936" y="1865"/>
                      <a:pt x="33961" y="2140"/>
                      <a:pt x="33810" y="2391"/>
                    </a:cubicBezTo>
                    <a:cubicBezTo>
                      <a:pt x="33785" y="2566"/>
                      <a:pt x="33735" y="2692"/>
                      <a:pt x="33610" y="2792"/>
                    </a:cubicBezTo>
                    <a:cubicBezTo>
                      <a:pt x="33384" y="3168"/>
                      <a:pt x="33109" y="3494"/>
                      <a:pt x="32808" y="3794"/>
                    </a:cubicBezTo>
                    <a:lnTo>
                      <a:pt x="32808" y="3820"/>
                    </a:lnTo>
                    <a:cubicBezTo>
                      <a:pt x="32733" y="3845"/>
                      <a:pt x="32632" y="3870"/>
                      <a:pt x="32607" y="3945"/>
                    </a:cubicBezTo>
                    <a:cubicBezTo>
                      <a:pt x="32607" y="3945"/>
                      <a:pt x="32582" y="3920"/>
                      <a:pt x="32582" y="3920"/>
                    </a:cubicBezTo>
                    <a:cubicBezTo>
                      <a:pt x="32369" y="3883"/>
                      <a:pt x="32160" y="3873"/>
                      <a:pt x="31953" y="3873"/>
                    </a:cubicBezTo>
                    <a:cubicBezTo>
                      <a:pt x="31726" y="3873"/>
                      <a:pt x="31501" y="3885"/>
                      <a:pt x="31278" y="3885"/>
                    </a:cubicBezTo>
                    <a:cubicBezTo>
                      <a:pt x="31153" y="3885"/>
                      <a:pt x="31028" y="3881"/>
                      <a:pt x="30903" y="3870"/>
                    </a:cubicBezTo>
                    <a:cubicBezTo>
                      <a:pt x="30853" y="3920"/>
                      <a:pt x="30803" y="3945"/>
                      <a:pt x="30778" y="3970"/>
                    </a:cubicBezTo>
                    <a:cubicBezTo>
                      <a:pt x="30652" y="3569"/>
                      <a:pt x="30126" y="3569"/>
                      <a:pt x="29976" y="3193"/>
                    </a:cubicBezTo>
                    <a:cubicBezTo>
                      <a:pt x="29750" y="2992"/>
                      <a:pt x="29876" y="2591"/>
                      <a:pt x="29575" y="2391"/>
                    </a:cubicBezTo>
                    <a:cubicBezTo>
                      <a:pt x="29199" y="2667"/>
                      <a:pt x="28823" y="2867"/>
                      <a:pt x="28372" y="3043"/>
                    </a:cubicBezTo>
                    <a:cubicBezTo>
                      <a:pt x="27595" y="3318"/>
                      <a:pt x="26743" y="3519"/>
                      <a:pt x="26166" y="4195"/>
                    </a:cubicBezTo>
                    <a:cubicBezTo>
                      <a:pt x="25164" y="4797"/>
                      <a:pt x="24186" y="5399"/>
                      <a:pt x="23184" y="6000"/>
                    </a:cubicBezTo>
                    <a:cubicBezTo>
                      <a:pt x="23510" y="6576"/>
                      <a:pt x="24362" y="6501"/>
                      <a:pt x="24637" y="7153"/>
                    </a:cubicBezTo>
                    <a:cubicBezTo>
                      <a:pt x="24963" y="7378"/>
                      <a:pt x="24838" y="7980"/>
                      <a:pt x="25389" y="8030"/>
                    </a:cubicBezTo>
                    <a:cubicBezTo>
                      <a:pt x="25339" y="8080"/>
                      <a:pt x="25289" y="8130"/>
                      <a:pt x="25214" y="8180"/>
                    </a:cubicBezTo>
                    <a:cubicBezTo>
                      <a:pt x="24813" y="8757"/>
                      <a:pt x="24287" y="9258"/>
                      <a:pt x="24111" y="9985"/>
                    </a:cubicBezTo>
                    <a:cubicBezTo>
                      <a:pt x="24074" y="9948"/>
                      <a:pt x="24024" y="9925"/>
                      <a:pt x="23971" y="9925"/>
                    </a:cubicBezTo>
                    <a:cubicBezTo>
                      <a:pt x="23951" y="9925"/>
                      <a:pt x="23931" y="9928"/>
                      <a:pt x="23911" y="9935"/>
                    </a:cubicBezTo>
                    <a:cubicBezTo>
                      <a:pt x="23349" y="10303"/>
                      <a:pt x="22739" y="10316"/>
                      <a:pt x="22131" y="10316"/>
                    </a:cubicBezTo>
                    <a:cubicBezTo>
                      <a:pt x="22087" y="10316"/>
                      <a:pt x="22044" y="10316"/>
                      <a:pt x="22000" y="10316"/>
                    </a:cubicBezTo>
                    <a:cubicBezTo>
                      <a:pt x="21783" y="10316"/>
                      <a:pt x="21567" y="10317"/>
                      <a:pt x="21354" y="10336"/>
                    </a:cubicBezTo>
                    <a:cubicBezTo>
                      <a:pt x="21079" y="9985"/>
                      <a:pt x="20878" y="9609"/>
                      <a:pt x="20728" y="9208"/>
                    </a:cubicBezTo>
                    <a:cubicBezTo>
                      <a:pt x="20452" y="8406"/>
                      <a:pt x="20151" y="7579"/>
                      <a:pt x="20753" y="6777"/>
                    </a:cubicBezTo>
                    <a:cubicBezTo>
                      <a:pt x="20803" y="6677"/>
                      <a:pt x="20828" y="6602"/>
                      <a:pt x="20828" y="6501"/>
                    </a:cubicBezTo>
                    <a:cubicBezTo>
                      <a:pt x="20803" y="6476"/>
                      <a:pt x="20778" y="6426"/>
                      <a:pt x="20753" y="6376"/>
                    </a:cubicBezTo>
                    <a:cubicBezTo>
                      <a:pt x="19199" y="6201"/>
                      <a:pt x="17745" y="5749"/>
                      <a:pt x="16367" y="4998"/>
                    </a:cubicBezTo>
                    <a:cubicBezTo>
                      <a:pt x="14913" y="3995"/>
                      <a:pt x="13434" y="3018"/>
                      <a:pt x="11981" y="2015"/>
                    </a:cubicBezTo>
                    <a:cubicBezTo>
                      <a:pt x="11906" y="2015"/>
                      <a:pt x="11830" y="2040"/>
                      <a:pt x="11755" y="2040"/>
                    </a:cubicBezTo>
                    <a:cubicBezTo>
                      <a:pt x="11699" y="2074"/>
                      <a:pt x="11642" y="2088"/>
                      <a:pt x="11585" y="2088"/>
                    </a:cubicBezTo>
                    <a:cubicBezTo>
                      <a:pt x="11517" y="2088"/>
                      <a:pt x="11448" y="2068"/>
                      <a:pt x="11379" y="2040"/>
                    </a:cubicBezTo>
                    <a:lnTo>
                      <a:pt x="11329" y="2040"/>
                    </a:lnTo>
                    <a:cubicBezTo>
                      <a:pt x="11304" y="2015"/>
                      <a:pt x="11304" y="1990"/>
                      <a:pt x="11279" y="1965"/>
                    </a:cubicBezTo>
                    <a:cubicBezTo>
                      <a:pt x="10652" y="1589"/>
                      <a:pt x="10427" y="712"/>
                      <a:pt x="9575" y="586"/>
                    </a:cubicBezTo>
                    <a:cubicBezTo>
                      <a:pt x="8632" y="362"/>
                      <a:pt x="7689" y="178"/>
                      <a:pt x="6710" y="178"/>
                    </a:cubicBezTo>
                    <a:cubicBezTo>
                      <a:pt x="6596" y="178"/>
                      <a:pt x="6482" y="180"/>
                      <a:pt x="6367" y="185"/>
                    </a:cubicBezTo>
                    <a:cubicBezTo>
                      <a:pt x="6223" y="42"/>
                      <a:pt x="6060" y="0"/>
                      <a:pt x="58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9" name="Google Shape;899;p35"/>
              <p:cNvSpPr/>
              <p:nvPr/>
            </p:nvSpPr>
            <p:spPr>
              <a:xfrm>
                <a:off x="2429975" y="28133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0" name="Google Shape;900;p35"/>
              <p:cNvSpPr/>
              <p:nvPr/>
            </p:nvSpPr>
            <p:spPr>
              <a:xfrm>
                <a:off x="2003275" y="1453300"/>
                <a:ext cx="1013175" cy="353875"/>
              </a:xfrm>
              <a:custGeom>
                <a:avLst/>
                <a:gdLst/>
                <a:ahLst/>
                <a:cxnLst/>
                <a:rect l="l" t="t" r="r" b="b"/>
                <a:pathLst>
                  <a:path w="40527" h="14155" extrusionOk="0">
                    <a:moveTo>
                      <a:pt x="40297" y="1"/>
                    </a:moveTo>
                    <a:cubicBezTo>
                      <a:pt x="40182" y="1"/>
                      <a:pt x="40009" y="46"/>
                      <a:pt x="39750" y="115"/>
                    </a:cubicBezTo>
                    <a:cubicBezTo>
                      <a:pt x="39424" y="165"/>
                      <a:pt x="39098" y="165"/>
                      <a:pt x="38798" y="291"/>
                    </a:cubicBezTo>
                    <a:cubicBezTo>
                      <a:pt x="38697" y="316"/>
                      <a:pt x="38622" y="341"/>
                      <a:pt x="38522" y="366"/>
                    </a:cubicBezTo>
                    <a:cubicBezTo>
                      <a:pt x="37294" y="892"/>
                      <a:pt x="35991" y="1268"/>
                      <a:pt x="34662" y="1519"/>
                    </a:cubicBezTo>
                    <a:cubicBezTo>
                      <a:pt x="33685" y="1719"/>
                      <a:pt x="32682" y="1945"/>
                      <a:pt x="31680" y="2070"/>
                    </a:cubicBezTo>
                    <a:cubicBezTo>
                      <a:pt x="31580" y="2095"/>
                      <a:pt x="31479" y="2120"/>
                      <a:pt x="31379" y="2145"/>
                    </a:cubicBezTo>
                    <a:cubicBezTo>
                      <a:pt x="31028" y="2270"/>
                      <a:pt x="30652" y="2220"/>
                      <a:pt x="30276" y="2270"/>
                    </a:cubicBezTo>
                    <a:cubicBezTo>
                      <a:pt x="29023" y="2471"/>
                      <a:pt x="27770" y="2571"/>
                      <a:pt x="26492" y="2697"/>
                    </a:cubicBezTo>
                    <a:cubicBezTo>
                      <a:pt x="26070" y="2802"/>
                      <a:pt x="25642" y="2825"/>
                      <a:pt x="25212" y="2825"/>
                    </a:cubicBezTo>
                    <a:cubicBezTo>
                      <a:pt x="24872" y="2825"/>
                      <a:pt x="24531" y="2811"/>
                      <a:pt x="24189" y="2811"/>
                    </a:cubicBezTo>
                    <a:cubicBezTo>
                      <a:pt x="24038" y="2811"/>
                      <a:pt x="23886" y="2814"/>
                      <a:pt x="23735" y="2822"/>
                    </a:cubicBezTo>
                    <a:cubicBezTo>
                      <a:pt x="23585" y="2822"/>
                      <a:pt x="23434" y="2822"/>
                      <a:pt x="23284" y="2847"/>
                    </a:cubicBezTo>
                    <a:cubicBezTo>
                      <a:pt x="23133" y="2872"/>
                      <a:pt x="23008" y="2872"/>
                      <a:pt x="22858" y="2897"/>
                    </a:cubicBezTo>
                    <a:cubicBezTo>
                      <a:pt x="22783" y="2922"/>
                      <a:pt x="22682" y="2947"/>
                      <a:pt x="22607" y="2972"/>
                    </a:cubicBezTo>
                    <a:cubicBezTo>
                      <a:pt x="22549" y="2981"/>
                      <a:pt x="22490" y="2983"/>
                      <a:pt x="22432" y="2983"/>
                    </a:cubicBezTo>
                    <a:cubicBezTo>
                      <a:pt x="22315" y="2983"/>
                      <a:pt x="22198" y="2972"/>
                      <a:pt x="22081" y="2972"/>
                    </a:cubicBezTo>
                    <a:cubicBezTo>
                      <a:pt x="21981" y="2972"/>
                      <a:pt x="21880" y="2972"/>
                      <a:pt x="21780" y="2997"/>
                    </a:cubicBezTo>
                    <a:cubicBezTo>
                      <a:pt x="20812" y="3009"/>
                      <a:pt x="19844" y="3032"/>
                      <a:pt x="18879" y="3032"/>
                    </a:cubicBezTo>
                    <a:cubicBezTo>
                      <a:pt x="17794" y="3032"/>
                      <a:pt x="16714" y="3003"/>
                      <a:pt x="15640" y="2897"/>
                    </a:cubicBezTo>
                    <a:cubicBezTo>
                      <a:pt x="14086" y="2747"/>
                      <a:pt x="12532" y="2872"/>
                      <a:pt x="11003" y="2596"/>
                    </a:cubicBezTo>
                    <a:cubicBezTo>
                      <a:pt x="8221" y="2446"/>
                      <a:pt x="5464" y="2070"/>
                      <a:pt x="2732" y="1544"/>
                    </a:cubicBezTo>
                    <a:cubicBezTo>
                      <a:pt x="2194" y="1431"/>
                      <a:pt x="1655" y="1339"/>
                      <a:pt x="1080" y="1339"/>
                    </a:cubicBezTo>
                    <a:cubicBezTo>
                      <a:pt x="1013" y="1339"/>
                      <a:pt x="946" y="1341"/>
                      <a:pt x="878" y="1343"/>
                    </a:cubicBezTo>
                    <a:cubicBezTo>
                      <a:pt x="151" y="1393"/>
                      <a:pt x="0" y="1669"/>
                      <a:pt x="226" y="2296"/>
                    </a:cubicBezTo>
                    <a:cubicBezTo>
                      <a:pt x="251" y="3874"/>
                      <a:pt x="251" y="5453"/>
                      <a:pt x="251" y="7032"/>
                    </a:cubicBezTo>
                    <a:cubicBezTo>
                      <a:pt x="828" y="7659"/>
                      <a:pt x="1279" y="8361"/>
                      <a:pt x="1830" y="8987"/>
                    </a:cubicBezTo>
                    <a:cubicBezTo>
                      <a:pt x="3083" y="10347"/>
                      <a:pt x="4300" y="11850"/>
                      <a:pt x="6244" y="11850"/>
                    </a:cubicBezTo>
                    <a:cubicBezTo>
                      <a:pt x="6594" y="11850"/>
                      <a:pt x="6967" y="11801"/>
                      <a:pt x="7369" y="11694"/>
                    </a:cubicBezTo>
                    <a:cubicBezTo>
                      <a:pt x="7970" y="11544"/>
                      <a:pt x="8522" y="11343"/>
                      <a:pt x="9098" y="11118"/>
                    </a:cubicBezTo>
                    <a:cubicBezTo>
                      <a:pt x="9173" y="11093"/>
                      <a:pt x="9274" y="11068"/>
                      <a:pt x="9349" y="11017"/>
                    </a:cubicBezTo>
                    <a:cubicBezTo>
                      <a:pt x="9524" y="10942"/>
                      <a:pt x="9700" y="10892"/>
                      <a:pt x="9875" y="10842"/>
                    </a:cubicBezTo>
                    <a:cubicBezTo>
                      <a:pt x="11053" y="10266"/>
                      <a:pt x="12281" y="9789"/>
                      <a:pt x="13559" y="9489"/>
                    </a:cubicBezTo>
                    <a:cubicBezTo>
                      <a:pt x="13810" y="9413"/>
                      <a:pt x="14061" y="9338"/>
                      <a:pt x="14336" y="9313"/>
                    </a:cubicBezTo>
                    <a:cubicBezTo>
                      <a:pt x="14462" y="9313"/>
                      <a:pt x="14587" y="9288"/>
                      <a:pt x="14687" y="9288"/>
                    </a:cubicBezTo>
                    <a:cubicBezTo>
                      <a:pt x="14787" y="9263"/>
                      <a:pt x="14863" y="9238"/>
                      <a:pt x="14938" y="9238"/>
                    </a:cubicBezTo>
                    <a:cubicBezTo>
                      <a:pt x="14985" y="9222"/>
                      <a:pt x="15031" y="9216"/>
                      <a:pt x="15078" y="9216"/>
                    </a:cubicBezTo>
                    <a:cubicBezTo>
                      <a:pt x="15182" y="9216"/>
                      <a:pt x="15285" y="9246"/>
                      <a:pt x="15389" y="9263"/>
                    </a:cubicBezTo>
                    <a:cubicBezTo>
                      <a:pt x="15462" y="9273"/>
                      <a:pt x="15530" y="9279"/>
                      <a:pt x="15598" y="9279"/>
                    </a:cubicBezTo>
                    <a:cubicBezTo>
                      <a:pt x="15693" y="9279"/>
                      <a:pt x="15787" y="9267"/>
                      <a:pt x="15890" y="9238"/>
                    </a:cubicBezTo>
                    <a:cubicBezTo>
                      <a:pt x="16057" y="9177"/>
                      <a:pt x="16224" y="9144"/>
                      <a:pt x="16391" y="9144"/>
                    </a:cubicBezTo>
                    <a:cubicBezTo>
                      <a:pt x="16500" y="9144"/>
                      <a:pt x="16609" y="9158"/>
                      <a:pt x="16717" y="9188"/>
                    </a:cubicBezTo>
                    <a:cubicBezTo>
                      <a:pt x="16793" y="9238"/>
                      <a:pt x="16868" y="9263"/>
                      <a:pt x="16968" y="9263"/>
                    </a:cubicBezTo>
                    <a:cubicBezTo>
                      <a:pt x="17168" y="9338"/>
                      <a:pt x="17369" y="9413"/>
                      <a:pt x="17569" y="9514"/>
                    </a:cubicBezTo>
                    <a:cubicBezTo>
                      <a:pt x="18397" y="9890"/>
                      <a:pt x="19073" y="10466"/>
                      <a:pt x="19775" y="11017"/>
                    </a:cubicBezTo>
                    <a:cubicBezTo>
                      <a:pt x="20878" y="11920"/>
                      <a:pt x="21605" y="13248"/>
                      <a:pt x="22883" y="13925"/>
                    </a:cubicBezTo>
                    <a:cubicBezTo>
                      <a:pt x="23264" y="14079"/>
                      <a:pt x="23630" y="14154"/>
                      <a:pt x="23978" y="14154"/>
                    </a:cubicBezTo>
                    <a:cubicBezTo>
                      <a:pt x="24707" y="14154"/>
                      <a:pt x="25364" y="13825"/>
                      <a:pt x="25940" y="13198"/>
                    </a:cubicBezTo>
                    <a:cubicBezTo>
                      <a:pt x="26291" y="12847"/>
                      <a:pt x="26692" y="12546"/>
                      <a:pt x="27043" y="12195"/>
                    </a:cubicBezTo>
                    <a:cubicBezTo>
                      <a:pt x="27143" y="12095"/>
                      <a:pt x="27219" y="11995"/>
                      <a:pt x="27319" y="11895"/>
                    </a:cubicBezTo>
                    <a:cubicBezTo>
                      <a:pt x="27394" y="11794"/>
                      <a:pt x="27494" y="11694"/>
                      <a:pt x="27595" y="11619"/>
                    </a:cubicBezTo>
                    <a:cubicBezTo>
                      <a:pt x="27695" y="11544"/>
                      <a:pt x="27795" y="11469"/>
                      <a:pt x="27920" y="11418"/>
                    </a:cubicBezTo>
                    <a:cubicBezTo>
                      <a:pt x="28196" y="11243"/>
                      <a:pt x="28497" y="11042"/>
                      <a:pt x="28798" y="10892"/>
                    </a:cubicBezTo>
                    <a:cubicBezTo>
                      <a:pt x="28923" y="10842"/>
                      <a:pt x="29023" y="10792"/>
                      <a:pt x="29148" y="10767"/>
                    </a:cubicBezTo>
                    <a:cubicBezTo>
                      <a:pt x="29224" y="10742"/>
                      <a:pt x="29299" y="10717"/>
                      <a:pt x="29399" y="10717"/>
                    </a:cubicBezTo>
                    <a:cubicBezTo>
                      <a:pt x="29474" y="10692"/>
                      <a:pt x="29549" y="10692"/>
                      <a:pt x="29625" y="10667"/>
                    </a:cubicBezTo>
                    <a:cubicBezTo>
                      <a:pt x="29725" y="10641"/>
                      <a:pt x="29800" y="10641"/>
                      <a:pt x="29875" y="10616"/>
                    </a:cubicBezTo>
                    <a:cubicBezTo>
                      <a:pt x="30093" y="10571"/>
                      <a:pt x="30311" y="10540"/>
                      <a:pt x="30526" y="10540"/>
                    </a:cubicBezTo>
                    <a:cubicBezTo>
                      <a:pt x="30782" y="10540"/>
                      <a:pt x="31034" y="10583"/>
                      <a:pt x="31279" y="10692"/>
                    </a:cubicBezTo>
                    <a:cubicBezTo>
                      <a:pt x="32331" y="10967"/>
                      <a:pt x="33184" y="11619"/>
                      <a:pt x="34036" y="12271"/>
                    </a:cubicBezTo>
                    <a:cubicBezTo>
                      <a:pt x="34612" y="12596"/>
                      <a:pt x="35239" y="12822"/>
                      <a:pt x="35865" y="13047"/>
                    </a:cubicBezTo>
                    <a:cubicBezTo>
                      <a:pt x="35983" y="13077"/>
                      <a:pt x="36100" y="13089"/>
                      <a:pt x="36213" y="13089"/>
                    </a:cubicBezTo>
                    <a:cubicBezTo>
                      <a:pt x="36292" y="13089"/>
                      <a:pt x="36369" y="13083"/>
                      <a:pt x="36442" y="13073"/>
                    </a:cubicBezTo>
                    <a:cubicBezTo>
                      <a:pt x="36617" y="13022"/>
                      <a:pt x="36818" y="12947"/>
                      <a:pt x="36993" y="12897"/>
                    </a:cubicBezTo>
                    <a:cubicBezTo>
                      <a:pt x="37419" y="12747"/>
                      <a:pt x="37845" y="12596"/>
                      <a:pt x="38196" y="12271"/>
                    </a:cubicBezTo>
                    <a:cubicBezTo>
                      <a:pt x="38697" y="11870"/>
                      <a:pt x="39098" y="11368"/>
                      <a:pt x="39399" y="10817"/>
                    </a:cubicBezTo>
                    <a:cubicBezTo>
                      <a:pt x="39550" y="10491"/>
                      <a:pt x="39800" y="10240"/>
                      <a:pt x="39875" y="9890"/>
                    </a:cubicBezTo>
                    <a:cubicBezTo>
                      <a:pt x="40026" y="9814"/>
                      <a:pt x="39976" y="9589"/>
                      <a:pt x="40101" y="9514"/>
                    </a:cubicBezTo>
                    <a:cubicBezTo>
                      <a:pt x="40176" y="9438"/>
                      <a:pt x="40251" y="9363"/>
                      <a:pt x="40301" y="9288"/>
                    </a:cubicBezTo>
                    <a:cubicBezTo>
                      <a:pt x="40377" y="9238"/>
                      <a:pt x="40452" y="9163"/>
                      <a:pt x="40477" y="9037"/>
                    </a:cubicBezTo>
                    <a:cubicBezTo>
                      <a:pt x="40502" y="6230"/>
                      <a:pt x="40502" y="3448"/>
                      <a:pt x="40527" y="641"/>
                    </a:cubicBezTo>
                    <a:cubicBezTo>
                      <a:pt x="40527" y="165"/>
                      <a:pt x="40516" y="1"/>
                      <a:pt x="402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1" name="Google Shape;901;p35"/>
              <p:cNvSpPr/>
              <p:nvPr/>
            </p:nvSpPr>
            <p:spPr>
              <a:xfrm>
                <a:off x="2018300" y="2711175"/>
                <a:ext cx="990650" cy="164925"/>
              </a:xfrm>
              <a:custGeom>
                <a:avLst/>
                <a:gdLst/>
                <a:ahLst/>
                <a:cxnLst/>
                <a:rect l="l" t="t" r="r" b="b"/>
                <a:pathLst>
                  <a:path w="39626" h="6597" extrusionOk="0">
                    <a:moveTo>
                      <a:pt x="39126" y="0"/>
                    </a:moveTo>
                    <a:cubicBezTo>
                      <a:pt x="38724" y="0"/>
                      <a:pt x="38449" y="371"/>
                      <a:pt x="38096" y="527"/>
                    </a:cubicBezTo>
                    <a:cubicBezTo>
                      <a:pt x="37871" y="678"/>
                      <a:pt x="37645" y="828"/>
                      <a:pt x="37395" y="953"/>
                    </a:cubicBezTo>
                    <a:cubicBezTo>
                      <a:pt x="36392" y="1429"/>
                      <a:pt x="35415" y="1981"/>
                      <a:pt x="34337" y="2307"/>
                    </a:cubicBezTo>
                    <a:cubicBezTo>
                      <a:pt x="33660" y="2683"/>
                      <a:pt x="32883" y="2808"/>
                      <a:pt x="32157" y="3059"/>
                    </a:cubicBezTo>
                    <a:cubicBezTo>
                      <a:pt x="31655" y="3209"/>
                      <a:pt x="31204" y="3460"/>
                      <a:pt x="30678" y="3485"/>
                    </a:cubicBezTo>
                    <a:cubicBezTo>
                      <a:pt x="30427" y="3535"/>
                      <a:pt x="30202" y="3635"/>
                      <a:pt x="29951" y="3685"/>
                    </a:cubicBezTo>
                    <a:cubicBezTo>
                      <a:pt x="29074" y="3961"/>
                      <a:pt x="28172" y="4086"/>
                      <a:pt x="27269" y="4211"/>
                    </a:cubicBezTo>
                    <a:cubicBezTo>
                      <a:pt x="26718" y="4236"/>
                      <a:pt x="26192" y="4412"/>
                      <a:pt x="25640" y="4462"/>
                    </a:cubicBezTo>
                    <a:cubicBezTo>
                      <a:pt x="25540" y="4462"/>
                      <a:pt x="25465" y="4487"/>
                      <a:pt x="25364" y="4512"/>
                    </a:cubicBezTo>
                    <a:cubicBezTo>
                      <a:pt x="25236" y="4570"/>
                      <a:pt x="25102" y="4591"/>
                      <a:pt x="24968" y="4591"/>
                    </a:cubicBezTo>
                    <a:cubicBezTo>
                      <a:pt x="24814" y="4591"/>
                      <a:pt x="24660" y="4564"/>
                      <a:pt x="24512" y="4537"/>
                    </a:cubicBezTo>
                    <a:cubicBezTo>
                      <a:pt x="24412" y="4537"/>
                      <a:pt x="24312" y="4562"/>
                      <a:pt x="24212" y="4587"/>
                    </a:cubicBezTo>
                    <a:cubicBezTo>
                      <a:pt x="22723" y="4790"/>
                      <a:pt x="21234" y="4816"/>
                      <a:pt x="19745" y="4816"/>
                    </a:cubicBezTo>
                    <a:cubicBezTo>
                      <a:pt x="19204" y="4816"/>
                      <a:pt x="18663" y="4813"/>
                      <a:pt x="18121" y="4813"/>
                    </a:cubicBezTo>
                    <a:lnTo>
                      <a:pt x="17796" y="4813"/>
                    </a:lnTo>
                    <a:cubicBezTo>
                      <a:pt x="17539" y="4807"/>
                      <a:pt x="17280" y="4807"/>
                      <a:pt x="17021" y="4807"/>
                    </a:cubicBezTo>
                    <a:lnTo>
                      <a:pt x="17021" y="4807"/>
                    </a:lnTo>
                    <a:cubicBezTo>
                      <a:pt x="16243" y="4807"/>
                      <a:pt x="15458" y="4807"/>
                      <a:pt x="14688" y="4637"/>
                    </a:cubicBezTo>
                    <a:cubicBezTo>
                      <a:pt x="14525" y="4637"/>
                      <a:pt x="14362" y="4644"/>
                      <a:pt x="14196" y="4644"/>
                    </a:cubicBezTo>
                    <a:cubicBezTo>
                      <a:pt x="14030" y="4644"/>
                      <a:pt x="13861" y="4637"/>
                      <a:pt x="13685" y="4612"/>
                    </a:cubicBezTo>
                    <a:cubicBezTo>
                      <a:pt x="13660" y="4587"/>
                      <a:pt x="13610" y="4587"/>
                      <a:pt x="13560" y="4587"/>
                    </a:cubicBezTo>
                    <a:cubicBezTo>
                      <a:pt x="13510" y="4587"/>
                      <a:pt x="13485" y="4587"/>
                      <a:pt x="13435" y="4562"/>
                    </a:cubicBezTo>
                    <a:cubicBezTo>
                      <a:pt x="13384" y="4562"/>
                      <a:pt x="13334" y="4562"/>
                      <a:pt x="13309" y="4587"/>
                    </a:cubicBezTo>
                    <a:cubicBezTo>
                      <a:pt x="13134" y="4587"/>
                      <a:pt x="12983" y="4587"/>
                      <a:pt x="12833" y="4537"/>
                    </a:cubicBezTo>
                    <a:cubicBezTo>
                      <a:pt x="12733" y="4512"/>
                      <a:pt x="12658" y="4487"/>
                      <a:pt x="12582" y="4487"/>
                    </a:cubicBezTo>
                    <a:cubicBezTo>
                      <a:pt x="12232" y="4462"/>
                      <a:pt x="11881" y="4412"/>
                      <a:pt x="11530" y="4287"/>
                    </a:cubicBezTo>
                    <a:cubicBezTo>
                      <a:pt x="11104" y="4211"/>
                      <a:pt x="10678" y="4136"/>
                      <a:pt x="10252" y="4036"/>
                    </a:cubicBezTo>
                    <a:cubicBezTo>
                      <a:pt x="8171" y="3585"/>
                      <a:pt x="6116" y="3008"/>
                      <a:pt x="4111" y="2206"/>
                    </a:cubicBezTo>
                    <a:cubicBezTo>
                      <a:pt x="4011" y="2181"/>
                      <a:pt x="3936" y="2131"/>
                      <a:pt x="3836" y="2106"/>
                    </a:cubicBezTo>
                    <a:cubicBezTo>
                      <a:pt x="3710" y="2056"/>
                      <a:pt x="3610" y="2006"/>
                      <a:pt x="3485" y="1956"/>
                    </a:cubicBezTo>
                    <a:cubicBezTo>
                      <a:pt x="3209" y="1830"/>
                      <a:pt x="2933" y="1705"/>
                      <a:pt x="2708" y="1530"/>
                    </a:cubicBezTo>
                    <a:cubicBezTo>
                      <a:pt x="2432" y="1329"/>
                      <a:pt x="2131" y="1154"/>
                      <a:pt x="1881" y="928"/>
                    </a:cubicBezTo>
                    <a:cubicBezTo>
                      <a:pt x="1530" y="678"/>
                      <a:pt x="1104" y="552"/>
                      <a:pt x="778" y="226"/>
                    </a:cubicBezTo>
                    <a:cubicBezTo>
                      <a:pt x="628" y="151"/>
                      <a:pt x="477" y="51"/>
                      <a:pt x="302" y="26"/>
                    </a:cubicBezTo>
                    <a:cubicBezTo>
                      <a:pt x="277" y="1"/>
                      <a:pt x="227" y="1"/>
                      <a:pt x="176" y="1"/>
                    </a:cubicBezTo>
                    <a:cubicBezTo>
                      <a:pt x="151" y="26"/>
                      <a:pt x="101" y="51"/>
                      <a:pt x="76" y="76"/>
                    </a:cubicBezTo>
                    <a:cubicBezTo>
                      <a:pt x="76" y="477"/>
                      <a:pt x="101" y="878"/>
                      <a:pt x="51" y="1279"/>
                    </a:cubicBezTo>
                    <a:cubicBezTo>
                      <a:pt x="1" y="1805"/>
                      <a:pt x="227" y="2131"/>
                      <a:pt x="678" y="2357"/>
                    </a:cubicBezTo>
                    <a:cubicBezTo>
                      <a:pt x="1354" y="2733"/>
                      <a:pt x="1981" y="3109"/>
                      <a:pt x="2633" y="3510"/>
                    </a:cubicBezTo>
                    <a:cubicBezTo>
                      <a:pt x="2733" y="3560"/>
                      <a:pt x="2808" y="3635"/>
                      <a:pt x="2908" y="3660"/>
                    </a:cubicBezTo>
                    <a:cubicBezTo>
                      <a:pt x="2958" y="3660"/>
                      <a:pt x="3008" y="3660"/>
                      <a:pt x="3034" y="3710"/>
                    </a:cubicBezTo>
                    <a:cubicBezTo>
                      <a:pt x="3109" y="3760"/>
                      <a:pt x="3209" y="3810"/>
                      <a:pt x="3284" y="3835"/>
                    </a:cubicBezTo>
                    <a:lnTo>
                      <a:pt x="3284" y="3861"/>
                    </a:lnTo>
                    <a:cubicBezTo>
                      <a:pt x="3460" y="3911"/>
                      <a:pt x="3660" y="3961"/>
                      <a:pt x="3836" y="4011"/>
                    </a:cubicBezTo>
                    <a:cubicBezTo>
                      <a:pt x="5389" y="4612"/>
                      <a:pt x="6968" y="5139"/>
                      <a:pt x="8597" y="5515"/>
                    </a:cubicBezTo>
                    <a:cubicBezTo>
                      <a:pt x="11705" y="6216"/>
                      <a:pt x="14838" y="6567"/>
                      <a:pt x="17996" y="6592"/>
                    </a:cubicBezTo>
                    <a:cubicBezTo>
                      <a:pt x="18238" y="6595"/>
                      <a:pt x="18479" y="6597"/>
                      <a:pt x="18721" y="6597"/>
                    </a:cubicBezTo>
                    <a:cubicBezTo>
                      <a:pt x="22611" y="6597"/>
                      <a:pt x="26479" y="6214"/>
                      <a:pt x="30302" y="5364"/>
                    </a:cubicBezTo>
                    <a:cubicBezTo>
                      <a:pt x="33134" y="4738"/>
                      <a:pt x="35891" y="3886"/>
                      <a:pt x="38548" y="2708"/>
                    </a:cubicBezTo>
                    <a:cubicBezTo>
                      <a:pt x="39224" y="2382"/>
                      <a:pt x="39625" y="2006"/>
                      <a:pt x="39500" y="1179"/>
                    </a:cubicBezTo>
                    <a:cubicBezTo>
                      <a:pt x="39425" y="828"/>
                      <a:pt x="39500" y="452"/>
                      <a:pt x="39500" y="101"/>
                    </a:cubicBezTo>
                    <a:cubicBezTo>
                      <a:pt x="39362" y="30"/>
                      <a:pt x="39239" y="0"/>
                      <a:pt x="391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35"/>
              <p:cNvSpPr/>
              <p:nvPr/>
            </p:nvSpPr>
            <p:spPr>
              <a:xfrm>
                <a:off x="2885475" y="1265625"/>
                <a:ext cx="1222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1468" extrusionOk="0">
                    <a:moveTo>
                      <a:pt x="1032" y="1"/>
                    </a:moveTo>
                    <a:cubicBezTo>
                      <a:pt x="708" y="1"/>
                      <a:pt x="480" y="189"/>
                      <a:pt x="327" y="554"/>
                    </a:cubicBezTo>
                    <a:cubicBezTo>
                      <a:pt x="226" y="780"/>
                      <a:pt x="101" y="980"/>
                      <a:pt x="1" y="1181"/>
                    </a:cubicBezTo>
                    <a:cubicBezTo>
                      <a:pt x="1" y="1403"/>
                      <a:pt x="71" y="1468"/>
                      <a:pt x="175" y="1468"/>
                    </a:cubicBezTo>
                    <a:cubicBezTo>
                      <a:pt x="247" y="1468"/>
                      <a:pt x="335" y="1437"/>
                      <a:pt x="427" y="1406"/>
                    </a:cubicBezTo>
                    <a:cubicBezTo>
                      <a:pt x="1881" y="1381"/>
                      <a:pt x="3284" y="1181"/>
                      <a:pt x="4888" y="705"/>
                    </a:cubicBezTo>
                    <a:cubicBezTo>
                      <a:pt x="4337" y="504"/>
                      <a:pt x="4036" y="429"/>
                      <a:pt x="3710" y="354"/>
                    </a:cubicBezTo>
                    <a:cubicBezTo>
                      <a:pt x="2933" y="153"/>
                      <a:pt x="2131" y="254"/>
                      <a:pt x="1354" y="53"/>
                    </a:cubicBezTo>
                    <a:cubicBezTo>
                      <a:pt x="1238" y="18"/>
                      <a:pt x="1130" y="1"/>
                      <a:pt x="10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3" name="Google Shape;903;p35"/>
              <p:cNvSpPr/>
              <p:nvPr/>
            </p:nvSpPr>
            <p:spPr>
              <a:xfrm>
                <a:off x="2870450" y="1295125"/>
                <a:ext cx="257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06" extrusionOk="0">
                    <a:moveTo>
                      <a:pt x="602" y="1"/>
                    </a:moveTo>
                    <a:cubicBezTo>
                      <a:pt x="517" y="18"/>
                      <a:pt x="421" y="103"/>
                      <a:pt x="322" y="103"/>
                    </a:cubicBezTo>
                    <a:cubicBezTo>
                      <a:pt x="274" y="103"/>
                      <a:pt x="225" y="83"/>
                      <a:pt x="176" y="26"/>
                    </a:cubicBezTo>
                    <a:cubicBezTo>
                      <a:pt x="25" y="101"/>
                      <a:pt x="25" y="252"/>
                      <a:pt x="0" y="377"/>
                    </a:cubicBezTo>
                    <a:cubicBezTo>
                      <a:pt x="167" y="377"/>
                      <a:pt x="340" y="405"/>
                      <a:pt x="508" y="405"/>
                    </a:cubicBezTo>
                    <a:cubicBezTo>
                      <a:pt x="692" y="405"/>
                      <a:pt x="870" y="371"/>
                      <a:pt x="1028" y="226"/>
                    </a:cubicBezTo>
                    <a:cubicBezTo>
                      <a:pt x="852" y="176"/>
                      <a:pt x="702" y="151"/>
                      <a:pt x="602" y="1"/>
                    </a:cubicBezTo>
                    <a:close/>
                  </a:path>
                </a:pathLst>
              </a:custGeom>
              <a:solidFill>
                <a:srgbClr val="7799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4" name="Google Shape;904;p35"/>
              <p:cNvSpPr/>
              <p:nvPr/>
            </p:nvSpPr>
            <p:spPr>
              <a:xfrm>
                <a:off x="2825950" y="1255025"/>
                <a:ext cx="50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27" extrusionOk="0">
                    <a:moveTo>
                      <a:pt x="201" y="1"/>
                    </a:moveTo>
                    <a:lnTo>
                      <a:pt x="201" y="1"/>
                    </a:lnTo>
                    <a:cubicBezTo>
                      <a:pt x="26" y="76"/>
                      <a:pt x="1" y="226"/>
                      <a:pt x="1" y="427"/>
                    </a:cubicBezTo>
                    <a:cubicBezTo>
                      <a:pt x="176" y="327"/>
                      <a:pt x="201" y="176"/>
                      <a:pt x="201" y="1"/>
                    </a:cubicBezTo>
                    <a:close/>
                  </a:path>
                </a:pathLst>
              </a:custGeom>
              <a:solidFill>
                <a:srgbClr val="69615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35"/>
              <p:cNvSpPr/>
              <p:nvPr/>
            </p:nvSpPr>
            <p:spPr>
              <a:xfrm>
                <a:off x="2810925" y="571375"/>
                <a:ext cx="571450" cy="737925"/>
              </a:xfrm>
              <a:custGeom>
                <a:avLst/>
                <a:gdLst/>
                <a:ahLst/>
                <a:cxnLst/>
                <a:rect l="l" t="t" r="r" b="b"/>
                <a:pathLst>
                  <a:path w="22858" h="29517" extrusionOk="0">
                    <a:moveTo>
                      <a:pt x="22419" y="1"/>
                    </a:moveTo>
                    <a:cubicBezTo>
                      <a:pt x="22399" y="1"/>
                      <a:pt x="22378" y="2"/>
                      <a:pt x="22356" y="3"/>
                    </a:cubicBezTo>
                    <a:cubicBezTo>
                      <a:pt x="21504" y="79"/>
                      <a:pt x="20627" y="129"/>
                      <a:pt x="19775" y="179"/>
                    </a:cubicBezTo>
                    <a:cubicBezTo>
                      <a:pt x="18436" y="276"/>
                      <a:pt x="17144" y="681"/>
                      <a:pt x="15830" y="681"/>
                    </a:cubicBezTo>
                    <a:cubicBezTo>
                      <a:pt x="15792" y="681"/>
                      <a:pt x="15753" y="681"/>
                      <a:pt x="15715" y="680"/>
                    </a:cubicBezTo>
                    <a:cubicBezTo>
                      <a:pt x="15289" y="680"/>
                      <a:pt x="15113" y="881"/>
                      <a:pt x="14963" y="1206"/>
                    </a:cubicBezTo>
                    <a:cubicBezTo>
                      <a:pt x="14512" y="2059"/>
                      <a:pt x="14036" y="2911"/>
                      <a:pt x="13584" y="3763"/>
                    </a:cubicBezTo>
                    <a:cubicBezTo>
                      <a:pt x="12356" y="6069"/>
                      <a:pt x="11178" y="8399"/>
                      <a:pt x="9875" y="10630"/>
                    </a:cubicBezTo>
                    <a:cubicBezTo>
                      <a:pt x="8547" y="12886"/>
                      <a:pt x="7344" y="15166"/>
                      <a:pt x="6116" y="17472"/>
                    </a:cubicBezTo>
                    <a:cubicBezTo>
                      <a:pt x="5439" y="18775"/>
                      <a:pt x="4863" y="20129"/>
                      <a:pt x="4010" y="21332"/>
                    </a:cubicBezTo>
                    <a:cubicBezTo>
                      <a:pt x="3885" y="21432"/>
                      <a:pt x="3910" y="21633"/>
                      <a:pt x="3810" y="21733"/>
                    </a:cubicBezTo>
                    <a:cubicBezTo>
                      <a:pt x="3559" y="21958"/>
                      <a:pt x="3534" y="22284"/>
                      <a:pt x="3409" y="22535"/>
                    </a:cubicBezTo>
                    <a:cubicBezTo>
                      <a:pt x="3284" y="22635"/>
                      <a:pt x="3334" y="22836"/>
                      <a:pt x="3183" y="22911"/>
                    </a:cubicBezTo>
                    <a:lnTo>
                      <a:pt x="3183" y="22936"/>
                    </a:lnTo>
                    <a:cubicBezTo>
                      <a:pt x="3136" y="23007"/>
                      <a:pt x="3065" y="23056"/>
                      <a:pt x="3015" y="23147"/>
                    </a:cubicBezTo>
                    <a:lnTo>
                      <a:pt x="3015" y="23147"/>
                    </a:lnTo>
                    <a:cubicBezTo>
                      <a:pt x="2861" y="23251"/>
                      <a:pt x="2904" y="23441"/>
                      <a:pt x="2807" y="23537"/>
                    </a:cubicBezTo>
                    <a:cubicBezTo>
                      <a:pt x="2231" y="24866"/>
                      <a:pt x="1680" y="26194"/>
                      <a:pt x="802" y="27347"/>
                    </a:cubicBezTo>
                    <a:cubicBezTo>
                      <a:pt x="681" y="27444"/>
                      <a:pt x="701" y="27635"/>
                      <a:pt x="611" y="27761"/>
                    </a:cubicBezTo>
                    <a:lnTo>
                      <a:pt x="611" y="27761"/>
                    </a:lnTo>
                    <a:cubicBezTo>
                      <a:pt x="152" y="28137"/>
                      <a:pt x="199" y="28706"/>
                      <a:pt x="0" y="29176"/>
                    </a:cubicBezTo>
                    <a:cubicBezTo>
                      <a:pt x="35" y="29436"/>
                      <a:pt x="177" y="29517"/>
                      <a:pt x="353" y="29517"/>
                    </a:cubicBezTo>
                    <a:cubicBezTo>
                      <a:pt x="432" y="29517"/>
                      <a:pt x="517" y="29500"/>
                      <a:pt x="602" y="29477"/>
                    </a:cubicBezTo>
                    <a:cubicBezTo>
                      <a:pt x="1203" y="29327"/>
                      <a:pt x="1805" y="29377"/>
                      <a:pt x="2381" y="29327"/>
                    </a:cubicBezTo>
                    <a:cubicBezTo>
                      <a:pt x="2507" y="29252"/>
                      <a:pt x="2507" y="29101"/>
                      <a:pt x="2557" y="28976"/>
                    </a:cubicBezTo>
                    <a:cubicBezTo>
                      <a:pt x="2757" y="28400"/>
                      <a:pt x="2983" y="27823"/>
                      <a:pt x="3334" y="27322"/>
                    </a:cubicBezTo>
                    <a:cubicBezTo>
                      <a:pt x="4086" y="25593"/>
                      <a:pt x="5088" y="23988"/>
                      <a:pt x="5890" y="22284"/>
                    </a:cubicBezTo>
                    <a:cubicBezTo>
                      <a:pt x="6692" y="20605"/>
                      <a:pt x="7770" y="19076"/>
                      <a:pt x="8421" y="17322"/>
                    </a:cubicBezTo>
                    <a:cubicBezTo>
                      <a:pt x="8848" y="16720"/>
                      <a:pt x="9223" y="16069"/>
                      <a:pt x="9424" y="15317"/>
                    </a:cubicBezTo>
                    <a:cubicBezTo>
                      <a:pt x="10051" y="14715"/>
                      <a:pt x="10351" y="13913"/>
                      <a:pt x="10627" y="13111"/>
                    </a:cubicBezTo>
                    <a:cubicBezTo>
                      <a:pt x="10853" y="12911"/>
                      <a:pt x="10953" y="12610"/>
                      <a:pt x="11053" y="12309"/>
                    </a:cubicBezTo>
                    <a:cubicBezTo>
                      <a:pt x="11178" y="12234"/>
                      <a:pt x="11229" y="12109"/>
                      <a:pt x="11229" y="11983"/>
                    </a:cubicBezTo>
                    <a:cubicBezTo>
                      <a:pt x="11429" y="11783"/>
                      <a:pt x="11604" y="11607"/>
                      <a:pt x="11604" y="11307"/>
                    </a:cubicBezTo>
                    <a:cubicBezTo>
                      <a:pt x="11830" y="10906"/>
                      <a:pt x="12106" y="10555"/>
                      <a:pt x="12206" y="10104"/>
                    </a:cubicBezTo>
                    <a:cubicBezTo>
                      <a:pt x="12356" y="10003"/>
                      <a:pt x="12432" y="9878"/>
                      <a:pt x="12432" y="9728"/>
                    </a:cubicBezTo>
                    <a:cubicBezTo>
                      <a:pt x="12582" y="9628"/>
                      <a:pt x="12632" y="9477"/>
                      <a:pt x="12632" y="9302"/>
                    </a:cubicBezTo>
                    <a:cubicBezTo>
                      <a:pt x="12782" y="9227"/>
                      <a:pt x="12833" y="9076"/>
                      <a:pt x="12858" y="8926"/>
                    </a:cubicBezTo>
                    <a:cubicBezTo>
                      <a:pt x="13334" y="7998"/>
                      <a:pt x="14010" y="7196"/>
                      <a:pt x="14236" y="6169"/>
                    </a:cubicBezTo>
                    <a:cubicBezTo>
                      <a:pt x="14812" y="5517"/>
                      <a:pt x="15213" y="4740"/>
                      <a:pt x="15439" y="3888"/>
                    </a:cubicBezTo>
                    <a:cubicBezTo>
                      <a:pt x="15514" y="3813"/>
                      <a:pt x="15615" y="3763"/>
                      <a:pt x="15640" y="3663"/>
                    </a:cubicBezTo>
                    <a:cubicBezTo>
                      <a:pt x="15965" y="2610"/>
                      <a:pt x="16692" y="2485"/>
                      <a:pt x="17695" y="2460"/>
                    </a:cubicBezTo>
                    <a:cubicBezTo>
                      <a:pt x="19148" y="2434"/>
                      <a:pt x="20602" y="2259"/>
                      <a:pt x="22056" y="2234"/>
                    </a:cubicBezTo>
                    <a:cubicBezTo>
                      <a:pt x="22256" y="2234"/>
                      <a:pt x="22457" y="2234"/>
                      <a:pt x="22632" y="2109"/>
                    </a:cubicBezTo>
                    <a:cubicBezTo>
                      <a:pt x="22858" y="2033"/>
                      <a:pt x="22833" y="1883"/>
                      <a:pt x="22757" y="1708"/>
                    </a:cubicBezTo>
                    <a:cubicBezTo>
                      <a:pt x="22782" y="1257"/>
                      <a:pt x="22808" y="830"/>
                      <a:pt x="22808" y="404"/>
                    </a:cubicBezTo>
                    <a:cubicBezTo>
                      <a:pt x="22808" y="149"/>
                      <a:pt x="22678" y="1"/>
                      <a:pt x="224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6" name="Google Shape;906;p35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7" name="Google Shape;907;p35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35"/>
              <p:cNvSpPr/>
              <p:nvPr/>
            </p:nvSpPr>
            <p:spPr>
              <a:xfrm>
                <a:off x="2094125" y="2141625"/>
                <a:ext cx="33225" cy="27100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1084" extrusionOk="0">
                    <a:moveTo>
                      <a:pt x="652" y="1"/>
                    </a:moveTo>
                    <a:cubicBezTo>
                      <a:pt x="376" y="1"/>
                      <a:pt x="126" y="101"/>
                      <a:pt x="51" y="427"/>
                    </a:cubicBezTo>
                    <a:cubicBezTo>
                      <a:pt x="1" y="652"/>
                      <a:pt x="402" y="1028"/>
                      <a:pt x="777" y="1078"/>
                    </a:cubicBezTo>
                    <a:cubicBezTo>
                      <a:pt x="806" y="1082"/>
                      <a:pt x="832" y="1084"/>
                      <a:pt x="856" y="1084"/>
                    </a:cubicBezTo>
                    <a:cubicBezTo>
                      <a:pt x="1158" y="1084"/>
                      <a:pt x="1186" y="811"/>
                      <a:pt x="1279" y="602"/>
                    </a:cubicBezTo>
                    <a:cubicBezTo>
                      <a:pt x="1329" y="302"/>
                      <a:pt x="1003" y="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9" name="Google Shape;909;p35"/>
              <p:cNvSpPr/>
              <p:nvPr/>
            </p:nvSpPr>
            <p:spPr>
              <a:xfrm>
                <a:off x="2550300" y="2191750"/>
                <a:ext cx="288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980" extrusionOk="0">
                    <a:moveTo>
                      <a:pt x="501" y="1"/>
                    </a:moveTo>
                    <a:cubicBezTo>
                      <a:pt x="250" y="1"/>
                      <a:pt x="24" y="76"/>
                      <a:pt x="24" y="377"/>
                    </a:cubicBezTo>
                    <a:cubicBezTo>
                      <a:pt x="0" y="643"/>
                      <a:pt x="327" y="980"/>
                      <a:pt x="620" y="980"/>
                    </a:cubicBezTo>
                    <a:cubicBezTo>
                      <a:pt x="630" y="980"/>
                      <a:pt x="641" y="979"/>
                      <a:pt x="651" y="978"/>
                    </a:cubicBezTo>
                    <a:cubicBezTo>
                      <a:pt x="1002" y="978"/>
                      <a:pt x="1052" y="703"/>
                      <a:pt x="1152" y="452"/>
                    </a:cubicBezTo>
                    <a:cubicBezTo>
                      <a:pt x="1077" y="76"/>
                      <a:pt x="801" y="1"/>
                      <a:pt x="5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0" name="Google Shape;910;p35"/>
              <p:cNvSpPr/>
              <p:nvPr/>
            </p:nvSpPr>
            <p:spPr>
              <a:xfrm>
                <a:off x="2319075" y="2422775"/>
                <a:ext cx="363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237" extrusionOk="0">
                    <a:moveTo>
                      <a:pt x="790" y="0"/>
                    </a:moveTo>
                    <a:cubicBezTo>
                      <a:pt x="534" y="0"/>
                      <a:pt x="371" y="343"/>
                      <a:pt x="125" y="384"/>
                    </a:cubicBezTo>
                    <a:cubicBezTo>
                      <a:pt x="25" y="409"/>
                      <a:pt x="0" y="434"/>
                      <a:pt x="25" y="509"/>
                    </a:cubicBezTo>
                    <a:cubicBezTo>
                      <a:pt x="176" y="584"/>
                      <a:pt x="301" y="685"/>
                      <a:pt x="426" y="785"/>
                    </a:cubicBezTo>
                    <a:cubicBezTo>
                      <a:pt x="677" y="935"/>
                      <a:pt x="902" y="1161"/>
                      <a:pt x="1228" y="1236"/>
                    </a:cubicBezTo>
                    <a:cubicBezTo>
                      <a:pt x="1153" y="835"/>
                      <a:pt x="1454" y="334"/>
                      <a:pt x="978" y="58"/>
                    </a:cubicBezTo>
                    <a:cubicBezTo>
                      <a:pt x="909" y="17"/>
                      <a:pt x="847" y="0"/>
                      <a:pt x="7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35"/>
              <p:cNvSpPr/>
              <p:nvPr/>
            </p:nvSpPr>
            <p:spPr>
              <a:xfrm>
                <a:off x="2120450" y="2072075"/>
                <a:ext cx="274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948" extrusionOk="0">
                    <a:moveTo>
                      <a:pt x="451" y="1"/>
                    </a:moveTo>
                    <a:cubicBezTo>
                      <a:pt x="226" y="1"/>
                      <a:pt x="0" y="26"/>
                      <a:pt x="0" y="276"/>
                    </a:cubicBezTo>
                    <a:cubicBezTo>
                      <a:pt x="0" y="652"/>
                      <a:pt x="276" y="878"/>
                      <a:pt x="602" y="928"/>
                    </a:cubicBezTo>
                    <a:cubicBezTo>
                      <a:pt x="646" y="941"/>
                      <a:pt x="690" y="948"/>
                      <a:pt x="732" y="948"/>
                    </a:cubicBezTo>
                    <a:cubicBezTo>
                      <a:pt x="932" y="948"/>
                      <a:pt x="1099" y="809"/>
                      <a:pt x="1078" y="602"/>
                    </a:cubicBezTo>
                    <a:cubicBezTo>
                      <a:pt x="1053" y="226"/>
                      <a:pt x="777" y="51"/>
                      <a:pt x="4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2" name="Google Shape;912;p35"/>
              <p:cNvSpPr/>
              <p:nvPr/>
            </p:nvSpPr>
            <p:spPr>
              <a:xfrm>
                <a:off x="2164300" y="2137250"/>
                <a:ext cx="301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964" extrusionOk="0">
                    <a:moveTo>
                      <a:pt x="326" y="0"/>
                    </a:moveTo>
                    <a:cubicBezTo>
                      <a:pt x="126" y="25"/>
                      <a:pt x="1" y="126"/>
                      <a:pt x="51" y="326"/>
                    </a:cubicBezTo>
                    <a:cubicBezTo>
                      <a:pt x="126" y="752"/>
                      <a:pt x="502" y="852"/>
                      <a:pt x="853" y="953"/>
                    </a:cubicBezTo>
                    <a:cubicBezTo>
                      <a:pt x="883" y="960"/>
                      <a:pt x="911" y="964"/>
                      <a:pt x="937" y="964"/>
                    </a:cubicBezTo>
                    <a:cubicBezTo>
                      <a:pt x="1088" y="964"/>
                      <a:pt x="1179" y="848"/>
                      <a:pt x="1179" y="677"/>
                    </a:cubicBezTo>
                    <a:cubicBezTo>
                      <a:pt x="1204" y="376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3" name="Google Shape;913;p35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35"/>
              <p:cNvSpPr/>
              <p:nvPr/>
            </p:nvSpPr>
            <p:spPr>
              <a:xfrm>
                <a:off x="2637350" y="2177900"/>
                <a:ext cx="226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904" h="942" extrusionOk="0">
                    <a:moveTo>
                      <a:pt x="351" y="0"/>
                    </a:moveTo>
                    <a:cubicBezTo>
                      <a:pt x="169" y="0"/>
                      <a:pt x="1" y="123"/>
                      <a:pt x="1" y="329"/>
                    </a:cubicBezTo>
                    <a:cubicBezTo>
                      <a:pt x="1" y="655"/>
                      <a:pt x="252" y="856"/>
                      <a:pt x="552" y="931"/>
                    </a:cubicBezTo>
                    <a:cubicBezTo>
                      <a:pt x="582" y="938"/>
                      <a:pt x="609" y="942"/>
                      <a:pt x="635" y="942"/>
                    </a:cubicBezTo>
                    <a:cubicBezTo>
                      <a:pt x="781" y="942"/>
                      <a:pt x="861" y="822"/>
                      <a:pt x="903" y="630"/>
                    </a:cubicBezTo>
                    <a:cubicBezTo>
                      <a:pt x="828" y="354"/>
                      <a:pt x="778" y="54"/>
                      <a:pt x="402" y="3"/>
                    </a:cubicBezTo>
                    <a:cubicBezTo>
                      <a:pt x="385" y="1"/>
                      <a:pt x="368" y="0"/>
                      <a:pt x="35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5" name="Google Shape;915;p35"/>
              <p:cNvSpPr/>
              <p:nvPr/>
            </p:nvSpPr>
            <p:spPr>
              <a:xfrm>
                <a:off x="2610425" y="2103975"/>
                <a:ext cx="20075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881" extrusionOk="0">
                    <a:moveTo>
                      <a:pt x="173" y="1"/>
                    </a:moveTo>
                    <a:cubicBezTo>
                      <a:pt x="47" y="1"/>
                      <a:pt x="24" y="162"/>
                      <a:pt x="0" y="279"/>
                    </a:cubicBezTo>
                    <a:cubicBezTo>
                      <a:pt x="0" y="605"/>
                      <a:pt x="126" y="830"/>
                      <a:pt x="476" y="880"/>
                    </a:cubicBezTo>
                    <a:cubicBezTo>
                      <a:pt x="677" y="855"/>
                      <a:pt x="802" y="755"/>
                      <a:pt x="752" y="579"/>
                    </a:cubicBezTo>
                    <a:cubicBezTo>
                      <a:pt x="702" y="254"/>
                      <a:pt x="527" y="53"/>
                      <a:pt x="201" y="3"/>
                    </a:cubicBezTo>
                    <a:cubicBezTo>
                      <a:pt x="191" y="1"/>
                      <a:pt x="182" y="1"/>
                      <a:pt x="1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6" name="Google Shape;916;p35"/>
              <p:cNvSpPr/>
              <p:nvPr/>
            </p:nvSpPr>
            <p:spPr>
              <a:xfrm>
                <a:off x="2534600" y="2679225"/>
                <a:ext cx="567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26" extrusionOk="0">
                    <a:moveTo>
                      <a:pt x="226" y="1"/>
                    </a:moveTo>
                    <a:cubicBezTo>
                      <a:pt x="151" y="26"/>
                      <a:pt x="76" y="76"/>
                      <a:pt x="1" y="126"/>
                    </a:cubicBezTo>
                    <a:cubicBezTo>
                      <a:pt x="126" y="126"/>
                      <a:pt x="176" y="76"/>
                      <a:pt x="226" y="1"/>
                    </a:cubicBez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7" name="Google Shape;917;p35"/>
              <p:cNvSpPr/>
              <p:nvPr/>
            </p:nvSpPr>
            <p:spPr>
              <a:xfrm>
                <a:off x="2966950" y="1461475"/>
                <a:ext cx="8775" cy="475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190" extrusionOk="0">
                    <a:moveTo>
                      <a:pt x="192" y="0"/>
                    </a:moveTo>
                    <a:cubicBezTo>
                      <a:pt x="179" y="0"/>
                      <a:pt x="164" y="4"/>
                      <a:pt x="150" y="14"/>
                    </a:cubicBezTo>
                    <a:cubicBezTo>
                      <a:pt x="0" y="89"/>
                      <a:pt x="150" y="139"/>
                      <a:pt x="201" y="189"/>
                    </a:cubicBezTo>
                    <a:cubicBezTo>
                      <a:pt x="251" y="189"/>
                      <a:pt x="301" y="189"/>
                      <a:pt x="351" y="139"/>
                    </a:cubicBezTo>
                    <a:cubicBezTo>
                      <a:pt x="310" y="78"/>
                      <a:pt x="253" y="0"/>
                      <a:pt x="192" y="0"/>
                    </a:cubicBezTo>
                    <a:close/>
                  </a:path>
                </a:pathLst>
              </a:custGeom>
              <a:solidFill>
                <a:srgbClr val="5B5D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8" name="Google Shape;918;p35"/>
              <p:cNvSpPr/>
              <p:nvPr/>
            </p:nvSpPr>
            <p:spPr>
              <a:xfrm>
                <a:off x="2614175" y="1385350"/>
                <a:ext cx="45775" cy="420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82" extrusionOk="0">
                    <a:moveTo>
                      <a:pt x="782" y="0"/>
                    </a:moveTo>
                    <a:cubicBezTo>
                      <a:pt x="772" y="0"/>
                      <a:pt x="762" y="0"/>
                      <a:pt x="753" y="1"/>
                    </a:cubicBezTo>
                    <a:cubicBezTo>
                      <a:pt x="276" y="51"/>
                      <a:pt x="1" y="352"/>
                      <a:pt x="26" y="778"/>
                    </a:cubicBezTo>
                    <a:cubicBezTo>
                      <a:pt x="75" y="1170"/>
                      <a:pt x="578" y="1681"/>
                      <a:pt x="929" y="1681"/>
                    </a:cubicBezTo>
                    <a:cubicBezTo>
                      <a:pt x="937" y="1681"/>
                      <a:pt x="945" y="1681"/>
                      <a:pt x="953" y="1680"/>
                    </a:cubicBezTo>
                    <a:cubicBezTo>
                      <a:pt x="1254" y="1655"/>
                      <a:pt x="1830" y="1104"/>
                      <a:pt x="1830" y="853"/>
                    </a:cubicBezTo>
                    <a:cubicBezTo>
                      <a:pt x="1806" y="486"/>
                      <a:pt x="1185" y="0"/>
                      <a:pt x="7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9" name="Google Shape;919;p35"/>
              <p:cNvSpPr/>
              <p:nvPr/>
            </p:nvSpPr>
            <p:spPr>
              <a:xfrm>
                <a:off x="2665550" y="1415400"/>
                <a:ext cx="4577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08" extrusionOk="0">
                    <a:moveTo>
                      <a:pt x="769" y="1"/>
                    </a:moveTo>
                    <a:cubicBezTo>
                      <a:pt x="381" y="1"/>
                      <a:pt x="26" y="416"/>
                      <a:pt x="26" y="854"/>
                    </a:cubicBezTo>
                    <a:cubicBezTo>
                      <a:pt x="1" y="1230"/>
                      <a:pt x="502" y="1606"/>
                      <a:pt x="1028" y="1606"/>
                    </a:cubicBezTo>
                    <a:cubicBezTo>
                      <a:pt x="1051" y="1607"/>
                      <a:pt x="1074" y="1608"/>
                      <a:pt x="1095" y="1608"/>
                    </a:cubicBezTo>
                    <a:cubicBezTo>
                      <a:pt x="1507" y="1608"/>
                      <a:pt x="1758" y="1387"/>
                      <a:pt x="1805" y="1030"/>
                    </a:cubicBezTo>
                    <a:cubicBezTo>
                      <a:pt x="1830" y="603"/>
                      <a:pt x="1229" y="2"/>
                      <a:pt x="803" y="2"/>
                    </a:cubicBezTo>
                    <a:cubicBezTo>
                      <a:pt x="792" y="1"/>
                      <a:pt x="780" y="1"/>
                      <a:pt x="7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0" name="Google Shape;920;p35"/>
              <p:cNvSpPr/>
              <p:nvPr/>
            </p:nvSpPr>
            <p:spPr>
              <a:xfrm>
                <a:off x="2752025" y="1421050"/>
                <a:ext cx="3887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330" extrusionOk="0">
                    <a:moveTo>
                      <a:pt x="641" y="0"/>
                    </a:moveTo>
                    <a:cubicBezTo>
                      <a:pt x="348" y="0"/>
                      <a:pt x="0" y="289"/>
                      <a:pt x="0" y="578"/>
                    </a:cubicBezTo>
                    <a:cubicBezTo>
                      <a:pt x="26" y="829"/>
                      <a:pt x="502" y="1330"/>
                      <a:pt x="828" y="1330"/>
                    </a:cubicBezTo>
                    <a:cubicBezTo>
                      <a:pt x="1153" y="1330"/>
                      <a:pt x="1479" y="1205"/>
                      <a:pt x="1529" y="804"/>
                    </a:cubicBezTo>
                    <a:cubicBezTo>
                      <a:pt x="1554" y="428"/>
                      <a:pt x="1128" y="27"/>
                      <a:pt x="677" y="2"/>
                    </a:cubicBezTo>
                    <a:cubicBezTo>
                      <a:pt x="665" y="1"/>
                      <a:pt x="653" y="0"/>
                      <a:pt x="64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1" name="Google Shape;921;p35"/>
              <p:cNvSpPr/>
              <p:nvPr/>
            </p:nvSpPr>
            <p:spPr>
              <a:xfrm>
                <a:off x="2414925" y="1389125"/>
                <a:ext cx="257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71" extrusionOk="0">
                    <a:moveTo>
                      <a:pt x="702" y="0"/>
                    </a:moveTo>
                    <a:cubicBezTo>
                      <a:pt x="452" y="376"/>
                      <a:pt x="452" y="802"/>
                      <a:pt x="151" y="1103"/>
                    </a:cubicBezTo>
                    <a:cubicBezTo>
                      <a:pt x="1" y="1279"/>
                      <a:pt x="151" y="1404"/>
                      <a:pt x="301" y="1479"/>
                    </a:cubicBezTo>
                    <a:cubicBezTo>
                      <a:pt x="398" y="1527"/>
                      <a:pt x="489" y="1570"/>
                      <a:pt x="572" y="1570"/>
                    </a:cubicBezTo>
                    <a:cubicBezTo>
                      <a:pt x="660" y="1570"/>
                      <a:pt x="738" y="1521"/>
                      <a:pt x="803" y="1379"/>
                    </a:cubicBezTo>
                    <a:cubicBezTo>
                      <a:pt x="1003" y="928"/>
                      <a:pt x="1028" y="477"/>
                      <a:pt x="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2" name="Google Shape;922;p35"/>
              <p:cNvSpPr/>
              <p:nvPr/>
            </p:nvSpPr>
            <p:spPr>
              <a:xfrm>
                <a:off x="2446875" y="1400825"/>
                <a:ext cx="16950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711" extrusionOk="0">
                    <a:moveTo>
                      <a:pt x="222" y="0"/>
                    </a:moveTo>
                    <a:cubicBezTo>
                      <a:pt x="119" y="0"/>
                      <a:pt x="21" y="45"/>
                      <a:pt x="1" y="184"/>
                    </a:cubicBezTo>
                    <a:cubicBezTo>
                      <a:pt x="1" y="410"/>
                      <a:pt x="76" y="610"/>
                      <a:pt x="327" y="710"/>
                    </a:cubicBezTo>
                    <a:cubicBezTo>
                      <a:pt x="527" y="685"/>
                      <a:pt x="653" y="585"/>
                      <a:pt x="653" y="410"/>
                    </a:cubicBezTo>
                    <a:cubicBezTo>
                      <a:pt x="678" y="184"/>
                      <a:pt x="527" y="59"/>
                      <a:pt x="302" y="9"/>
                    </a:cubicBezTo>
                    <a:cubicBezTo>
                      <a:pt x="276" y="3"/>
                      <a:pt x="249" y="0"/>
                      <a:pt x="2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3" name="Google Shape;923;p35"/>
              <p:cNvSpPr/>
              <p:nvPr/>
            </p:nvSpPr>
            <p:spPr>
              <a:xfrm>
                <a:off x="2518950" y="2672975"/>
                <a:ext cx="132850" cy="115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4619" extrusionOk="0">
                    <a:moveTo>
                      <a:pt x="3008" y="877"/>
                    </a:moveTo>
                    <a:cubicBezTo>
                      <a:pt x="3083" y="902"/>
                      <a:pt x="3158" y="927"/>
                      <a:pt x="3258" y="927"/>
                    </a:cubicBezTo>
                    <a:cubicBezTo>
                      <a:pt x="3217" y="989"/>
                      <a:pt x="3176" y="1034"/>
                      <a:pt x="3093" y="1034"/>
                    </a:cubicBezTo>
                    <a:cubicBezTo>
                      <a:pt x="3075" y="1034"/>
                      <a:pt x="3055" y="1032"/>
                      <a:pt x="3033" y="1028"/>
                    </a:cubicBezTo>
                    <a:cubicBezTo>
                      <a:pt x="3033" y="977"/>
                      <a:pt x="3008" y="927"/>
                      <a:pt x="3008" y="877"/>
                    </a:cubicBezTo>
                    <a:close/>
                    <a:moveTo>
                      <a:pt x="3058" y="0"/>
                    </a:moveTo>
                    <a:cubicBezTo>
                      <a:pt x="2306" y="50"/>
                      <a:pt x="1579" y="0"/>
                      <a:pt x="852" y="251"/>
                    </a:cubicBezTo>
                    <a:cubicBezTo>
                      <a:pt x="777" y="276"/>
                      <a:pt x="702" y="326"/>
                      <a:pt x="627" y="376"/>
                    </a:cubicBezTo>
                    <a:cubicBezTo>
                      <a:pt x="627" y="451"/>
                      <a:pt x="627" y="526"/>
                      <a:pt x="627" y="576"/>
                    </a:cubicBezTo>
                    <a:cubicBezTo>
                      <a:pt x="176" y="677"/>
                      <a:pt x="100" y="1053"/>
                      <a:pt x="50" y="1429"/>
                    </a:cubicBezTo>
                    <a:cubicBezTo>
                      <a:pt x="0" y="2055"/>
                      <a:pt x="50" y="2682"/>
                      <a:pt x="426" y="3233"/>
                    </a:cubicBezTo>
                    <a:cubicBezTo>
                      <a:pt x="326" y="3709"/>
                      <a:pt x="802" y="3960"/>
                      <a:pt x="852" y="4386"/>
                    </a:cubicBezTo>
                    <a:cubicBezTo>
                      <a:pt x="1028" y="4436"/>
                      <a:pt x="1178" y="4511"/>
                      <a:pt x="1328" y="4536"/>
                    </a:cubicBezTo>
                    <a:cubicBezTo>
                      <a:pt x="1667" y="4574"/>
                      <a:pt x="2006" y="4619"/>
                      <a:pt x="2336" y="4619"/>
                    </a:cubicBezTo>
                    <a:cubicBezTo>
                      <a:pt x="2884" y="4619"/>
                      <a:pt x="3406" y="4495"/>
                      <a:pt x="3860" y="4010"/>
                    </a:cubicBezTo>
                    <a:lnTo>
                      <a:pt x="4060" y="4010"/>
                    </a:lnTo>
                    <a:cubicBezTo>
                      <a:pt x="4486" y="3434"/>
                      <a:pt x="4912" y="2857"/>
                      <a:pt x="5238" y="2206"/>
                    </a:cubicBezTo>
                    <a:cubicBezTo>
                      <a:pt x="5263" y="2206"/>
                      <a:pt x="5288" y="2180"/>
                      <a:pt x="5313" y="2130"/>
                    </a:cubicBezTo>
                    <a:cubicBezTo>
                      <a:pt x="5313" y="2105"/>
                      <a:pt x="5313" y="2055"/>
                      <a:pt x="5263" y="2005"/>
                    </a:cubicBezTo>
                    <a:cubicBezTo>
                      <a:pt x="4937" y="1754"/>
                      <a:pt x="5163" y="1153"/>
                      <a:pt x="4662" y="1003"/>
                    </a:cubicBezTo>
                    <a:cubicBezTo>
                      <a:pt x="4361" y="301"/>
                      <a:pt x="3659" y="226"/>
                      <a:pt x="30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4" name="Google Shape;924;p35"/>
              <p:cNvSpPr/>
              <p:nvPr/>
            </p:nvSpPr>
            <p:spPr>
              <a:xfrm>
                <a:off x="2020825" y="1249100"/>
                <a:ext cx="794500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31780" h="2851" extrusionOk="0">
                    <a:moveTo>
                      <a:pt x="16757" y="0"/>
                    </a:moveTo>
                    <a:cubicBezTo>
                      <a:pt x="16533" y="0"/>
                      <a:pt x="16311" y="18"/>
                      <a:pt x="16091" y="62"/>
                    </a:cubicBezTo>
                    <a:cubicBezTo>
                      <a:pt x="14837" y="288"/>
                      <a:pt x="13609" y="163"/>
                      <a:pt x="12356" y="238"/>
                    </a:cubicBezTo>
                    <a:cubicBezTo>
                      <a:pt x="12281" y="238"/>
                      <a:pt x="12231" y="238"/>
                      <a:pt x="12181" y="263"/>
                    </a:cubicBezTo>
                    <a:lnTo>
                      <a:pt x="11153" y="263"/>
                    </a:lnTo>
                    <a:cubicBezTo>
                      <a:pt x="11048" y="252"/>
                      <a:pt x="10943" y="247"/>
                      <a:pt x="10838" y="247"/>
                    </a:cubicBezTo>
                    <a:cubicBezTo>
                      <a:pt x="10143" y="247"/>
                      <a:pt x="9447" y="463"/>
                      <a:pt x="8738" y="463"/>
                    </a:cubicBezTo>
                    <a:cubicBezTo>
                      <a:pt x="8608" y="463"/>
                      <a:pt x="8477" y="456"/>
                      <a:pt x="8346" y="438"/>
                    </a:cubicBezTo>
                    <a:lnTo>
                      <a:pt x="6542" y="463"/>
                    </a:lnTo>
                    <a:cubicBezTo>
                      <a:pt x="6222" y="633"/>
                      <a:pt x="5860" y="633"/>
                      <a:pt x="5498" y="633"/>
                    </a:cubicBezTo>
                    <a:lnTo>
                      <a:pt x="5498" y="633"/>
                    </a:lnTo>
                    <a:cubicBezTo>
                      <a:pt x="5378" y="633"/>
                      <a:pt x="5257" y="633"/>
                      <a:pt x="5138" y="639"/>
                    </a:cubicBezTo>
                    <a:cubicBezTo>
                      <a:pt x="5088" y="645"/>
                      <a:pt x="5038" y="647"/>
                      <a:pt x="4988" y="647"/>
                    </a:cubicBezTo>
                    <a:cubicBezTo>
                      <a:pt x="4827" y="647"/>
                      <a:pt x="4663" y="623"/>
                      <a:pt x="4501" y="623"/>
                    </a:cubicBezTo>
                    <a:cubicBezTo>
                      <a:pt x="4306" y="623"/>
                      <a:pt x="4115" y="658"/>
                      <a:pt x="3935" y="814"/>
                    </a:cubicBezTo>
                    <a:cubicBezTo>
                      <a:pt x="3828" y="832"/>
                      <a:pt x="3721" y="838"/>
                      <a:pt x="3613" y="838"/>
                    </a:cubicBezTo>
                    <a:cubicBezTo>
                      <a:pt x="3394" y="838"/>
                      <a:pt x="3174" y="814"/>
                      <a:pt x="2956" y="814"/>
                    </a:cubicBezTo>
                    <a:cubicBezTo>
                      <a:pt x="2675" y="814"/>
                      <a:pt x="2397" y="854"/>
                      <a:pt x="2131" y="1040"/>
                    </a:cubicBezTo>
                    <a:cubicBezTo>
                      <a:pt x="2050" y="1026"/>
                      <a:pt x="1970" y="1021"/>
                      <a:pt x="1890" y="1021"/>
                    </a:cubicBezTo>
                    <a:cubicBezTo>
                      <a:pt x="1396" y="1021"/>
                      <a:pt x="915" y="1242"/>
                      <a:pt x="418" y="1242"/>
                    </a:cubicBezTo>
                    <a:cubicBezTo>
                      <a:pt x="396" y="1242"/>
                      <a:pt x="373" y="1241"/>
                      <a:pt x="351" y="1240"/>
                    </a:cubicBezTo>
                    <a:cubicBezTo>
                      <a:pt x="176" y="1265"/>
                      <a:pt x="0" y="1265"/>
                      <a:pt x="25" y="1491"/>
                    </a:cubicBezTo>
                    <a:cubicBezTo>
                      <a:pt x="25" y="1616"/>
                      <a:pt x="201" y="1641"/>
                      <a:pt x="326" y="1666"/>
                    </a:cubicBezTo>
                    <a:cubicBezTo>
                      <a:pt x="426" y="1717"/>
                      <a:pt x="552" y="1792"/>
                      <a:pt x="677" y="1817"/>
                    </a:cubicBezTo>
                    <a:cubicBezTo>
                      <a:pt x="1930" y="2067"/>
                      <a:pt x="3233" y="2193"/>
                      <a:pt x="4512" y="2268"/>
                    </a:cubicBezTo>
                    <a:cubicBezTo>
                      <a:pt x="6527" y="2401"/>
                      <a:pt x="8542" y="2632"/>
                      <a:pt x="10558" y="2632"/>
                    </a:cubicBezTo>
                    <a:cubicBezTo>
                      <a:pt x="10823" y="2632"/>
                      <a:pt x="11088" y="2628"/>
                      <a:pt x="11354" y="2619"/>
                    </a:cubicBezTo>
                    <a:lnTo>
                      <a:pt x="12557" y="2619"/>
                    </a:lnTo>
                    <a:cubicBezTo>
                      <a:pt x="12707" y="2619"/>
                      <a:pt x="12832" y="2644"/>
                      <a:pt x="12958" y="2644"/>
                    </a:cubicBezTo>
                    <a:lnTo>
                      <a:pt x="16767" y="2644"/>
                    </a:lnTo>
                    <a:cubicBezTo>
                      <a:pt x="16742" y="2544"/>
                      <a:pt x="16717" y="2469"/>
                      <a:pt x="16692" y="2393"/>
                    </a:cubicBezTo>
                    <a:lnTo>
                      <a:pt x="16692" y="2393"/>
                    </a:lnTo>
                    <a:cubicBezTo>
                      <a:pt x="16742" y="2443"/>
                      <a:pt x="16767" y="2519"/>
                      <a:pt x="16767" y="2644"/>
                    </a:cubicBezTo>
                    <a:cubicBezTo>
                      <a:pt x="16968" y="2782"/>
                      <a:pt x="17168" y="2851"/>
                      <a:pt x="17369" y="2851"/>
                    </a:cubicBezTo>
                    <a:cubicBezTo>
                      <a:pt x="17569" y="2851"/>
                      <a:pt x="17770" y="2782"/>
                      <a:pt x="17970" y="2644"/>
                    </a:cubicBezTo>
                    <a:cubicBezTo>
                      <a:pt x="18576" y="2684"/>
                      <a:pt x="19166" y="2790"/>
                      <a:pt x="19766" y="2790"/>
                    </a:cubicBezTo>
                    <a:cubicBezTo>
                      <a:pt x="19910" y="2790"/>
                      <a:pt x="20055" y="2784"/>
                      <a:pt x="20201" y="2769"/>
                    </a:cubicBezTo>
                    <a:cubicBezTo>
                      <a:pt x="20677" y="2719"/>
                      <a:pt x="21178" y="2644"/>
                      <a:pt x="21654" y="2644"/>
                    </a:cubicBezTo>
                    <a:cubicBezTo>
                      <a:pt x="23584" y="2644"/>
                      <a:pt x="25514" y="2644"/>
                      <a:pt x="27419" y="2619"/>
                    </a:cubicBezTo>
                    <a:cubicBezTo>
                      <a:pt x="27542" y="2619"/>
                      <a:pt x="27666" y="2624"/>
                      <a:pt x="27788" y="2624"/>
                    </a:cubicBezTo>
                    <a:cubicBezTo>
                      <a:pt x="28064" y="2624"/>
                      <a:pt x="28337" y="2600"/>
                      <a:pt x="28597" y="2443"/>
                    </a:cubicBezTo>
                    <a:cubicBezTo>
                      <a:pt x="29248" y="2443"/>
                      <a:pt x="29925" y="2418"/>
                      <a:pt x="30602" y="2418"/>
                    </a:cubicBezTo>
                    <a:cubicBezTo>
                      <a:pt x="31228" y="2393"/>
                      <a:pt x="31279" y="1892"/>
                      <a:pt x="31404" y="1441"/>
                    </a:cubicBezTo>
                    <a:cubicBezTo>
                      <a:pt x="31454" y="1366"/>
                      <a:pt x="31529" y="1291"/>
                      <a:pt x="31604" y="1240"/>
                    </a:cubicBezTo>
                    <a:cubicBezTo>
                      <a:pt x="31755" y="1140"/>
                      <a:pt x="31780" y="990"/>
                      <a:pt x="31780" y="839"/>
                    </a:cubicBezTo>
                    <a:cubicBezTo>
                      <a:pt x="31780" y="363"/>
                      <a:pt x="31429" y="438"/>
                      <a:pt x="31128" y="413"/>
                    </a:cubicBezTo>
                    <a:cubicBezTo>
                      <a:pt x="29820" y="314"/>
                      <a:pt x="28513" y="215"/>
                      <a:pt x="27205" y="215"/>
                    </a:cubicBezTo>
                    <a:cubicBezTo>
                      <a:pt x="26859" y="215"/>
                      <a:pt x="26512" y="222"/>
                      <a:pt x="26166" y="238"/>
                    </a:cubicBezTo>
                    <a:lnTo>
                      <a:pt x="22782" y="238"/>
                    </a:lnTo>
                    <a:cubicBezTo>
                      <a:pt x="22745" y="175"/>
                      <a:pt x="22707" y="144"/>
                      <a:pt x="22673" y="144"/>
                    </a:cubicBezTo>
                    <a:cubicBezTo>
                      <a:pt x="22638" y="144"/>
                      <a:pt x="22607" y="175"/>
                      <a:pt x="22582" y="238"/>
                    </a:cubicBezTo>
                    <a:cubicBezTo>
                      <a:pt x="22467" y="244"/>
                      <a:pt x="22352" y="247"/>
                      <a:pt x="22237" y="247"/>
                    </a:cubicBezTo>
                    <a:cubicBezTo>
                      <a:pt x="21715" y="247"/>
                      <a:pt x="21195" y="192"/>
                      <a:pt x="20681" y="192"/>
                    </a:cubicBezTo>
                    <a:cubicBezTo>
                      <a:pt x="20444" y="192"/>
                      <a:pt x="20209" y="204"/>
                      <a:pt x="19975" y="238"/>
                    </a:cubicBezTo>
                    <a:lnTo>
                      <a:pt x="18772" y="238"/>
                    </a:lnTo>
                    <a:cubicBezTo>
                      <a:pt x="18647" y="238"/>
                      <a:pt x="18522" y="213"/>
                      <a:pt x="18396" y="213"/>
                    </a:cubicBezTo>
                    <a:cubicBezTo>
                      <a:pt x="17847" y="107"/>
                      <a:pt x="17298" y="0"/>
                      <a:pt x="167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5" name="Google Shape;925;p35"/>
              <p:cNvSpPr/>
              <p:nvPr/>
            </p:nvSpPr>
            <p:spPr>
              <a:xfrm>
                <a:off x="2886100" y="2567700"/>
                <a:ext cx="1078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4312" h="4136" extrusionOk="0">
                    <a:moveTo>
                      <a:pt x="2006" y="0"/>
                    </a:moveTo>
                    <a:cubicBezTo>
                      <a:pt x="1856" y="0"/>
                      <a:pt x="1705" y="26"/>
                      <a:pt x="1605" y="176"/>
                    </a:cubicBezTo>
                    <a:lnTo>
                      <a:pt x="1404" y="201"/>
                    </a:lnTo>
                    <a:cubicBezTo>
                      <a:pt x="277" y="677"/>
                      <a:pt x="1" y="1579"/>
                      <a:pt x="201" y="2707"/>
                    </a:cubicBezTo>
                    <a:cubicBezTo>
                      <a:pt x="201" y="2732"/>
                      <a:pt x="201" y="2782"/>
                      <a:pt x="201" y="2807"/>
                    </a:cubicBezTo>
                    <a:cubicBezTo>
                      <a:pt x="477" y="3058"/>
                      <a:pt x="577" y="3459"/>
                      <a:pt x="953" y="3635"/>
                    </a:cubicBezTo>
                    <a:cubicBezTo>
                      <a:pt x="1254" y="4136"/>
                      <a:pt x="1755" y="3985"/>
                      <a:pt x="2181" y="4036"/>
                    </a:cubicBezTo>
                    <a:cubicBezTo>
                      <a:pt x="2307" y="3985"/>
                      <a:pt x="2457" y="3985"/>
                      <a:pt x="2557" y="3860"/>
                    </a:cubicBezTo>
                    <a:cubicBezTo>
                      <a:pt x="2582" y="3860"/>
                      <a:pt x="2582" y="3835"/>
                      <a:pt x="2607" y="3810"/>
                    </a:cubicBezTo>
                    <a:cubicBezTo>
                      <a:pt x="2607" y="3810"/>
                      <a:pt x="2607" y="3835"/>
                      <a:pt x="2607" y="3835"/>
                    </a:cubicBezTo>
                    <a:cubicBezTo>
                      <a:pt x="2667" y="3871"/>
                      <a:pt x="2726" y="3895"/>
                      <a:pt x="2785" y="3895"/>
                    </a:cubicBezTo>
                    <a:cubicBezTo>
                      <a:pt x="2851" y="3895"/>
                      <a:pt x="2917" y="3864"/>
                      <a:pt x="2983" y="3785"/>
                    </a:cubicBezTo>
                    <a:cubicBezTo>
                      <a:pt x="3109" y="3660"/>
                      <a:pt x="3259" y="3534"/>
                      <a:pt x="3384" y="3409"/>
                    </a:cubicBezTo>
                    <a:cubicBezTo>
                      <a:pt x="3660" y="3309"/>
                      <a:pt x="3785" y="3083"/>
                      <a:pt x="3810" y="2807"/>
                    </a:cubicBezTo>
                    <a:cubicBezTo>
                      <a:pt x="4161" y="2632"/>
                      <a:pt x="4136" y="2306"/>
                      <a:pt x="4211" y="1980"/>
                    </a:cubicBezTo>
                    <a:cubicBezTo>
                      <a:pt x="4312" y="1454"/>
                      <a:pt x="3886" y="1103"/>
                      <a:pt x="3785" y="627"/>
                    </a:cubicBezTo>
                    <a:cubicBezTo>
                      <a:pt x="3660" y="552"/>
                      <a:pt x="3510" y="452"/>
                      <a:pt x="3384" y="376"/>
                    </a:cubicBezTo>
                    <a:cubicBezTo>
                      <a:pt x="3338" y="48"/>
                      <a:pt x="3154" y="3"/>
                      <a:pt x="2950" y="3"/>
                    </a:cubicBezTo>
                    <a:cubicBezTo>
                      <a:pt x="2871" y="3"/>
                      <a:pt x="2789" y="9"/>
                      <a:pt x="2711" y="9"/>
                    </a:cubicBezTo>
                    <a:cubicBezTo>
                      <a:pt x="2667" y="9"/>
                      <a:pt x="2623" y="7"/>
                      <a:pt x="25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6" name="Google Shape;926;p35"/>
              <p:cNvSpPr/>
              <p:nvPr/>
            </p:nvSpPr>
            <p:spPr>
              <a:xfrm>
                <a:off x="2009550" y="1644575"/>
                <a:ext cx="1004400" cy="357275"/>
              </a:xfrm>
              <a:custGeom>
                <a:avLst/>
                <a:gdLst/>
                <a:ahLst/>
                <a:cxnLst/>
                <a:rect l="l" t="t" r="r" b="b"/>
                <a:pathLst>
                  <a:path w="40176" h="14291" extrusionOk="0">
                    <a:moveTo>
                      <a:pt x="21028" y="9457"/>
                    </a:moveTo>
                    <a:lnTo>
                      <a:pt x="21028" y="9482"/>
                    </a:lnTo>
                    <a:lnTo>
                      <a:pt x="21003" y="9482"/>
                    </a:lnTo>
                    <a:cubicBezTo>
                      <a:pt x="21028" y="9482"/>
                      <a:pt x="21028" y="9482"/>
                      <a:pt x="21028" y="9457"/>
                    </a:cubicBezTo>
                    <a:close/>
                    <a:moveTo>
                      <a:pt x="16817" y="10660"/>
                    </a:moveTo>
                    <a:cubicBezTo>
                      <a:pt x="16817" y="10685"/>
                      <a:pt x="16817" y="10685"/>
                      <a:pt x="16817" y="10685"/>
                    </a:cubicBezTo>
                    <a:cubicBezTo>
                      <a:pt x="16792" y="10685"/>
                      <a:pt x="16792" y="10685"/>
                      <a:pt x="16792" y="10660"/>
                    </a:cubicBezTo>
                    <a:close/>
                    <a:moveTo>
                      <a:pt x="318" y="1"/>
                    </a:moveTo>
                    <a:cubicBezTo>
                      <a:pt x="223" y="1"/>
                      <a:pt x="118" y="75"/>
                      <a:pt x="0" y="284"/>
                    </a:cubicBezTo>
                    <a:cubicBezTo>
                      <a:pt x="50" y="1236"/>
                      <a:pt x="125" y="2188"/>
                      <a:pt x="125" y="3166"/>
                    </a:cubicBezTo>
                    <a:cubicBezTo>
                      <a:pt x="75" y="5797"/>
                      <a:pt x="176" y="8429"/>
                      <a:pt x="176" y="11061"/>
                    </a:cubicBezTo>
                    <a:cubicBezTo>
                      <a:pt x="1303" y="11712"/>
                      <a:pt x="2531" y="11963"/>
                      <a:pt x="3785" y="12063"/>
                    </a:cubicBezTo>
                    <a:cubicBezTo>
                      <a:pt x="4511" y="12138"/>
                      <a:pt x="5213" y="12113"/>
                      <a:pt x="5965" y="12239"/>
                    </a:cubicBezTo>
                    <a:cubicBezTo>
                      <a:pt x="6150" y="12268"/>
                      <a:pt x="6333" y="12281"/>
                      <a:pt x="6515" y="12281"/>
                    </a:cubicBezTo>
                    <a:cubicBezTo>
                      <a:pt x="7420" y="12281"/>
                      <a:pt x="8292" y="11954"/>
                      <a:pt x="9148" y="11662"/>
                    </a:cubicBezTo>
                    <a:cubicBezTo>
                      <a:pt x="9424" y="11562"/>
                      <a:pt x="9499" y="11261"/>
                      <a:pt x="9649" y="11036"/>
                    </a:cubicBezTo>
                    <a:cubicBezTo>
                      <a:pt x="9649" y="11011"/>
                      <a:pt x="9649" y="10960"/>
                      <a:pt x="9649" y="10935"/>
                    </a:cubicBezTo>
                    <a:cubicBezTo>
                      <a:pt x="9649" y="10735"/>
                      <a:pt x="9624" y="10534"/>
                      <a:pt x="9624" y="10334"/>
                    </a:cubicBezTo>
                    <a:cubicBezTo>
                      <a:pt x="9649" y="10033"/>
                      <a:pt x="9649" y="9757"/>
                      <a:pt x="9850" y="9507"/>
                    </a:cubicBezTo>
                    <a:cubicBezTo>
                      <a:pt x="10401" y="8630"/>
                      <a:pt x="11354" y="8780"/>
                      <a:pt x="12181" y="8579"/>
                    </a:cubicBezTo>
                    <a:cubicBezTo>
                      <a:pt x="12206" y="8554"/>
                      <a:pt x="12231" y="8529"/>
                      <a:pt x="12256" y="8529"/>
                    </a:cubicBezTo>
                    <a:cubicBezTo>
                      <a:pt x="12306" y="8554"/>
                      <a:pt x="12356" y="8579"/>
                      <a:pt x="12406" y="8605"/>
                    </a:cubicBezTo>
                    <a:cubicBezTo>
                      <a:pt x="12582" y="8780"/>
                      <a:pt x="12757" y="8980"/>
                      <a:pt x="13008" y="9056"/>
                    </a:cubicBezTo>
                    <a:lnTo>
                      <a:pt x="13033" y="9056"/>
                    </a:lnTo>
                    <a:cubicBezTo>
                      <a:pt x="13083" y="9131"/>
                      <a:pt x="13133" y="9206"/>
                      <a:pt x="13208" y="9256"/>
                    </a:cubicBezTo>
                    <a:cubicBezTo>
                      <a:pt x="13258" y="9657"/>
                      <a:pt x="13333" y="10058"/>
                      <a:pt x="13384" y="10459"/>
                    </a:cubicBezTo>
                    <a:cubicBezTo>
                      <a:pt x="13578" y="10546"/>
                      <a:pt x="13792" y="10670"/>
                      <a:pt x="14024" y="10670"/>
                    </a:cubicBezTo>
                    <a:cubicBezTo>
                      <a:pt x="14061" y="10670"/>
                      <a:pt x="14098" y="10667"/>
                      <a:pt x="14135" y="10660"/>
                    </a:cubicBezTo>
                    <a:cubicBezTo>
                      <a:pt x="14259" y="10645"/>
                      <a:pt x="14383" y="10638"/>
                      <a:pt x="14505" y="10638"/>
                    </a:cubicBezTo>
                    <a:cubicBezTo>
                      <a:pt x="15227" y="10638"/>
                      <a:pt x="15931" y="10868"/>
                      <a:pt x="16617" y="11061"/>
                    </a:cubicBezTo>
                    <a:cubicBezTo>
                      <a:pt x="16892" y="11236"/>
                      <a:pt x="17193" y="11386"/>
                      <a:pt x="17469" y="11537"/>
                    </a:cubicBezTo>
                    <a:cubicBezTo>
                      <a:pt x="18346" y="12038"/>
                      <a:pt x="19424" y="12063"/>
                      <a:pt x="20226" y="12665"/>
                    </a:cubicBezTo>
                    <a:cubicBezTo>
                      <a:pt x="20301" y="12665"/>
                      <a:pt x="20351" y="12690"/>
                      <a:pt x="20426" y="12690"/>
                    </a:cubicBezTo>
                    <a:cubicBezTo>
                      <a:pt x="20524" y="12787"/>
                      <a:pt x="20596" y="12828"/>
                      <a:pt x="20651" y="12828"/>
                    </a:cubicBezTo>
                    <a:cubicBezTo>
                      <a:pt x="20749" y="12828"/>
                      <a:pt x="20786" y="12692"/>
                      <a:pt x="20802" y="12514"/>
                    </a:cubicBezTo>
                    <a:cubicBezTo>
                      <a:pt x="20677" y="12239"/>
                      <a:pt x="20501" y="12013"/>
                      <a:pt x="20251" y="11838"/>
                    </a:cubicBezTo>
                    <a:cubicBezTo>
                      <a:pt x="20201" y="11537"/>
                      <a:pt x="20075" y="11286"/>
                      <a:pt x="19875" y="11061"/>
                    </a:cubicBezTo>
                    <a:cubicBezTo>
                      <a:pt x="19800" y="10685"/>
                      <a:pt x="19699" y="10284"/>
                      <a:pt x="19624" y="9883"/>
                    </a:cubicBezTo>
                    <a:cubicBezTo>
                      <a:pt x="19599" y="9682"/>
                      <a:pt x="19499" y="9381"/>
                      <a:pt x="19825" y="9306"/>
                    </a:cubicBezTo>
                    <a:cubicBezTo>
                      <a:pt x="19875" y="9291"/>
                      <a:pt x="19921" y="9284"/>
                      <a:pt x="19963" y="9284"/>
                    </a:cubicBezTo>
                    <a:cubicBezTo>
                      <a:pt x="20196" y="9284"/>
                      <a:pt x="20316" y="9499"/>
                      <a:pt x="20401" y="9732"/>
                    </a:cubicBezTo>
                    <a:cubicBezTo>
                      <a:pt x="20476" y="9933"/>
                      <a:pt x="20526" y="10158"/>
                      <a:pt x="20627" y="10384"/>
                    </a:cubicBezTo>
                    <a:cubicBezTo>
                      <a:pt x="20752" y="10760"/>
                      <a:pt x="20852" y="11161"/>
                      <a:pt x="21028" y="11512"/>
                    </a:cubicBezTo>
                    <a:cubicBezTo>
                      <a:pt x="21329" y="12113"/>
                      <a:pt x="21855" y="12539"/>
                      <a:pt x="22532" y="12564"/>
                    </a:cubicBezTo>
                    <a:cubicBezTo>
                      <a:pt x="22547" y="12565"/>
                      <a:pt x="22562" y="12565"/>
                      <a:pt x="22578" y="12565"/>
                    </a:cubicBezTo>
                    <a:cubicBezTo>
                      <a:pt x="23224" y="12565"/>
                      <a:pt x="23565" y="12050"/>
                      <a:pt x="23810" y="11487"/>
                    </a:cubicBezTo>
                    <a:cubicBezTo>
                      <a:pt x="23910" y="11261"/>
                      <a:pt x="23960" y="11036"/>
                      <a:pt x="24035" y="10810"/>
                    </a:cubicBezTo>
                    <a:cubicBezTo>
                      <a:pt x="24161" y="10434"/>
                      <a:pt x="24261" y="10033"/>
                      <a:pt x="24386" y="9657"/>
                    </a:cubicBezTo>
                    <a:cubicBezTo>
                      <a:pt x="25088" y="10234"/>
                      <a:pt x="24461" y="10960"/>
                      <a:pt x="24587" y="11612"/>
                    </a:cubicBezTo>
                    <a:cubicBezTo>
                      <a:pt x="24562" y="11838"/>
                      <a:pt x="24486" y="12038"/>
                      <a:pt x="24386" y="12214"/>
                    </a:cubicBezTo>
                    <a:cubicBezTo>
                      <a:pt x="24060" y="12640"/>
                      <a:pt x="23659" y="13016"/>
                      <a:pt x="23233" y="13341"/>
                    </a:cubicBezTo>
                    <a:cubicBezTo>
                      <a:pt x="23233" y="13392"/>
                      <a:pt x="23233" y="13417"/>
                      <a:pt x="23233" y="13467"/>
                    </a:cubicBezTo>
                    <a:lnTo>
                      <a:pt x="23233" y="13492"/>
                    </a:lnTo>
                    <a:cubicBezTo>
                      <a:pt x="23202" y="13495"/>
                      <a:pt x="23170" y="13496"/>
                      <a:pt x="23138" y="13496"/>
                    </a:cubicBezTo>
                    <a:cubicBezTo>
                      <a:pt x="23086" y="13496"/>
                      <a:pt x="23033" y="13493"/>
                      <a:pt x="22979" y="13493"/>
                    </a:cubicBezTo>
                    <a:cubicBezTo>
                      <a:pt x="22823" y="13493"/>
                      <a:pt x="22657" y="13516"/>
                      <a:pt x="22481" y="13692"/>
                    </a:cubicBezTo>
                    <a:cubicBezTo>
                      <a:pt x="23989" y="14141"/>
                      <a:pt x="25498" y="14291"/>
                      <a:pt x="27006" y="14291"/>
                    </a:cubicBezTo>
                    <a:cubicBezTo>
                      <a:pt x="27352" y="14291"/>
                      <a:pt x="27699" y="14283"/>
                      <a:pt x="28045" y="14269"/>
                    </a:cubicBezTo>
                    <a:lnTo>
                      <a:pt x="30251" y="14269"/>
                    </a:lnTo>
                    <a:cubicBezTo>
                      <a:pt x="30802" y="13717"/>
                      <a:pt x="31504" y="13467"/>
                      <a:pt x="32256" y="13266"/>
                    </a:cubicBezTo>
                    <a:cubicBezTo>
                      <a:pt x="32544" y="13098"/>
                      <a:pt x="32850" y="13028"/>
                      <a:pt x="33156" y="13028"/>
                    </a:cubicBezTo>
                    <a:cubicBezTo>
                      <a:pt x="33489" y="13028"/>
                      <a:pt x="33822" y="13111"/>
                      <a:pt x="34136" y="13241"/>
                    </a:cubicBezTo>
                    <a:cubicBezTo>
                      <a:pt x="34328" y="13338"/>
                      <a:pt x="34516" y="13376"/>
                      <a:pt x="34697" y="13376"/>
                    </a:cubicBezTo>
                    <a:cubicBezTo>
                      <a:pt x="34892" y="13376"/>
                      <a:pt x="35081" y="13331"/>
                      <a:pt x="35263" y="13266"/>
                    </a:cubicBezTo>
                    <a:cubicBezTo>
                      <a:pt x="35965" y="13041"/>
                      <a:pt x="36667" y="12815"/>
                      <a:pt x="37268" y="12439"/>
                    </a:cubicBezTo>
                    <a:cubicBezTo>
                      <a:pt x="37895" y="12063"/>
                      <a:pt x="38672" y="11813"/>
                      <a:pt x="39048" y="11086"/>
                    </a:cubicBezTo>
                    <a:cubicBezTo>
                      <a:pt x="39599" y="11061"/>
                      <a:pt x="39725" y="10534"/>
                      <a:pt x="40050" y="10284"/>
                    </a:cubicBezTo>
                    <a:cubicBezTo>
                      <a:pt x="40101" y="7702"/>
                      <a:pt x="40151" y="5121"/>
                      <a:pt x="40176" y="2564"/>
                    </a:cubicBezTo>
                    <a:cubicBezTo>
                      <a:pt x="40176" y="2414"/>
                      <a:pt x="40132" y="2370"/>
                      <a:pt x="40069" y="2370"/>
                    </a:cubicBezTo>
                    <a:cubicBezTo>
                      <a:pt x="40007" y="2370"/>
                      <a:pt x="39925" y="2414"/>
                      <a:pt x="39850" y="2439"/>
                    </a:cubicBezTo>
                    <a:cubicBezTo>
                      <a:pt x="39424" y="2640"/>
                      <a:pt x="39324" y="3091"/>
                      <a:pt x="39073" y="3417"/>
                    </a:cubicBezTo>
                    <a:cubicBezTo>
                      <a:pt x="38973" y="3617"/>
                      <a:pt x="38898" y="3818"/>
                      <a:pt x="39048" y="4018"/>
                    </a:cubicBezTo>
                    <a:lnTo>
                      <a:pt x="39023" y="4018"/>
                    </a:lnTo>
                    <a:cubicBezTo>
                      <a:pt x="38973" y="4043"/>
                      <a:pt x="38948" y="4068"/>
                      <a:pt x="38898" y="4068"/>
                    </a:cubicBezTo>
                    <a:cubicBezTo>
                      <a:pt x="38822" y="4118"/>
                      <a:pt x="38772" y="4193"/>
                      <a:pt x="38722" y="4269"/>
                    </a:cubicBezTo>
                    <a:cubicBezTo>
                      <a:pt x="38672" y="4319"/>
                      <a:pt x="38622" y="4394"/>
                      <a:pt x="38597" y="4444"/>
                    </a:cubicBezTo>
                    <a:cubicBezTo>
                      <a:pt x="38497" y="4544"/>
                      <a:pt x="38396" y="4620"/>
                      <a:pt x="38296" y="4720"/>
                    </a:cubicBezTo>
                    <a:cubicBezTo>
                      <a:pt x="37745" y="5396"/>
                      <a:pt x="37018" y="5747"/>
                      <a:pt x="36216" y="5998"/>
                    </a:cubicBezTo>
                    <a:cubicBezTo>
                      <a:pt x="36040" y="5998"/>
                      <a:pt x="35890" y="5998"/>
                      <a:pt x="35715" y="5973"/>
                    </a:cubicBezTo>
                    <a:cubicBezTo>
                      <a:pt x="35689" y="5948"/>
                      <a:pt x="35639" y="5923"/>
                      <a:pt x="35589" y="5873"/>
                    </a:cubicBezTo>
                    <a:cubicBezTo>
                      <a:pt x="35533" y="5887"/>
                      <a:pt x="35479" y="5893"/>
                      <a:pt x="35427" y="5893"/>
                    </a:cubicBezTo>
                    <a:cubicBezTo>
                      <a:pt x="35293" y="5893"/>
                      <a:pt x="35171" y="5852"/>
                      <a:pt x="35063" y="5797"/>
                    </a:cubicBezTo>
                    <a:cubicBezTo>
                      <a:pt x="34913" y="5722"/>
                      <a:pt x="34762" y="5622"/>
                      <a:pt x="34612" y="5497"/>
                    </a:cubicBezTo>
                    <a:cubicBezTo>
                      <a:pt x="34236" y="5121"/>
                      <a:pt x="33710" y="4970"/>
                      <a:pt x="33309" y="4670"/>
                    </a:cubicBezTo>
                    <a:cubicBezTo>
                      <a:pt x="32507" y="4018"/>
                      <a:pt x="31629" y="3542"/>
                      <a:pt x="30627" y="3291"/>
                    </a:cubicBezTo>
                    <a:cubicBezTo>
                      <a:pt x="30436" y="3244"/>
                      <a:pt x="30256" y="3226"/>
                      <a:pt x="30072" y="3226"/>
                    </a:cubicBezTo>
                    <a:cubicBezTo>
                      <a:pt x="29966" y="3226"/>
                      <a:pt x="29860" y="3232"/>
                      <a:pt x="29750" y="3241"/>
                    </a:cubicBezTo>
                    <a:cubicBezTo>
                      <a:pt x="29649" y="3241"/>
                      <a:pt x="29574" y="3266"/>
                      <a:pt x="29474" y="3291"/>
                    </a:cubicBezTo>
                    <a:cubicBezTo>
                      <a:pt x="29298" y="3366"/>
                      <a:pt x="29123" y="3417"/>
                      <a:pt x="28948" y="3492"/>
                    </a:cubicBezTo>
                    <a:cubicBezTo>
                      <a:pt x="28371" y="3717"/>
                      <a:pt x="27820" y="3968"/>
                      <a:pt x="27344" y="4344"/>
                    </a:cubicBezTo>
                    <a:cubicBezTo>
                      <a:pt x="26943" y="4720"/>
                      <a:pt x="26517" y="5096"/>
                      <a:pt x="26216" y="5597"/>
                    </a:cubicBezTo>
                    <a:cubicBezTo>
                      <a:pt x="26141" y="5697"/>
                      <a:pt x="26065" y="5797"/>
                      <a:pt x="25990" y="5898"/>
                    </a:cubicBezTo>
                    <a:cubicBezTo>
                      <a:pt x="25740" y="6073"/>
                      <a:pt x="25514" y="6274"/>
                      <a:pt x="25263" y="6474"/>
                    </a:cubicBezTo>
                    <a:cubicBezTo>
                      <a:pt x="25038" y="6599"/>
                      <a:pt x="24812" y="6675"/>
                      <a:pt x="24637" y="6875"/>
                    </a:cubicBezTo>
                    <a:cubicBezTo>
                      <a:pt x="24411" y="7101"/>
                      <a:pt x="24136" y="7076"/>
                      <a:pt x="23860" y="7101"/>
                    </a:cubicBezTo>
                    <a:cubicBezTo>
                      <a:pt x="23860" y="7101"/>
                      <a:pt x="23860" y="7076"/>
                      <a:pt x="23860" y="7076"/>
                    </a:cubicBezTo>
                    <a:cubicBezTo>
                      <a:pt x="23747" y="7138"/>
                      <a:pt x="23641" y="7170"/>
                      <a:pt x="23534" y="7170"/>
                    </a:cubicBezTo>
                    <a:cubicBezTo>
                      <a:pt x="23428" y="7170"/>
                      <a:pt x="23321" y="7138"/>
                      <a:pt x="23208" y="7076"/>
                    </a:cubicBezTo>
                    <a:cubicBezTo>
                      <a:pt x="23083" y="6875"/>
                      <a:pt x="22782" y="7051"/>
                      <a:pt x="22632" y="6850"/>
                    </a:cubicBezTo>
                    <a:cubicBezTo>
                      <a:pt x="22030" y="6549"/>
                      <a:pt x="21529" y="6098"/>
                      <a:pt x="21028" y="5647"/>
                    </a:cubicBezTo>
                    <a:cubicBezTo>
                      <a:pt x="20652" y="5246"/>
                      <a:pt x="20301" y="4820"/>
                      <a:pt x="19925" y="4394"/>
                    </a:cubicBezTo>
                    <a:cubicBezTo>
                      <a:pt x="18822" y="3266"/>
                      <a:pt x="17644" y="2314"/>
                      <a:pt x="16015" y="2038"/>
                    </a:cubicBezTo>
                    <a:lnTo>
                      <a:pt x="15614" y="2038"/>
                    </a:lnTo>
                    <a:lnTo>
                      <a:pt x="15013" y="2063"/>
                    </a:lnTo>
                    <a:cubicBezTo>
                      <a:pt x="14978" y="2017"/>
                      <a:pt x="14948" y="1997"/>
                      <a:pt x="14919" y="1997"/>
                    </a:cubicBezTo>
                    <a:cubicBezTo>
                      <a:pt x="14885" y="1997"/>
                      <a:pt x="14852" y="2023"/>
                      <a:pt x="14812" y="2063"/>
                    </a:cubicBezTo>
                    <a:cubicBezTo>
                      <a:pt x="14762" y="2088"/>
                      <a:pt x="14712" y="2088"/>
                      <a:pt x="14662" y="2088"/>
                    </a:cubicBezTo>
                    <a:cubicBezTo>
                      <a:pt x="14547" y="2151"/>
                      <a:pt x="14429" y="2161"/>
                      <a:pt x="14309" y="2161"/>
                    </a:cubicBezTo>
                    <a:cubicBezTo>
                      <a:pt x="14248" y="2161"/>
                      <a:pt x="14186" y="2158"/>
                      <a:pt x="14125" y="2158"/>
                    </a:cubicBezTo>
                    <a:cubicBezTo>
                      <a:pt x="14018" y="2158"/>
                      <a:pt x="13912" y="2167"/>
                      <a:pt x="13810" y="2213"/>
                    </a:cubicBezTo>
                    <a:cubicBezTo>
                      <a:pt x="12531" y="2589"/>
                      <a:pt x="11228" y="2940"/>
                      <a:pt x="9975" y="3442"/>
                    </a:cubicBezTo>
                    <a:cubicBezTo>
                      <a:pt x="9900" y="3592"/>
                      <a:pt x="9699" y="3542"/>
                      <a:pt x="9599" y="3642"/>
                    </a:cubicBezTo>
                    <a:cubicBezTo>
                      <a:pt x="9549" y="3642"/>
                      <a:pt x="9474" y="3642"/>
                      <a:pt x="9399" y="3667"/>
                    </a:cubicBezTo>
                    <a:cubicBezTo>
                      <a:pt x="8973" y="3918"/>
                      <a:pt x="8521" y="4193"/>
                      <a:pt x="7995" y="4219"/>
                    </a:cubicBezTo>
                    <a:cubicBezTo>
                      <a:pt x="7945" y="4269"/>
                      <a:pt x="7870" y="4269"/>
                      <a:pt x="7820" y="4269"/>
                    </a:cubicBezTo>
                    <a:cubicBezTo>
                      <a:pt x="7644" y="4444"/>
                      <a:pt x="7369" y="4294"/>
                      <a:pt x="7193" y="4444"/>
                    </a:cubicBezTo>
                    <a:cubicBezTo>
                      <a:pt x="6787" y="4594"/>
                      <a:pt x="6390" y="4670"/>
                      <a:pt x="5999" y="4670"/>
                    </a:cubicBezTo>
                    <a:cubicBezTo>
                      <a:pt x="5472" y="4670"/>
                      <a:pt x="4954" y="4531"/>
                      <a:pt x="4436" y="4244"/>
                    </a:cubicBezTo>
                    <a:cubicBezTo>
                      <a:pt x="3810" y="3893"/>
                      <a:pt x="3258" y="3391"/>
                      <a:pt x="2657" y="3016"/>
                    </a:cubicBezTo>
                    <a:cubicBezTo>
                      <a:pt x="2657" y="2940"/>
                      <a:pt x="2657" y="2865"/>
                      <a:pt x="2632" y="2790"/>
                    </a:cubicBezTo>
                    <a:cubicBezTo>
                      <a:pt x="1955" y="2013"/>
                      <a:pt x="1429" y="1136"/>
                      <a:pt x="752" y="359"/>
                    </a:cubicBezTo>
                    <a:cubicBezTo>
                      <a:pt x="624" y="231"/>
                      <a:pt x="486" y="1"/>
                      <a:pt x="3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7" name="Google Shape;927;p35"/>
              <p:cNvSpPr/>
              <p:nvPr/>
            </p:nvSpPr>
            <p:spPr>
              <a:xfrm>
                <a:off x="2792750" y="2351450"/>
                <a:ext cx="132225" cy="12737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5095" extrusionOk="0">
                    <a:moveTo>
                      <a:pt x="2816" y="0"/>
                    </a:moveTo>
                    <a:cubicBezTo>
                      <a:pt x="2588" y="0"/>
                      <a:pt x="2359" y="25"/>
                      <a:pt x="2131" y="79"/>
                    </a:cubicBezTo>
                    <a:cubicBezTo>
                      <a:pt x="1204" y="104"/>
                      <a:pt x="577" y="530"/>
                      <a:pt x="326" y="1432"/>
                    </a:cubicBezTo>
                    <a:cubicBezTo>
                      <a:pt x="1" y="2134"/>
                      <a:pt x="26" y="2861"/>
                      <a:pt x="151" y="3588"/>
                    </a:cubicBezTo>
                    <a:cubicBezTo>
                      <a:pt x="251" y="4139"/>
                      <a:pt x="452" y="4716"/>
                      <a:pt x="1078" y="4916"/>
                    </a:cubicBezTo>
                    <a:cubicBezTo>
                      <a:pt x="1445" y="5038"/>
                      <a:pt x="1807" y="5094"/>
                      <a:pt x="2163" y="5094"/>
                    </a:cubicBezTo>
                    <a:cubicBezTo>
                      <a:pt x="2900" y="5094"/>
                      <a:pt x="3610" y="4854"/>
                      <a:pt x="4286" y="4465"/>
                    </a:cubicBezTo>
                    <a:cubicBezTo>
                      <a:pt x="5214" y="3939"/>
                      <a:pt x="5289" y="3061"/>
                      <a:pt x="5138" y="2134"/>
                    </a:cubicBezTo>
                    <a:cubicBezTo>
                      <a:pt x="5138" y="2109"/>
                      <a:pt x="5138" y="2059"/>
                      <a:pt x="5113" y="2034"/>
                    </a:cubicBezTo>
                    <a:cubicBezTo>
                      <a:pt x="5163" y="1658"/>
                      <a:pt x="5063" y="1307"/>
                      <a:pt x="4762" y="1031"/>
                    </a:cubicBezTo>
                    <a:cubicBezTo>
                      <a:pt x="4587" y="355"/>
                      <a:pt x="4036" y="129"/>
                      <a:pt x="3409" y="54"/>
                    </a:cubicBezTo>
                    <a:cubicBezTo>
                      <a:pt x="3211" y="19"/>
                      <a:pt x="3014" y="0"/>
                      <a:pt x="28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8" name="Google Shape;928;p35"/>
              <p:cNvSpPr/>
              <p:nvPr/>
            </p:nvSpPr>
            <p:spPr>
              <a:xfrm>
                <a:off x="2231975" y="2441700"/>
                <a:ext cx="136625" cy="135725"/>
              </a:xfrm>
              <a:custGeom>
                <a:avLst/>
                <a:gdLst/>
                <a:ahLst/>
                <a:cxnLst/>
                <a:rect l="l" t="t" r="r" b="b"/>
                <a:pathLst>
                  <a:path w="5465" h="5429" extrusionOk="0">
                    <a:moveTo>
                      <a:pt x="4326" y="3402"/>
                    </a:moveTo>
                    <a:cubicBezTo>
                      <a:pt x="4336" y="3402"/>
                      <a:pt x="4336" y="3425"/>
                      <a:pt x="4336" y="3462"/>
                    </a:cubicBezTo>
                    <a:lnTo>
                      <a:pt x="4311" y="3436"/>
                    </a:lnTo>
                    <a:cubicBezTo>
                      <a:pt x="4311" y="3462"/>
                      <a:pt x="4311" y="3462"/>
                      <a:pt x="4311" y="3462"/>
                    </a:cubicBezTo>
                    <a:cubicBezTo>
                      <a:pt x="4311" y="3462"/>
                      <a:pt x="4286" y="3436"/>
                      <a:pt x="4261" y="3436"/>
                    </a:cubicBezTo>
                    <a:cubicBezTo>
                      <a:pt x="4286" y="3436"/>
                      <a:pt x="4286" y="3436"/>
                      <a:pt x="4286" y="3411"/>
                    </a:cubicBezTo>
                    <a:cubicBezTo>
                      <a:pt x="4286" y="3436"/>
                      <a:pt x="4311" y="3436"/>
                      <a:pt x="4311" y="3436"/>
                    </a:cubicBezTo>
                    <a:lnTo>
                      <a:pt x="4311" y="3411"/>
                    </a:lnTo>
                    <a:cubicBezTo>
                      <a:pt x="4318" y="3405"/>
                      <a:pt x="4323" y="3402"/>
                      <a:pt x="4326" y="3402"/>
                    </a:cubicBezTo>
                    <a:close/>
                    <a:moveTo>
                      <a:pt x="4087" y="0"/>
                    </a:moveTo>
                    <a:cubicBezTo>
                      <a:pt x="4034" y="0"/>
                      <a:pt x="3975" y="9"/>
                      <a:pt x="3910" y="28"/>
                    </a:cubicBezTo>
                    <a:cubicBezTo>
                      <a:pt x="3626" y="28"/>
                      <a:pt x="3342" y="17"/>
                      <a:pt x="3058" y="17"/>
                    </a:cubicBezTo>
                    <a:cubicBezTo>
                      <a:pt x="2916" y="17"/>
                      <a:pt x="2774" y="20"/>
                      <a:pt x="2632" y="28"/>
                    </a:cubicBezTo>
                    <a:cubicBezTo>
                      <a:pt x="878" y="128"/>
                      <a:pt x="0" y="1406"/>
                      <a:pt x="552" y="3035"/>
                    </a:cubicBezTo>
                    <a:cubicBezTo>
                      <a:pt x="652" y="3311"/>
                      <a:pt x="802" y="3587"/>
                      <a:pt x="928" y="3837"/>
                    </a:cubicBezTo>
                    <a:cubicBezTo>
                      <a:pt x="1529" y="4238"/>
                      <a:pt x="1730" y="5066"/>
                      <a:pt x="2507" y="5266"/>
                    </a:cubicBezTo>
                    <a:cubicBezTo>
                      <a:pt x="2582" y="5316"/>
                      <a:pt x="2657" y="5366"/>
                      <a:pt x="2732" y="5391"/>
                    </a:cubicBezTo>
                    <a:cubicBezTo>
                      <a:pt x="2795" y="5416"/>
                      <a:pt x="2858" y="5429"/>
                      <a:pt x="2920" y="5429"/>
                    </a:cubicBezTo>
                    <a:cubicBezTo>
                      <a:pt x="2983" y="5429"/>
                      <a:pt x="3045" y="5416"/>
                      <a:pt x="3108" y="5391"/>
                    </a:cubicBezTo>
                    <a:cubicBezTo>
                      <a:pt x="3183" y="5366"/>
                      <a:pt x="3259" y="5341"/>
                      <a:pt x="3334" y="5266"/>
                    </a:cubicBezTo>
                    <a:cubicBezTo>
                      <a:pt x="3685" y="5166"/>
                      <a:pt x="4086" y="5166"/>
                      <a:pt x="4311" y="4815"/>
                    </a:cubicBezTo>
                    <a:cubicBezTo>
                      <a:pt x="4662" y="4614"/>
                      <a:pt x="4963" y="4339"/>
                      <a:pt x="4938" y="3863"/>
                    </a:cubicBezTo>
                    <a:cubicBezTo>
                      <a:pt x="5088" y="3762"/>
                      <a:pt x="5138" y="3612"/>
                      <a:pt x="5113" y="3436"/>
                    </a:cubicBezTo>
                    <a:cubicBezTo>
                      <a:pt x="5138" y="3386"/>
                      <a:pt x="5138" y="3336"/>
                      <a:pt x="5138" y="3261"/>
                    </a:cubicBezTo>
                    <a:cubicBezTo>
                      <a:pt x="5464" y="2484"/>
                      <a:pt x="5339" y="1732"/>
                      <a:pt x="4938" y="1005"/>
                    </a:cubicBezTo>
                    <a:lnTo>
                      <a:pt x="4913" y="1005"/>
                    </a:lnTo>
                    <a:cubicBezTo>
                      <a:pt x="4863" y="830"/>
                      <a:pt x="4787" y="654"/>
                      <a:pt x="4712" y="479"/>
                    </a:cubicBezTo>
                    <a:cubicBezTo>
                      <a:pt x="4521" y="267"/>
                      <a:pt x="4384" y="0"/>
                      <a:pt x="40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9" name="Google Shape;929;p35"/>
              <p:cNvSpPr/>
              <p:nvPr/>
            </p:nvSpPr>
            <p:spPr>
              <a:xfrm>
                <a:off x="2482600" y="2341950"/>
                <a:ext cx="127850" cy="136575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463" extrusionOk="0">
                    <a:moveTo>
                      <a:pt x="2930" y="0"/>
                    </a:moveTo>
                    <a:cubicBezTo>
                      <a:pt x="2344" y="0"/>
                      <a:pt x="1781" y="116"/>
                      <a:pt x="1304" y="609"/>
                    </a:cubicBezTo>
                    <a:cubicBezTo>
                      <a:pt x="502" y="1236"/>
                      <a:pt x="0" y="3116"/>
                      <a:pt x="401" y="4018"/>
                    </a:cubicBezTo>
                    <a:cubicBezTo>
                      <a:pt x="502" y="4269"/>
                      <a:pt x="677" y="4469"/>
                      <a:pt x="878" y="4670"/>
                    </a:cubicBezTo>
                    <a:cubicBezTo>
                      <a:pt x="1413" y="5168"/>
                      <a:pt x="2031" y="5463"/>
                      <a:pt x="2700" y="5463"/>
                    </a:cubicBezTo>
                    <a:cubicBezTo>
                      <a:pt x="2938" y="5463"/>
                      <a:pt x="3184" y="5425"/>
                      <a:pt x="3434" y="5346"/>
                    </a:cubicBezTo>
                    <a:cubicBezTo>
                      <a:pt x="4437" y="5020"/>
                      <a:pt x="4838" y="4218"/>
                      <a:pt x="5013" y="3241"/>
                    </a:cubicBezTo>
                    <a:cubicBezTo>
                      <a:pt x="5113" y="2589"/>
                      <a:pt x="5038" y="1988"/>
                      <a:pt x="4938" y="1361"/>
                    </a:cubicBezTo>
                    <a:cubicBezTo>
                      <a:pt x="4888" y="1035"/>
                      <a:pt x="4813" y="760"/>
                      <a:pt x="4537" y="584"/>
                    </a:cubicBezTo>
                    <a:cubicBezTo>
                      <a:pt x="4412" y="309"/>
                      <a:pt x="4161" y="83"/>
                      <a:pt x="3860" y="58"/>
                    </a:cubicBezTo>
                    <a:cubicBezTo>
                      <a:pt x="3550" y="32"/>
                      <a:pt x="3237" y="0"/>
                      <a:pt x="29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0" name="Google Shape;930;p35"/>
              <p:cNvSpPr/>
              <p:nvPr/>
            </p:nvSpPr>
            <p:spPr>
              <a:xfrm>
                <a:off x="2056525" y="2396650"/>
                <a:ext cx="117200" cy="124975"/>
              </a:xfrm>
              <a:custGeom>
                <a:avLst/>
                <a:gdLst/>
                <a:ahLst/>
                <a:cxnLst/>
                <a:rect l="l" t="t" r="r" b="b"/>
                <a:pathLst>
                  <a:path w="4688" h="4999" extrusionOk="0">
                    <a:moveTo>
                      <a:pt x="2457" y="0"/>
                    </a:moveTo>
                    <a:cubicBezTo>
                      <a:pt x="1154" y="76"/>
                      <a:pt x="502" y="577"/>
                      <a:pt x="226" y="1855"/>
                    </a:cubicBezTo>
                    <a:cubicBezTo>
                      <a:pt x="1" y="2757"/>
                      <a:pt x="276" y="3960"/>
                      <a:pt x="1354" y="4436"/>
                    </a:cubicBezTo>
                    <a:cubicBezTo>
                      <a:pt x="1630" y="4562"/>
                      <a:pt x="1880" y="4712"/>
                      <a:pt x="2156" y="4863"/>
                    </a:cubicBezTo>
                    <a:cubicBezTo>
                      <a:pt x="2292" y="4948"/>
                      <a:pt x="2452" y="4998"/>
                      <a:pt x="2611" y="4998"/>
                    </a:cubicBezTo>
                    <a:cubicBezTo>
                      <a:pt x="2686" y="4998"/>
                      <a:pt x="2761" y="4987"/>
                      <a:pt x="2833" y="4963"/>
                    </a:cubicBezTo>
                    <a:cubicBezTo>
                      <a:pt x="3685" y="4637"/>
                      <a:pt x="4437" y="4236"/>
                      <a:pt x="4587" y="3183"/>
                    </a:cubicBezTo>
                    <a:cubicBezTo>
                      <a:pt x="4688" y="2456"/>
                      <a:pt x="4637" y="1805"/>
                      <a:pt x="4387" y="1128"/>
                    </a:cubicBezTo>
                    <a:cubicBezTo>
                      <a:pt x="4036" y="226"/>
                      <a:pt x="3735" y="0"/>
                      <a:pt x="27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1" name="Google Shape;931;p35"/>
              <p:cNvSpPr/>
              <p:nvPr/>
            </p:nvSpPr>
            <p:spPr>
              <a:xfrm>
                <a:off x="2409300" y="2536575"/>
                <a:ext cx="132225" cy="11002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4401" extrusionOk="0">
                    <a:moveTo>
                      <a:pt x="2636" y="0"/>
                    </a:moveTo>
                    <a:cubicBezTo>
                      <a:pt x="1811" y="0"/>
                      <a:pt x="1034" y="216"/>
                      <a:pt x="476" y="945"/>
                    </a:cubicBezTo>
                    <a:cubicBezTo>
                      <a:pt x="426" y="1020"/>
                      <a:pt x="451" y="1145"/>
                      <a:pt x="426" y="1245"/>
                    </a:cubicBezTo>
                    <a:cubicBezTo>
                      <a:pt x="351" y="1346"/>
                      <a:pt x="326" y="1471"/>
                      <a:pt x="326" y="1596"/>
                    </a:cubicBezTo>
                    <a:cubicBezTo>
                      <a:pt x="0" y="2774"/>
                      <a:pt x="376" y="3702"/>
                      <a:pt x="1429" y="4228"/>
                    </a:cubicBezTo>
                    <a:cubicBezTo>
                      <a:pt x="1756" y="4345"/>
                      <a:pt x="2094" y="4400"/>
                      <a:pt x="2428" y="4400"/>
                    </a:cubicBezTo>
                    <a:cubicBezTo>
                      <a:pt x="3527" y="4400"/>
                      <a:pt x="4582" y="3799"/>
                      <a:pt x="5063" y="2799"/>
                    </a:cubicBezTo>
                    <a:cubicBezTo>
                      <a:pt x="5288" y="2323"/>
                      <a:pt x="5213" y="1897"/>
                      <a:pt x="5063" y="1446"/>
                    </a:cubicBezTo>
                    <a:cubicBezTo>
                      <a:pt x="4712" y="519"/>
                      <a:pt x="3960" y="118"/>
                      <a:pt x="3058" y="17"/>
                    </a:cubicBezTo>
                    <a:cubicBezTo>
                      <a:pt x="2916" y="7"/>
                      <a:pt x="2776" y="0"/>
                      <a:pt x="26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2" name="Google Shape;932;p35"/>
              <p:cNvSpPr/>
              <p:nvPr/>
            </p:nvSpPr>
            <p:spPr>
              <a:xfrm>
                <a:off x="2590375" y="2497000"/>
                <a:ext cx="127225" cy="104750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0" extrusionOk="0">
                    <a:moveTo>
                      <a:pt x="2474" y="1"/>
                    </a:moveTo>
                    <a:cubicBezTo>
                      <a:pt x="1588" y="1"/>
                      <a:pt x="816" y="215"/>
                      <a:pt x="376" y="1199"/>
                    </a:cubicBezTo>
                    <a:cubicBezTo>
                      <a:pt x="0" y="2377"/>
                      <a:pt x="251" y="3129"/>
                      <a:pt x="1354" y="3856"/>
                    </a:cubicBezTo>
                    <a:cubicBezTo>
                      <a:pt x="1686" y="4077"/>
                      <a:pt x="2006" y="4190"/>
                      <a:pt x="2326" y="4190"/>
                    </a:cubicBezTo>
                    <a:cubicBezTo>
                      <a:pt x="2805" y="4190"/>
                      <a:pt x="3285" y="3940"/>
                      <a:pt x="3810" y="3430"/>
                    </a:cubicBezTo>
                    <a:cubicBezTo>
                      <a:pt x="3860" y="3355"/>
                      <a:pt x="3935" y="3305"/>
                      <a:pt x="4010" y="3230"/>
                    </a:cubicBezTo>
                    <a:lnTo>
                      <a:pt x="4010" y="3230"/>
                    </a:lnTo>
                    <a:cubicBezTo>
                      <a:pt x="3935" y="3305"/>
                      <a:pt x="3885" y="3380"/>
                      <a:pt x="3810" y="3430"/>
                    </a:cubicBezTo>
                    <a:cubicBezTo>
                      <a:pt x="3910" y="3405"/>
                      <a:pt x="3985" y="3355"/>
                      <a:pt x="4010" y="3229"/>
                    </a:cubicBezTo>
                    <a:lnTo>
                      <a:pt x="4010" y="3229"/>
                    </a:lnTo>
                    <a:cubicBezTo>
                      <a:pt x="4010" y="3229"/>
                      <a:pt x="4010" y="3229"/>
                      <a:pt x="4010" y="3229"/>
                    </a:cubicBezTo>
                    <a:cubicBezTo>
                      <a:pt x="4963" y="2227"/>
                      <a:pt x="5088" y="1425"/>
                      <a:pt x="4411" y="422"/>
                    </a:cubicBezTo>
                    <a:cubicBezTo>
                      <a:pt x="4122" y="75"/>
                      <a:pt x="3743" y="10"/>
                      <a:pt x="3355" y="10"/>
                    </a:cubicBezTo>
                    <a:cubicBezTo>
                      <a:pt x="3239" y="10"/>
                      <a:pt x="3123" y="16"/>
                      <a:pt x="3008" y="21"/>
                    </a:cubicBezTo>
                    <a:cubicBezTo>
                      <a:pt x="2827" y="9"/>
                      <a:pt x="2648" y="1"/>
                      <a:pt x="24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3" name="Google Shape;933;p35"/>
              <p:cNvSpPr/>
              <p:nvPr/>
            </p:nvSpPr>
            <p:spPr>
              <a:xfrm>
                <a:off x="2751400" y="2522725"/>
                <a:ext cx="114675" cy="1046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184" extrusionOk="0">
                    <a:moveTo>
                      <a:pt x="3810" y="1198"/>
                    </a:moveTo>
                    <a:cubicBezTo>
                      <a:pt x="3785" y="1223"/>
                      <a:pt x="3785" y="1223"/>
                      <a:pt x="3760" y="1248"/>
                    </a:cubicBezTo>
                    <a:lnTo>
                      <a:pt x="3760" y="1223"/>
                    </a:lnTo>
                    <a:cubicBezTo>
                      <a:pt x="3785" y="1223"/>
                      <a:pt x="3785" y="1198"/>
                      <a:pt x="3785" y="1198"/>
                    </a:cubicBezTo>
                    <a:close/>
                    <a:moveTo>
                      <a:pt x="2719" y="0"/>
                    </a:moveTo>
                    <a:cubicBezTo>
                      <a:pt x="2597" y="0"/>
                      <a:pt x="2469" y="30"/>
                      <a:pt x="2331" y="95"/>
                    </a:cubicBezTo>
                    <a:cubicBezTo>
                      <a:pt x="2281" y="120"/>
                      <a:pt x="2231" y="145"/>
                      <a:pt x="2156" y="195"/>
                    </a:cubicBezTo>
                    <a:cubicBezTo>
                      <a:pt x="1880" y="195"/>
                      <a:pt x="1604" y="271"/>
                      <a:pt x="1379" y="421"/>
                    </a:cubicBezTo>
                    <a:cubicBezTo>
                      <a:pt x="1354" y="419"/>
                      <a:pt x="1329" y="418"/>
                      <a:pt x="1305" y="418"/>
                    </a:cubicBezTo>
                    <a:cubicBezTo>
                      <a:pt x="1045" y="418"/>
                      <a:pt x="867" y="542"/>
                      <a:pt x="752" y="772"/>
                    </a:cubicBezTo>
                    <a:cubicBezTo>
                      <a:pt x="752" y="772"/>
                      <a:pt x="752" y="772"/>
                      <a:pt x="752" y="772"/>
                    </a:cubicBezTo>
                    <a:lnTo>
                      <a:pt x="752" y="772"/>
                    </a:lnTo>
                    <a:cubicBezTo>
                      <a:pt x="652" y="797"/>
                      <a:pt x="577" y="872"/>
                      <a:pt x="552" y="997"/>
                    </a:cubicBezTo>
                    <a:cubicBezTo>
                      <a:pt x="627" y="922"/>
                      <a:pt x="702" y="847"/>
                      <a:pt x="752" y="772"/>
                    </a:cubicBezTo>
                    <a:lnTo>
                      <a:pt x="752" y="772"/>
                    </a:lnTo>
                    <a:cubicBezTo>
                      <a:pt x="727" y="872"/>
                      <a:pt x="627" y="922"/>
                      <a:pt x="552" y="997"/>
                    </a:cubicBezTo>
                    <a:cubicBezTo>
                      <a:pt x="0" y="1348"/>
                      <a:pt x="176" y="1900"/>
                      <a:pt x="151" y="2401"/>
                    </a:cubicBezTo>
                    <a:cubicBezTo>
                      <a:pt x="176" y="2702"/>
                      <a:pt x="201" y="2977"/>
                      <a:pt x="452" y="3153"/>
                    </a:cubicBezTo>
                    <a:cubicBezTo>
                      <a:pt x="452" y="3178"/>
                      <a:pt x="477" y="3228"/>
                      <a:pt x="502" y="3253"/>
                    </a:cubicBezTo>
                    <a:cubicBezTo>
                      <a:pt x="527" y="3303"/>
                      <a:pt x="552" y="3328"/>
                      <a:pt x="577" y="3353"/>
                    </a:cubicBezTo>
                    <a:cubicBezTo>
                      <a:pt x="677" y="3729"/>
                      <a:pt x="1078" y="3830"/>
                      <a:pt x="1354" y="4030"/>
                    </a:cubicBezTo>
                    <a:cubicBezTo>
                      <a:pt x="1665" y="4134"/>
                      <a:pt x="1975" y="4184"/>
                      <a:pt x="2290" y="4184"/>
                    </a:cubicBezTo>
                    <a:cubicBezTo>
                      <a:pt x="2584" y="4184"/>
                      <a:pt x="2881" y="4140"/>
                      <a:pt x="3183" y="4055"/>
                    </a:cubicBezTo>
                    <a:cubicBezTo>
                      <a:pt x="3234" y="3980"/>
                      <a:pt x="3284" y="3930"/>
                      <a:pt x="3334" y="3855"/>
                    </a:cubicBezTo>
                    <a:cubicBezTo>
                      <a:pt x="3409" y="3855"/>
                      <a:pt x="3459" y="3830"/>
                      <a:pt x="3509" y="3804"/>
                    </a:cubicBezTo>
                    <a:cubicBezTo>
                      <a:pt x="3509" y="3779"/>
                      <a:pt x="3534" y="3754"/>
                      <a:pt x="3559" y="3729"/>
                    </a:cubicBezTo>
                    <a:cubicBezTo>
                      <a:pt x="3810" y="3604"/>
                      <a:pt x="4010" y="3403"/>
                      <a:pt x="4111" y="3153"/>
                    </a:cubicBezTo>
                    <a:cubicBezTo>
                      <a:pt x="4186" y="3078"/>
                      <a:pt x="4261" y="3002"/>
                      <a:pt x="4336" y="2927"/>
                    </a:cubicBezTo>
                    <a:cubicBezTo>
                      <a:pt x="4462" y="2802"/>
                      <a:pt x="4537" y="2652"/>
                      <a:pt x="4562" y="2451"/>
                    </a:cubicBezTo>
                    <a:cubicBezTo>
                      <a:pt x="4587" y="2326"/>
                      <a:pt x="4587" y="2200"/>
                      <a:pt x="4587" y="2050"/>
                    </a:cubicBezTo>
                    <a:cubicBezTo>
                      <a:pt x="4587" y="2000"/>
                      <a:pt x="4587" y="1925"/>
                      <a:pt x="4562" y="1850"/>
                    </a:cubicBezTo>
                    <a:cubicBezTo>
                      <a:pt x="4562" y="1825"/>
                      <a:pt x="4562" y="1825"/>
                      <a:pt x="4562" y="1799"/>
                    </a:cubicBezTo>
                    <a:cubicBezTo>
                      <a:pt x="4537" y="1724"/>
                      <a:pt x="4512" y="1649"/>
                      <a:pt x="4462" y="1574"/>
                    </a:cubicBezTo>
                    <a:cubicBezTo>
                      <a:pt x="4437" y="1524"/>
                      <a:pt x="4411" y="1474"/>
                      <a:pt x="4386" y="1424"/>
                    </a:cubicBezTo>
                    <a:cubicBezTo>
                      <a:pt x="4386" y="1373"/>
                      <a:pt x="4361" y="1298"/>
                      <a:pt x="4361" y="1223"/>
                    </a:cubicBezTo>
                    <a:cubicBezTo>
                      <a:pt x="4311" y="1198"/>
                      <a:pt x="4261" y="1173"/>
                      <a:pt x="4186" y="1173"/>
                    </a:cubicBezTo>
                    <a:cubicBezTo>
                      <a:pt x="4186" y="1023"/>
                      <a:pt x="4111" y="897"/>
                      <a:pt x="3960" y="822"/>
                    </a:cubicBezTo>
                    <a:cubicBezTo>
                      <a:pt x="3885" y="672"/>
                      <a:pt x="3760" y="596"/>
                      <a:pt x="3609" y="571"/>
                    </a:cubicBezTo>
                    <a:cubicBezTo>
                      <a:pt x="3350" y="238"/>
                      <a:pt x="3063" y="0"/>
                      <a:pt x="27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4" name="Google Shape;934;p35"/>
              <p:cNvSpPr/>
              <p:nvPr/>
            </p:nvSpPr>
            <p:spPr>
              <a:xfrm>
                <a:off x="2534600" y="2687375"/>
                <a:ext cx="25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01" extrusionOk="0">
                    <a:moveTo>
                      <a:pt x="1" y="0"/>
                    </a:moveTo>
                    <a:cubicBezTo>
                      <a:pt x="26" y="51"/>
                      <a:pt x="76" y="76"/>
                      <a:pt x="101" y="101"/>
                    </a:cubicBezTo>
                    <a:cubicBezTo>
                      <a:pt x="76" y="76"/>
                      <a:pt x="26" y="51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C5F5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5" name="Google Shape;935;p35"/>
              <p:cNvSpPr/>
              <p:nvPr/>
            </p:nvSpPr>
            <p:spPr>
              <a:xfrm>
                <a:off x="2589750" y="1821450"/>
                <a:ext cx="1630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61" extrusionOk="0">
                    <a:moveTo>
                      <a:pt x="0" y="1"/>
                    </a:moveTo>
                    <a:cubicBezTo>
                      <a:pt x="116" y="104"/>
                      <a:pt x="226" y="161"/>
                      <a:pt x="335" y="161"/>
                    </a:cubicBezTo>
                    <a:cubicBezTo>
                      <a:pt x="439" y="161"/>
                      <a:pt x="542" y="110"/>
                      <a:pt x="652" y="1"/>
                    </a:cubicBezTo>
                    <a:close/>
                  </a:path>
                </a:pathLst>
              </a:custGeom>
              <a:solidFill>
                <a:srgbClr val="5C706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6" name="Google Shape;936;p35"/>
              <p:cNvSpPr/>
              <p:nvPr/>
            </p:nvSpPr>
            <p:spPr>
              <a:xfrm>
                <a:off x="2074075" y="2556950"/>
                <a:ext cx="162925" cy="163650"/>
              </a:xfrm>
              <a:custGeom>
                <a:avLst/>
                <a:gdLst/>
                <a:ahLst/>
                <a:cxnLst/>
                <a:rect l="l" t="t" r="r" b="b"/>
                <a:pathLst>
                  <a:path w="6517" h="6546" extrusionOk="0">
                    <a:moveTo>
                      <a:pt x="3190" y="0"/>
                    </a:moveTo>
                    <a:cubicBezTo>
                      <a:pt x="2427" y="0"/>
                      <a:pt x="1662" y="176"/>
                      <a:pt x="1229" y="531"/>
                    </a:cubicBezTo>
                    <a:cubicBezTo>
                      <a:pt x="1153" y="606"/>
                      <a:pt x="1078" y="731"/>
                      <a:pt x="1003" y="831"/>
                    </a:cubicBezTo>
                    <a:cubicBezTo>
                      <a:pt x="853" y="907"/>
                      <a:pt x="803" y="1057"/>
                      <a:pt x="803" y="1232"/>
                    </a:cubicBezTo>
                    <a:cubicBezTo>
                      <a:pt x="577" y="1383"/>
                      <a:pt x="602" y="1608"/>
                      <a:pt x="602" y="1834"/>
                    </a:cubicBezTo>
                    <a:cubicBezTo>
                      <a:pt x="1" y="3062"/>
                      <a:pt x="1" y="4215"/>
                      <a:pt x="1003" y="5243"/>
                    </a:cubicBezTo>
                    <a:cubicBezTo>
                      <a:pt x="1153" y="5769"/>
                      <a:pt x="1605" y="5819"/>
                      <a:pt x="2031" y="5969"/>
                    </a:cubicBezTo>
                    <a:cubicBezTo>
                      <a:pt x="2427" y="6392"/>
                      <a:pt x="2850" y="6546"/>
                      <a:pt x="3286" y="6546"/>
                    </a:cubicBezTo>
                    <a:cubicBezTo>
                      <a:pt x="3703" y="6546"/>
                      <a:pt x="4133" y="6404"/>
                      <a:pt x="4562" y="6220"/>
                    </a:cubicBezTo>
                    <a:cubicBezTo>
                      <a:pt x="4687" y="6170"/>
                      <a:pt x="4813" y="6070"/>
                      <a:pt x="4913" y="5994"/>
                    </a:cubicBezTo>
                    <a:cubicBezTo>
                      <a:pt x="5013" y="5944"/>
                      <a:pt x="5113" y="5894"/>
                      <a:pt x="5214" y="5844"/>
                    </a:cubicBezTo>
                    <a:cubicBezTo>
                      <a:pt x="5214" y="5819"/>
                      <a:pt x="5214" y="5769"/>
                      <a:pt x="5214" y="5744"/>
                    </a:cubicBezTo>
                    <a:cubicBezTo>
                      <a:pt x="5214" y="5744"/>
                      <a:pt x="5239" y="5719"/>
                      <a:pt x="5239" y="5719"/>
                    </a:cubicBezTo>
                    <a:cubicBezTo>
                      <a:pt x="5514" y="5518"/>
                      <a:pt x="5890" y="5393"/>
                      <a:pt x="6016" y="5017"/>
                    </a:cubicBezTo>
                    <a:cubicBezTo>
                      <a:pt x="6467" y="4140"/>
                      <a:pt x="6467" y="3187"/>
                      <a:pt x="6442" y="2235"/>
                    </a:cubicBezTo>
                    <a:cubicBezTo>
                      <a:pt x="6517" y="1984"/>
                      <a:pt x="6442" y="1784"/>
                      <a:pt x="6216" y="1659"/>
                    </a:cubicBezTo>
                    <a:cubicBezTo>
                      <a:pt x="5840" y="1232"/>
                      <a:pt x="5564" y="706"/>
                      <a:pt x="5013" y="430"/>
                    </a:cubicBezTo>
                    <a:cubicBezTo>
                      <a:pt x="4572" y="144"/>
                      <a:pt x="3882" y="0"/>
                      <a:pt x="31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7" name="Google Shape;937;p35"/>
              <p:cNvSpPr/>
              <p:nvPr/>
            </p:nvSpPr>
            <p:spPr>
              <a:xfrm>
                <a:off x="2426825" y="2808300"/>
                <a:ext cx="3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2" extrusionOk="0">
                    <a:moveTo>
                      <a:pt x="126" y="1"/>
                    </a:moveTo>
                    <a:cubicBezTo>
                      <a:pt x="1" y="76"/>
                      <a:pt x="1" y="126"/>
                      <a:pt x="126" y="201"/>
                    </a:cubicBezTo>
                    <a:cubicBezTo>
                      <a:pt x="126" y="126"/>
                      <a:pt x="126" y="76"/>
                      <a:pt x="126" y="1"/>
                    </a:cubicBezTo>
                    <a:close/>
                  </a:path>
                </a:pathLst>
              </a:custGeom>
              <a:solidFill>
                <a:srgbClr val="54AFA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8" name="Google Shape;938;p35"/>
              <p:cNvSpPr/>
              <p:nvPr/>
            </p:nvSpPr>
            <p:spPr>
              <a:xfrm>
                <a:off x="2700025" y="2652550"/>
                <a:ext cx="157300" cy="110675"/>
              </a:xfrm>
              <a:custGeom>
                <a:avLst/>
                <a:gdLst/>
                <a:ahLst/>
                <a:cxnLst/>
                <a:rect l="l" t="t" r="r" b="b"/>
                <a:pathLst>
                  <a:path w="6292" h="4427" extrusionOk="0">
                    <a:moveTo>
                      <a:pt x="3401" y="1"/>
                    </a:moveTo>
                    <a:cubicBezTo>
                      <a:pt x="3304" y="1"/>
                      <a:pt x="3207" y="5"/>
                      <a:pt x="3108" y="15"/>
                    </a:cubicBezTo>
                    <a:cubicBezTo>
                      <a:pt x="2941" y="15"/>
                      <a:pt x="2774" y="4"/>
                      <a:pt x="2614" y="4"/>
                    </a:cubicBezTo>
                    <a:cubicBezTo>
                      <a:pt x="2534" y="4"/>
                      <a:pt x="2456" y="7"/>
                      <a:pt x="2381" y="15"/>
                    </a:cubicBezTo>
                    <a:cubicBezTo>
                      <a:pt x="351" y="341"/>
                      <a:pt x="0" y="1594"/>
                      <a:pt x="652" y="3298"/>
                    </a:cubicBezTo>
                    <a:cubicBezTo>
                      <a:pt x="802" y="3649"/>
                      <a:pt x="1128" y="3950"/>
                      <a:pt x="1554" y="4025"/>
                    </a:cubicBezTo>
                    <a:cubicBezTo>
                      <a:pt x="1855" y="4075"/>
                      <a:pt x="2131" y="4200"/>
                      <a:pt x="2406" y="4301"/>
                    </a:cubicBezTo>
                    <a:cubicBezTo>
                      <a:pt x="2618" y="4383"/>
                      <a:pt x="2829" y="4427"/>
                      <a:pt x="3041" y="4427"/>
                    </a:cubicBezTo>
                    <a:cubicBezTo>
                      <a:pt x="3280" y="4427"/>
                      <a:pt x="3520" y="4370"/>
                      <a:pt x="3760" y="4251"/>
                    </a:cubicBezTo>
                    <a:cubicBezTo>
                      <a:pt x="4436" y="3950"/>
                      <a:pt x="5038" y="3549"/>
                      <a:pt x="5539" y="2997"/>
                    </a:cubicBezTo>
                    <a:cubicBezTo>
                      <a:pt x="6291" y="2170"/>
                      <a:pt x="6166" y="1268"/>
                      <a:pt x="5238" y="617"/>
                    </a:cubicBezTo>
                    <a:cubicBezTo>
                      <a:pt x="4670" y="223"/>
                      <a:pt x="4062" y="1"/>
                      <a:pt x="34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9" name="Google Shape;939;p35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0" name="Google Shape;940;p35"/>
              <p:cNvSpPr/>
              <p:nvPr/>
            </p:nvSpPr>
            <p:spPr>
              <a:xfrm>
                <a:off x="2003275" y="2357800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6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D6F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1" name="Google Shape;941;p35"/>
              <p:cNvSpPr/>
              <p:nvPr/>
            </p:nvSpPr>
            <p:spPr>
              <a:xfrm>
                <a:off x="1990750" y="549300"/>
                <a:ext cx="1407300" cy="2342350"/>
              </a:xfrm>
              <a:custGeom>
                <a:avLst/>
                <a:gdLst/>
                <a:ahLst/>
                <a:cxnLst/>
                <a:rect l="l" t="t" r="r" b="b"/>
                <a:pathLst>
                  <a:path w="56292" h="93694" extrusionOk="0">
                    <a:moveTo>
                      <a:pt x="54236" y="1212"/>
                    </a:moveTo>
                    <a:cubicBezTo>
                      <a:pt x="55364" y="1212"/>
                      <a:pt x="55364" y="1212"/>
                      <a:pt x="55364" y="2390"/>
                    </a:cubicBezTo>
                    <a:cubicBezTo>
                      <a:pt x="55339" y="2591"/>
                      <a:pt x="55289" y="2766"/>
                      <a:pt x="55088" y="2841"/>
                    </a:cubicBezTo>
                    <a:cubicBezTo>
                      <a:pt x="53740" y="2910"/>
                      <a:pt x="52372" y="3020"/>
                      <a:pt x="51020" y="3020"/>
                    </a:cubicBezTo>
                    <a:cubicBezTo>
                      <a:pt x="50889" y="3020"/>
                      <a:pt x="50758" y="3019"/>
                      <a:pt x="50627" y="3017"/>
                    </a:cubicBezTo>
                    <a:cubicBezTo>
                      <a:pt x="49324" y="3017"/>
                      <a:pt x="48547" y="3393"/>
                      <a:pt x="48121" y="4596"/>
                    </a:cubicBezTo>
                    <a:cubicBezTo>
                      <a:pt x="47870" y="5448"/>
                      <a:pt x="47344" y="6150"/>
                      <a:pt x="46918" y="6927"/>
                    </a:cubicBezTo>
                    <a:cubicBezTo>
                      <a:pt x="46617" y="7879"/>
                      <a:pt x="45965" y="8656"/>
                      <a:pt x="45564" y="9558"/>
                    </a:cubicBezTo>
                    <a:cubicBezTo>
                      <a:pt x="45514" y="9709"/>
                      <a:pt x="45464" y="9859"/>
                      <a:pt x="45389" y="10009"/>
                    </a:cubicBezTo>
                    <a:cubicBezTo>
                      <a:pt x="45339" y="10084"/>
                      <a:pt x="45314" y="10135"/>
                      <a:pt x="45289" y="10210"/>
                    </a:cubicBezTo>
                    <a:cubicBezTo>
                      <a:pt x="45239" y="10310"/>
                      <a:pt x="45188" y="10410"/>
                      <a:pt x="45138" y="10511"/>
                    </a:cubicBezTo>
                    <a:cubicBezTo>
                      <a:pt x="45113" y="10561"/>
                      <a:pt x="45063" y="10636"/>
                      <a:pt x="45038" y="10711"/>
                    </a:cubicBezTo>
                    <a:cubicBezTo>
                      <a:pt x="44963" y="10836"/>
                      <a:pt x="44888" y="10962"/>
                      <a:pt x="44787" y="11112"/>
                    </a:cubicBezTo>
                    <a:cubicBezTo>
                      <a:pt x="44587" y="11413"/>
                      <a:pt x="44386" y="11739"/>
                      <a:pt x="44261" y="12089"/>
                    </a:cubicBezTo>
                    <a:cubicBezTo>
                      <a:pt x="44186" y="12340"/>
                      <a:pt x="44061" y="12541"/>
                      <a:pt x="43910" y="12741"/>
                    </a:cubicBezTo>
                    <a:cubicBezTo>
                      <a:pt x="43810" y="12891"/>
                      <a:pt x="43735" y="13042"/>
                      <a:pt x="43660" y="13192"/>
                    </a:cubicBezTo>
                    <a:cubicBezTo>
                      <a:pt x="43559" y="13418"/>
                      <a:pt x="43434" y="13668"/>
                      <a:pt x="43309" y="13894"/>
                    </a:cubicBezTo>
                    <a:cubicBezTo>
                      <a:pt x="43259" y="13969"/>
                      <a:pt x="43234" y="14044"/>
                      <a:pt x="43183" y="14120"/>
                    </a:cubicBezTo>
                    <a:cubicBezTo>
                      <a:pt x="42858" y="14771"/>
                      <a:pt x="42582" y="15448"/>
                      <a:pt x="42156" y="16049"/>
                    </a:cubicBezTo>
                    <a:cubicBezTo>
                      <a:pt x="42106" y="16125"/>
                      <a:pt x="42056" y="16200"/>
                      <a:pt x="42005" y="16275"/>
                    </a:cubicBezTo>
                    <a:cubicBezTo>
                      <a:pt x="41680" y="16927"/>
                      <a:pt x="41379" y="17603"/>
                      <a:pt x="41003" y="18255"/>
                    </a:cubicBezTo>
                    <a:cubicBezTo>
                      <a:pt x="39499" y="21187"/>
                      <a:pt x="37920" y="24069"/>
                      <a:pt x="36441" y="27002"/>
                    </a:cubicBezTo>
                    <a:cubicBezTo>
                      <a:pt x="36291" y="27328"/>
                      <a:pt x="36015" y="27653"/>
                      <a:pt x="36091" y="28054"/>
                    </a:cubicBezTo>
                    <a:cubicBezTo>
                      <a:pt x="36091" y="28054"/>
                      <a:pt x="36091" y="28054"/>
                      <a:pt x="36091" y="28080"/>
                    </a:cubicBezTo>
                    <a:cubicBezTo>
                      <a:pt x="35614" y="28581"/>
                      <a:pt x="35213" y="29107"/>
                      <a:pt x="35289" y="29859"/>
                    </a:cubicBezTo>
                    <a:cubicBezTo>
                      <a:pt x="35362" y="30005"/>
                      <a:pt x="35448" y="30056"/>
                      <a:pt x="35540" y="30056"/>
                    </a:cubicBezTo>
                    <a:cubicBezTo>
                      <a:pt x="35669" y="30056"/>
                      <a:pt x="35809" y="29957"/>
                      <a:pt x="35940" y="29884"/>
                    </a:cubicBezTo>
                    <a:cubicBezTo>
                      <a:pt x="36260" y="29284"/>
                      <a:pt x="36708" y="29003"/>
                      <a:pt x="37321" y="29003"/>
                    </a:cubicBezTo>
                    <a:cubicBezTo>
                      <a:pt x="37476" y="29003"/>
                      <a:pt x="37643" y="29021"/>
                      <a:pt x="37820" y="29057"/>
                    </a:cubicBezTo>
                    <a:cubicBezTo>
                      <a:pt x="38522" y="29182"/>
                      <a:pt x="39249" y="29257"/>
                      <a:pt x="39875" y="29358"/>
                    </a:cubicBezTo>
                    <a:cubicBezTo>
                      <a:pt x="38697" y="29558"/>
                      <a:pt x="37469" y="29759"/>
                      <a:pt x="36216" y="29859"/>
                    </a:cubicBezTo>
                    <a:cubicBezTo>
                      <a:pt x="35968" y="29935"/>
                      <a:pt x="35734" y="30085"/>
                      <a:pt x="35481" y="30085"/>
                    </a:cubicBezTo>
                    <a:cubicBezTo>
                      <a:pt x="35402" y="30085"/>
                      <a:pt x="35322" y="30070"/>
                      <a:pt x="35238" y="30034"/>
                    </a:cubicBezTo>
                    <a:cubicBezTo>
                      <a:pt x="35084" y="29979"/>
                      <a:pt x="34928" y="29961"/>
                      <a:pt x="34770" y="29961"/>
                    </a:cubicBezTo>
                    <a:cubicBezTo>
                      <a:pt x="34433" y="29961"/>
                      <a:pt x="34091" y="30046"/>
                      <a:pt x="33757" y="30046"/>
                    </a:cubicBezTo>
                    <a:cubicBezTo>
                      <a:pt x="33536" y="30046"/>
                      <a:pt x="33318" y="30009"/>
                      <a:pt x="33108" y="29884"/>
                    </a:cubicBezTo>
                    <a:cubicBezTo>
                      <a:pt x="33083" y="29809"/>
                      <a:pt x="33058" y="29759"/>
                      <a:pt x="33058" y="29684"/>
                    </a:cubicBezTo>
                    <a:cubicBezTo>
                      <a:pt x="33208" y="29408"/>
                      <a:pt x="33284" y="29082"/>
                      <a:pt x="33384" y="28756"/>
                    </a:cubicBezTo>
                    <a:cubicBezTo>
                      <a:pt x="33459" y="28706"/>
                      <a:pt x="33509" y="28631"/>
                      <a:pt x="33559" y="28556"/>
                    </a:cubicBezTo>
                    <a:cubicBezTo>
                      <a:pt x="33634" y="28455"/>
                      <a:pt x="33660" y="28355"/>
                      <a:pt x="33685" y="28230"/>
                    </a:cubicBezTo>
                    <a:cubicBezTo>
                      <a:pt x="33700" y="28231"/>
                      <a:pt x="33715" y="28232"/>
                      <a:pt x="33729" y="28232"/>
                    </a:cubicBezTo>
                    <a:cubicBezTo>
                      <a:pt x="34024" y="28232"/>
                      <a:pt x="34167" y="27993"/>
                      <a:pt x="34286" y="27754"/>
                    </a:cubicBezTo>
                    <a:cubicBezTo>
                      <a:pt x="34762" y="26877"/>
                      <a:pt x="35188" y="25999"/>
                      <a:pt x="35614" y="25097"/>
                    </a:cubicBezTo>
                    <a:cubicBezTo>
                      <a:pt x="35715" y="24871"/>
                      <a:pt x="35765" y="24646"/>
                      <a:pt x="35614" y="24445"/>
                    </a:cubicBezTo>
                    <a:cubicBezTo>
                      <a:pt x="35639" y="24420"/>
                      <a:pt x="35665" y="24395"/>
                      <a:pt x="35665" y="24395"/>
                    </a:cubicBezTo>
                    <a:cubicBezTo>
                      <a:pt x="35715" y="24345"/>
                      <a:pt x="35765" y="24295"/>
                      <a:pt x="35790" y="24245"/>
                    </a:cubicBezTo>
                    <a:cubicBezTo>
                      <a:pt x="35815" y="24220"/>
                      <a:pt x="35815" y="24195"/>
                      <a:pt x="35840" y="24170"/>
                    </a:cubicBezTo>
                    <a:cubicBezTo>
                      <a:pt x="35865" y="24145"/>
                      <a:pt x="35890" y="24120"/>
                      <a:pt x="35915" y="24095"/>
                    </a:cubicBezTo>
                    <a:cubicBezTo>
                      <a:pt x="35940" y="24019"/>
                      <a:pt x="35990" y="23969"/>
                      <a:pt x="36040" y="23919"/>
                    </a:cubicBezTo>
                    <a:cubicBezTo>
                      <a:pt x="36091" y="23844"/>
                      <a:pt x="36116" y="23794"/>
                      <a:pt x="36166" y="23719"/>
                    </a:cubicBezTo>
                    <a:cubicBezTo>
                      <a:pt x="36216" y="23618"/>
                      <a:pt x="36266" y="23518"/>
                      <a:pt x="36316" y="23418"/>
                    </a:cubicBezTo>
                    <a:cubicBezTo>
                      <a:pt x="36341" y="23343"/>
                      <a:pt x="36366" y="23293"/>
                      <a:pt x="36391" y="23217"/>
                    </a:cubicBezTo>
                    <a:cubicBezTo>
                      <a:pt x="36416" y="23167"/>
                      <a:pt x="36441" y="23142"/>
                      <a:pt x="36441" y="23117"/>
                    </a:cubicBezTo>
                    <a:cubicBezTo>
                      <a:pt x="36467" y="23067"/>
                      <a:pt x="36492" y="23017"/>
                      <a:pt x="36517" y="22942"/>
                    </a:cubicBezTo>
                    <a:cubicBezTo>
                      <a:pt x="36567" y="22892"/>
                      <a:pt x="36592" y="22841"/>
                      <a:pt x="36642" y="22766"/>
                    </a:cubicBezTo>
                    <a:cubicBezTo>
                      <a:pt x="36692" y="22716"/>
                      <a:pt x="36742" y="22641"/>
                      <a:pt x="36792" y="22566"/>
                    </a:cubicBezTo>
                    <a:cubicBezTo>
                      <a:pt x="36893" y="22440"/>
                      <a:pt x="37018" y="22290"/>
                      <a:pt x="37143" y="22165"/>
                    </a:cubicBezTo>
                    <a:cubicBezTo>
                      <a:pt x="39274" y="18581"/>
                      <a:pt x="41003" y="14796"/>
                      <a:pt x="43133" y="11187"/>
                    </a:cubicBezTo>
                    <a:cubicBezTo>
                      <a:pt x="44787" y="8380"/>
                      <a:pt x="46266" y="5473"/>
                      <a:pt x="47795" y="2591"/>
                    </a:cubicBezTo>
                    <a:cubicBezTo>
                      <a:pt x="47995" y="2215"/>
                      <a:pt x="48221" y="1889"/>
                      <a:pt x="48672" y="1839"/>
                    </a:cubicBezTo>
                    <a:cubicBezTo>
                      <a:pt x="50527" y="1713"/>
                      <a:pt x="52356" y="1212"/>
                      <a:pt x="54236" y="1212"/>
                    </a:cubicBezTo>
                    <a:close/>
                    <a:moveTo>
                      <a:pt x="23935" y="28297"/>
                    </a:moveTo>
                    <a:cubicBezTo>
                      <a:pt x="24044" y="28297"/>
                      <a:pt x="24145" y="28354"/>
                      <a:pt x="24236" y="28430"/>
                    </a:cubicBezTo>
                    <a:cubicBezTo>
                      <a:pt x="24658" y="28492"/>
                      <a:pt x="25080" y="28507"/>
                      <a:pt x="25501" y="28507"/>
                    </a:cubicBezTo>
                    <a:cubicBezTo>
                      <a:pt x="25911" y="28507"/>
                      <a:pt x="26319" y="28493"/>
                      <a:pt x="26724" y="28493"/>
                    </a:cubicBezTo>
                    <a:cubicBezTo>
                      <a:pt x="26915" y="28493"/>
                      <a:pt x="27105" y="28496"/>
                      <a:pt x="27294" y="28506"/>
                    </a:cubicBezTo>
                    <a:cubicBezTo>
                      <a:pt x="27766" y="28499"/>
                      <a:pt x="28238" y="28493"/>
                      <a:pt x="28710" y="28493"/>
                    </a:cubicBezTo>
                    <a:cubicBezTo>
                      <a:pt x="30066" y="28493"/>
                      <a:pt x="31419" y="28546"/>
                      <a:pt x="32757" y="28806"/>
                    </a:cubicBezTo>
                    <a:cubicBezTo>
                      <a:pt x="32807" y="28831"/>
                      <a:pt x="32858" y="28856"/>
                      <a:pt x="32933" y="28882"/>
                    </a:cubicBezTo>
                    <a:cubicBezTo>
                      <a:pt x="32832" y="28957"/>
                      <a:pt x="32807" y="29082"/>
                      <a:pt x="32807" y="29207"/>
                    </a:cubicBezTo>
                    <a:cubicBezTo>
                      <a:pt x="32774" y="29196"/>
                      <a:pt x="32744" y="29191"/>
                      <a:pt x="32715" y="29191"/>
                    </a:cubicBezTo>
                    <a:cubicBezTo>
                      <a:pt x="32614" y="29191"/>
                      <a:pt x="32540" y="29254"/>
                      <a:pt x="32482" y="29333"/>
                    </a:cubicBezTo>
                    <a:cubicBezTo>
                      <a:pt x="32275" y="29677"/>
                      <a:pt x="32153" y="30147"/>
                      <a:pt x="31652" y="30147"/>
                    </a:cubicBezTo>
                    <a:cubicBezTo>
                      <a:pt x="31606" y="30147"/>
                      <a:pt x="31557" y="30143"/>
                      <a:pt x="31504" y="30135"/>
                    </a:cubicBezTo>
                    <a:cubicBezTo>
                      <a:pt x="30903" y="30160"/>
                      <a:pt x="30301" y="30110"/>
                      <a:pt x="29700" y="30210"/>
                    </a:cubicBezTo>
                    <a:cubicBezTo>
                      <a:pt x="29324" y="30323"/>
                      <a:pt x="28920" y="30337"/>
                      <a:pt x="28519" y="30337"/>
                    </a:cubicBezTo>
                    <a:cubicBezTo>
                      <a:pt x="28385" y="30337"/>
                      <a:pt x="28252" y="30335"/>
                      <a:pt x="28121" y="30335"/>
                    </a:cubicBezTo>
                    <a:cubicBezTo>
                      <a:pt x="25238" y="30335"/>
                      <a:pt x="22356" y="30360"/>
                      <a:pt x="19474" y="30461"/>
                    </a:cubicBezTo>
                    <a:cubicBezTo>
                      <a:pt x="19145" y="30497"/>
                      <a:pt x="18830" y="30573"/>
                      <a:pt x="18518" y="30573"/>
                    </a:cubicBezTo>
                    <a:cubicBezTo>
                      <a:pt x="18402" y="30573"/>
                      <a:pt x="18286" y="30563"/>
                      <a:pt x="18171" y="30536"/>
                    </a:cubicBezTo>
                    <a:cubicBezTo>
                      <a:pt x="18070" y="30486"/>
                      <a:pt x="17970" y="30461"/>
                      <a:pt x="17870" y="30461"/>
                    </a:cubicBezTo>
                    <a:cubicBezTo>
                      <a:pt x="17795" y="30435"/>
                      <a:pt x="17695" y="30410"/>
                      <a:pt x="17594" y="30410"/>
                    </a:cubicBezTo>
                    <a:cubicBezTo>
                      <a:pt x="17344" y="30385"/>
                      <a:pt x="17118" y="30385"/>
                      <a:pt x="16867" y="30360"/>
                    </a:cubicBezTo>
                    <a:lnTo>
                      <a:pt x="12908" y="30360"/>
                    </a:lnTo>
                    <a:cubicBezTo>
                      <a:pt x="12757" y="30360"/>
                      <a:pt x="12582" y="30335"/>
                      <a:pt x="12431" y="30335"/>
                    </a:cubicBezTo>
                    <a:cubicBezTo>
                      <a:pt x="12191" y="30357"/>
                      <a:pt x="11952" y="30366"/>
                      <a:pt x="11712" y="30366"/>
                    </a:cubicBezTo>
                    <a:cubicBezTo>
                      <a:pt x="10555" y="30366"/>
                      <a:pt x="9409" y="30155"/>
                      <a:pt x="8246" y="30135"/>
                    </a:cubicBezTo>
                    <a:cubicBezTo>
                      <a:pt x="6166" y="30110"/>
                      <a:pt x="4085" y="29884"/>
                      <a:pt x="2005" y="29558"/>
                    </a:cubicBezTo>
                    <a:cubicBezTo>
                      <a:pt x="1930" y="29558"/>
                      <a:pt x="1880" y="29533"/>
                      <a:pt x="1855" y="29483"/>
                    </a:cubicBezTo>
                    <a:cubicBezTo>
                      <a:pt x="1855" y="29483"/>
                      <a:pt x="1880" y="29458"/>
                      <a:pt x="1905" y="29458"/>
                    </a:cubicBezTo>
                    <a:cubicBezTo>
                      <a:pt x="2406" y="29383"/>
                      <a:pt x="2907" y="29283"/>
                      <a:pt x="3409" y="29207"/>
                    </a:cubicBezTo>
                    <a:cubicBezTo>
                      <a:pt x="3960" y="29032"/>
                      <a:pt x="4562" y="29157"/>
                      <a:pt x="5113" y="29007"/>
                    </a:cubicBezTo>
                    <a:cubicBezTo>
                      <a:pt x="5407" y="28920"/>
                      <a:pt x="5702" y="28894"/>
                      <a:pt x="5996" y="28894"/>
                    </a:cubicBezTo>
                    <a:cubicBezTo>
                      <a:pt x="6128" y="28894"/>
                      <a:pt x="6260" y="28899"/>
                      <a:pt x="6391" y="28907"/>
                    </a:cubicBezTo>
                    <a:cubicBezTo>
                      <a:pt x="6892" y="28907"/>
                      <a:pt x="7394" y="28882"/>
                      <a:pt x="7895" y="28731"/>
                    </a:cubicBezTo>
                    <a:cubicBezTo>
                      <a:pt x="8171" y="28706"/>
                      <a:pt x="8453" y="28700"/>
                      <a:pt x="8735" y="28700"/>
                    </a:cubicBezTo>
                    <a:cubicBezTo>
                      <a:pt x="9017" y="28700"/>
                      <a:pt x="9298" y="28706"/>
                      <a:pt x="9574" y="28706"/>
                    </a:cubicBezTo>
                    <a:cubicBezTo>
                      <a:pt x="9691" y="28719"/>
                      <a:pt x="9808" y="28724"/>
                      <a:pt x="9924" y="28724"/>
                    </a:cubicBezTo>
                    <a:cubicBezTo>
                      <a:pt x="10667" y="28724"/>
                      <a:pt x="11396" y="28501"/>
                      <a:pt x="12124" y="28501"/>
                    </a:cubicBezTo>
                    <a:cubicBezTo>
                      <a:pt x="12185" y="28501"/>
                      <a:pt x="12245" y="28502"/>
                      <a:pt x="12306" y="28506"/>
                    </a:cubicBezTo>
                    <a:lnTo>
                      <a:pt x="13659" y="28506"/>
                    </a:lnTo>
                    <a:cubicBezTo>
                      <a:pt x="13894" y="28524"/>
                      <a:pt x="14127" y="28531"/>
                      <a:pt x="14361" y="28531"/>
                    </a:cubicBezTo>
                    <a:cubicBezTo>
                      <a:pt x="15607" y="28531"/>
                      <a:pt x="16844" y="28315"/>
                      <a:pt x="18078" y="28315"/>
                    </a:cubicBezTo>
                    <a:cubicBezTo>
                      <a:pt x="18544" y="28315"/>
                      <a:pt x="19009" y="28346"/>
                      <a:pt x="19474" y="28430"/>
                    </a:cubicBezTo>
                    <a:cubicBezTo>
                      <a:pt x="19649" y="28455"/>
                      <a:pt x="19800" y="28481"/>
                      <a:pt x="19975" y="28481"/>
                    </a:cubicBezTo>
                    <a:lnTo>
                      <a:pt x="21228" y="28481"/>
                    </a:lnTo>
                    <a:cubicBezTo>
                      <a:pt x="21413" y="28453"/>
                      <a:pt x="21597" y="28443"/>
                      <a:pt x="21782" y="28443"/>
                    </a:cubicBezTo>
                    <a:cubicBezTo>
                      <a:pt x="22143" y="28443"/>
                      <a:pt x="22503" y="28479"/>
                      <a:pt x="22864" y="28479"/>
                    </a:cubicBezTo>
                    <a:cubicBezTo>
                      <a:pt x="23146" y="28479"/>
                      <a:pt x="23428" y="28457"/>
                      <a:pt x="23710" y="28380"/>
                    </a:cubicBezTo>
                    <a:cubicBezTo>
                      <a:pt x="23789" y="28321"/>
                      <a:pt x="23864" y="28297"/>
                      <a:pt x="23935" y="28297"/>
                    </a:cubicBezTo>
                    <a:close/>
                    <a:moveTo>
                      <a:pt x="40362" y="30478"/>
                    </a:moveTo>
                    <a:cubicBezTo>
                      <a:pt x="40766" y="30478"/>
                      <a:pt x="40998" y="30667"/>
                      <a:pt x="40878" y="31288"/>
                    </a:cubicBezTo>
                    <a:cubicBezTo>
                      <a:pt x="40652" y="32265"/>
                      <a:pt x="40777" y="33268"/>
                      <a:pt x="40727" y="34270"/>
                    </a:cubicBezTo>
                    <a:cubicBezTo>
                      <a:pt x="40727" y="34671"/>
                      <a:pt x="40752" y="35097"/>
                      <a:pt x="40401" y="35373"/>
                    </a:cubicBezTo>
                    <a:cubicBezTo>
                      <a:pt x="40201" y="35573"/>
                      <a:pt x="39950" y="35724"/>
                      <a:pt x="39925" y="36050"/>
                    </a:cubicBezTo>
                    <a:cubicBezTo>
                      <a:pt x="38597" y="36400"/>
                      <a:pt x="37294" y="36877"/>
                      <a:pt x="35915" y="37127"/>
                    </a:cubicBezTo>
                    <a:cubicBezTo>
                      <a:pt x="35539" y="37202"/>
                      <a:pt x="35138" y="37227"/>
                      <a:pt x="34812" y="37453"/>
                    </a:cubicBezTo>
                    <a:cubicBezTo>
                      <a:pt x="33534" y="37628"/>
                      <a:pt x="32256" y="37729"/>
                      <a:pt x="31003" y="37954"/>
                    </a:cubicBezTo>
                    <a:cubicBezTo>
                      <a:pt x="30251" y="38105"/>
                      <a:pt x="29474" y="37904"/>
                      <a:pt x="28772" y="38230"/>
                    </a:cubicBezTo>
                    <a:cubicBezTo>
                      <a:pt x="28667" y="38239"/>
                      <a:pt x="28562" y="38241"/>
                      <a:pt x="28456" y="38241"/>
                    </a:cubicBezTo>
                    <a:cubicBezTo>
                      <a:pt x="28294" y="38241"/>
                      <a:pt x="28132" y="38235"/>
                      <a:pt x="27971" y="38235"/>
                    </a:cubicBezTo>
                    <a:cubicBezTo>
                      <a:pt x="27633" y="38235"/>
                      <a:pt x="27301" y="38262"/>
                      <a:pt x="26993" y="38430"/>
                    </a:cubicBezTo>
                    <a:cubicBezTo>
                      <a:pt x="26837" y="38439"/>
                      <a:pt x="26682" y="38441"/>
                      <a:pt x="26526" y="38441"/>
                    </a:cubicBezTo>
                    <a:cubicBezTo>
                      <a:pt x="26175" y="38441"/>
                      <a:pt x="25825" y="38427"/>
                      <a:pt x="25476" y="38427"/>
                    </a:cubicBezTo>
                    <a:cubicBezTo>
                      <a:pt x="25034" y="38427"/>
                      <a:pt x="24594" y="38450"/>
                      <a:pt x="24161" y="38556"/>
                    </a:cubicBezTo>
                    <a:cubicBezTo>
                      <a:pt x="24086" y="38556"/>
                      <a:pt x="24010" y="38581"/>
                      <a:pt x="23935" y="38631"/>
                    </a:cubicBezTo>
                    <a:lnTo>
                      <a:pt x="23835" y="38631"/>
                    </a:lnTo>
                    <a:cubicBezTo>
                      <a:pt x="23726" y="38534"/>
                      <a:pt x="23617" y="38490"/>
                      <a:pt x="23508" y="38490"/>
                    </a:cubicBezTo>
                    <a:cubicBezTo>
                      <a:pt x="23391" y="38490"/>
                      <a:pt x="23275" y="38540"/>
                      <a:pt x="23158" y="38631"/>
                    </a:cubicBezTo>
                    <a:lnTo>
                      <a:pt x="23158" y="38631"/>
                    </a:lnTo>
                    <a:cubicBezTo>
                      <a:pt x="23019" y="38631"/>
                      <a:pt x="22901" y="38630"/>
                      <a:pt x="22782" y="38606"/>
                    </a:cubicBezTo>
                    <a:cubicBezTo>
                      <a:pt x="22719" y="38532"/>
                      <a:pt x="22656" y="38503"/>
                      <a:pt x="22592" y="38503"/>
                    </a:cubicBezTo>
                    <a:cubicBezTo>
                      <a:pt x="22505" y="38503"/>
                      <a:pt x="22418" y="38558"/>
                      <a:pt x="22331" y="38631"/>
                    </a:cubicBezTo>
                    <a:cubicBezTo>
                      <a:pt x="22319" y="38618"/>
                      <a:pt x="22300" y="38612"/>
                      <a:pt x="22278" y="38612"/>
                    </a:cubicBezTo>
                    <a:cubicBezTo>
                      <a:pt x="22256" y="38612"/>
                      <a:pt x="22231" y="38618"/>
                      <a:pt x="22206" y="38631"/>
                    </a:cubicBezTo>
                    <a:cubicBezTo>
                      <a:pt x="22166" y="38578"/>
                      <a:pt x="22126" y="38546"/>
                      <a:pt x="22087" y="38546"/>
                    </a:cubicBezTo>
                    <a:cubicBezTo>
                      <a:pt x="22051" y="38546"/>
                      <a:pt x="22016" y="38572"/>
                      <a:pt x="21980" y="38631"/>
                    </a:cubicBezTo>
                    <a:lnTo>
                      <a:pt x="19173" y="38631"/>
                    </a:lnTo>
                    <a:cubicBezTo>
                      <a:pt x="19148" y="38618"/>
                      <a:pt x="19123" y="38612"/>
                      <a:pt x="19098" y="38612"/>
                    </a:cubicBezTo>
                    <a:cubicBezTo>
                      <a:pt x="19073" y="38612"/>
                      <a:pt x="19048" y="38618"/>
                      <a:pt x="19023" y="38631"/>
                    </a:cubicBezTo>
                    <a:cubicBezTo>
                      <a:pt x="18973" y="38581"/>
                      <a:pt x="18923" y="38556"/>
                      <a:pt x="18872" y="38556"/>
                    </a:cubicBezTo>
                    <a:cubicBezTo>
                      <a:pt x="18822" y="38556"/>
                      <a:pt x="18772" y="38581"/>
                      <a:pt x="18722" y="38631"/>
                    </a:cubicBezTo>
                    <a:cubicBezTo>
                      <a:pt x="18697" y="38618"/>
                      <a:pt x="18672" y="38612"/>
                      <a:pt x="18647" y="38612"/>
                    </a:cubicBezTo>
                    <a:cubicBezTo>
                      <a:pt x="18622" y="38612"/>
                      <a:pt x="18597" y="38618"/>
                      <a:pt x="18572" y="38631"/>
                    </a:cubicBezTo>
                    <a:cubicBezTo>
                      <a:pt x="18123" y="38600"/>
                      <a:pt x="17664" y="38579"/>
                      <a:pt x="17207" y="38579"/>
                    </a:cubicBezTo>
                    <a:cubicBezTo>
                      <a:pt x="16925" y="38579"/>
                      <a:pt x="16644" y="38587"/>
                      <a:pt x="16366" y="38606"/>
                    </a:cubicBezTo>
                    <a:cubicBezTo>
                      <a:pt x="14311" y="38405"/>
                      <a:pt x="12231" y="38330"/>
                      <a:pt x="10151" y="38255"/>
                    </a:cubicBezTo>
                    <a:cubicBezTo>
                      <a:pt x="9674" y="38180"/>
                      <a:pt x="9173" y="38105"/>
                      <a:pt x="8672" y="38055"/>
                    </a:cubicBezTo>
                    <a:cubicBezTo>
                      <a:pt x="6191" y="37754"/>
                      <a:pt x="3709" y="37453"/>
                      <a:pt x="1278" y="36902"/>
                    </a:cubicBezTo>
                    <a:cubicBezTo>
                      <a:pt x="1178" y="36801"/>
                      <a:pt x="1078" y="36676"/>
                      <a:pt x="1078" y="36551"/>
                    </a:cubicBezTo>
                    <a:cubicBezTo>
                      <a:pt x="978" y="34846"/>
                      <a:pt x="1078" y="33117"/>
                      <a:pt x="928" y="31388"/>
                    </a:cubicBezTo>
                    <a:cubicBezTo>
                      <a:pt x="888" y="31032"/>
                      <a:pt x="1020" y="30847"/>
                      <a:pt x="1288" y="30847"/>
                    </a:cubicBezTo>
                    <a:cubicBezTo>
                      <a:pt x="1359" y="30847"/>
                      <a:pt x="1439" y="30860"/>
                      <a:pt x="1529" y="30887"/>
                    </a:cubicBezTo>
                    <a:cubicBezTo>
                      <a:pt x="2231" y="31062"/>
                      <a:pt x="2958" y="31087"/>
                      <a:pt x="3659" y="31263"/>
                    </a:cubicBezTo>
                    <a:cubicBezTo>
                      <a:pt x="7369" y="31689"/>
                      <a:pt x="11103" y="31739"/>
                      <a:pt x="14837" y="31889"/>
                    </a:cubicBezTo>
                    <a:cubicBezTo>
                      <a:pt x="16034" y="31939"/>
                      <a:pt x="17232" y="31960"/>
                      <a:pt x="18432" y="31960"/>
                    </a:cubicBezTo>
                    <a:cubicBezTo>
                      <a:pt x="22029" y="31960"/>
                      <a:pt x="25633" y="31776"/>
                      <a:pt x="29223" y="31664"/>
                    </a:cubicBezTo>
                    <a:cubicBezTo>
                      <a:pt x="31329" y="31613"/>
                      <a:pt x="33409" y="31388"/>
                      <a:pt x="35489" y="31187"/>
                    </a:cubicBezTo>
                    <a:cubicBezTo>
                      <a:pt x="37018" y="31012"/>
                      <a:pt x="38522" y="30786"/>
                      <a:pt x="40025" y="30511"/>
                    </a:cubicBezTo>
                    <a:cubicBezTo>
                      <a:pt x="40147" y="30490"/>
                      <a:pt x="40260" y="30478"/>
                      <a:pt x="40362" y="30478"/>
                    </a:cubicBezTo>
                    <a:close/>
                    <a:moveTo>
                      <a:pt x="29574" y="46701"/>
                    </a:moveTo>
                    <a:cubicBezTo>
                      <a:pt x="29499" y="46751"/>
                      <a:pt x="29424" y="46827"/>
                      <a:pt x="29349" y="46852"/>
                    </a:cubicBezTo>
                    <a:cubicBezTo>
                      <a:pt x="29424" y="46801"/>
                      <a:pt x="29499" y="46751"/>
                      <a:pt x="29574" y="46701"/>
                    </a:cubicBezTo>
                    <a:close/>
                    <a:moveTo>
                      <a:pt x="40126" y="36375"/>
                    </a:moveTo>
                    <a:cubicBezTo>
                      <a:pt x="40151" y="36400"/>
                      <a:pt x="40201" y="36425"/>
                      <a:pt x="40251" y="36451"/>
                    </a:cubicBezTo>
                    <a:cubicBezTo>
                      <a:pt x="40802" y="36676"/>
                      <a:pt x="40702" y="37177"/>
                      <a:pt x="40727" y="37628"/>
                    </a:cubicBezTo>
                    <a:cubicBezTo>
                      <a:pt x="40727" y="40009"/>
                      <a:pt x="40702" y="42390"/>
                      <a:pt x="40727" y="44771"/>
                    </a:cubicBezTo>
                    <a:cubicBezTo>
                      <a:pt x="40752" y="44922"/>
                      <a:pt x="40752" y="45047"/>
                      <a:pt x="40727" y="45197"/>
                    </a:cubicBezTo>
                    <a:cubicBezTo>
                      <a:pt x="40702" y="45248"/>
                      <a:pt x="40702" y="45273"/>
                      <a:pt x="40677" y="45323"/>
                    </a:cubicBezTo>
                    <a:cubicBezTo>
                      <a:pt x="40652" y="45398"/>
                      <a:pt x="40602" y="45473"/>
                      <a:pt x="40577" y="45523"/>
                    </a:cubicBezTo>
                    <a:cubicBezTo>
                      <a:pt x="40527" y="45598"/>
                      <a:pt x="40477" y="45674"/>
                      <a:pt x="40452" y="45749"/>
                    </a:cubicBezTo>
                    <a:cubicBezTo>
                      <a:pt x="40401" y="45849"/>
                      <a:pt x="40351" y="45949"/>
                      <a:pt x="40351" y="46075"/>
                    </a:cubicBezTo>
                    <a:cubicBezTo>
                      <a:pt x="40051" y="46250"/>
                      <a:pt x="39850" y="46476"/>
                      <a:pt x="39775" y="46827"/>
                    </a:cubicBezTo>
                    <a:cubicBezTo>
                      <a:pt x="39399" y="47303"/>
                      <a:pt x="39023" y="47804"/>
                      <a:pt x="38647" y="48280"/>
                    </a:cubicBezTo>
                    <a:cubicBezTo>
                      <a:pt x="38221" y="48481"/>
                      <a:pt x="37795" y="48681"/>
                      <a:pt x="37369" y="48882"/>
                    </a:cubicBezTo>
                    <a:cubicBezTo>
                      <a:pt x="37243" y="48882"/>
                      <a:pt x="37118" y="48882"/>
                      <a:pt x="37043" y="49032"/>
                    </a:cubicBezTo>
                    <a:cubicBezTo>
                      <a:pt x="36817" y="49032"/>
                      <a:pt x="36617" y="49057"/>
                      <a:pt x="36391" y="49057"/>
                    </a:cubicBezTo>
                    <a:cubicBezTo>
                      <a:pt x="35865" y="48706"/>
                      <a:pt x="35213" y="48531"/>
                      <a:pt x="34637" y="48255"/>
                    </a:cubicBezTo>
                    <a:cubicBezTo>
                      <a:pt x="33785" y="47578"/>
                      <a:pt x="32958" y="46852"/>
                      <a:pt x="31855" y="46626"/>
                    </a:cubicBezTo>
                    <a:cubicBezTo>
                      <a:pt x="31567" y="46513"/>
                      <a:pt x="31285" y="46451"/>
                      <a:pt x="31003" y="46451"/>
                    </a:cubicBezTo>
                    <a:cubicBezTo>
                      <a:pt x="30721" y="46451"/>
                      <a:pt x="30439" y="46513"/>
                      <a:pt x="30151" y="46651"/>
                    </a:cubicBezTo>
                    <a:cubicBezTo>
                      <a:pt x="30130" y="46641"/>
                      <a:pt x="30109" y="46635"/>
                      <a:pt x="30088" y="46635"/>
                    </a:cubicBezTo>
                    <a:cubicBezTo>
                      <a:pt x="30059" y="46635"/>
                      <a:pt x="30030" y="46647"/>
                      <a:pt x="30000" y="46676"/>
                    </a:cubicBezTo>
                    <a:lnTo>
                      <a:pt x="29800" y="46676"/>
                    </a:lnTo>
                    <a:cubicBezTo>
                      <a:pt x="29725" y="46676"/>
                      <a:pt x="29649" y="46701"/>
                      <a:pt x="29574" y="46701"/>
                    </a:cubicBezTo>
                    <a:cubicBezTo>
                      <a:pt x="29474" y="46701"/>
                      <a:pt x="29399" y="46751"/>
                      <a:pt x="29324" y="46852"/>
                    </a:cubicBezTo>
                    <a:cubicBezTo>
                      <a:pt x="28873" y="46952"/>
                      <a:pt x="28547" y="47253"/>
                      <a:pt x="28171" y="47528"/>
                    </a:cubicBezTo>
                    <a:cubicBezTo>
                      <a:pt x="28152" y="47522"/>
                      <a:pt x="28136" y="47519"/>
                      <a:pt x="28123" y="47519"/>
                    </a:cubicBezTo>
                    <a:cubicBezTo>
                      <a:pt x="28081" y="47519"/>
                      <a:pt x="28058" y="47547"/>
                      <a:pt x="28020" y="47603"/>
                    </a:cubicBezTo>
                    <a:lnTo>
                      <a:pt x="28045" y="47603"/>
                    </a:lnTo>
                    <a:cubicBezTo>
                      <a:pt x="27920" y="47704"/>
                      <a:pt x="27820" y="47829"/>
                      <a:pt x="27720" y="47929"/>
                    </a:cubicBezTo>
                    <a:lnTo>
                      <a:pt x="27670" y="47929"/>
                    </a:lnTo>
                    <a:cubicBezTo>
                      <a:pt x="27670" y="47929"/>
                      <a:pt x="27644" y="47979"/>
                      <a:pt x="27644" y="47979"/>
                    </a:cubicBezTo>
                    <a:cubicBezTo>
                      <a:pt x="27193" y="48380"/>
                      <a:pt x="26692" y="48706"/>
                      <a:pt x="26291" y="49157"/>
                    </a:cubicBezTo>
                    <a:cubicBezTo>
                      <a:pt x="25738" y="49777"/>
                      <a:pt x="25140" y="50106"/>
                      <a:pt x="24460" y="50106"/>
                    </a:cubicBezTo>
                    <a:cubicBezTo>
                      <a:pt x="24123" y="50106"/>
                      <a:pt x="23766" y="50025"/>
                      <a:pt x="23384" y="49859"/>
                    </a:cubicBezTo>
                    <a:cubicBezTo>
                      <a:pt x="22632" y="49207"/>
                      <a:pt x="21930" y="48531"/>
                      <a:pt x="21253" y="47779"/>
                    </a:cubicBezTo>
                    <a:cubicBezTo>
                      <a:pt x="20351" y="46801"/>
                      <a:pt x="19374" y="45799"/>
                      <a:pt x="17970" y="45473"/>
                    </a:cubicBezTo>
                    <a:cubicBezTo>
                      <a:pt x="17843" y="45304"/>
                      <a:pt x="17680" y="45242"/>
                      <a:pt x="17481" y="45242"/>
                    </a:cubicBezTo>
                    <a:cubicBezTo>
                      <a:pt x="17445" y="45242"/>
                      <a:pt x="17407" y="45244"/>
                      <a:pt x="17369" y="45248"/>
                    </a:cubicBezTo>
                    <a:cubicBezTo>
                      <a:pt x="17196" y="45141"/>
                      <a:pt x="17023" y="45084"/>
                      <a:pt x="16846" y="45084"/>
                    </a:cubicBezTo>
                    <a:cubicBezTo>
                      <a:pt x="16690" y="45084"/>
                      <a:pt x="16531" y="45128"/>
                      <a:pt x="16366" y="45222"/>
                    </a:cubicBezTo>
                    <a:cubicBezTo>
                      <a:pt x="16166" y="45222"/>
                      <a:pt x="15990" y="45222"/>
                      <a:pt x="15790" y="45248"/>
                    </a:cubicBezTo>
                    <a:cubicBezTo>
                      <a:pt x="15717" y="45163"/>
                      <a:pt x="15645" y="45125"/>
                      <a:pt x="15573" y="45125"/>
                    </a:cubicBezTo>
                    <a:cubicBezTo>
                      <a:pt x="15495" y="45125"/>
                      <a:pt x="15417" y="45169"/>
                      <a:pt x="15339" y="45248"/>
                    </a:cubicBezTo>
                    <a:lnTo>
                      <a:pt x="15364" y="45248"/>
                    </a:lnTo>
                    <a:lnTo>
                      <a:pt x="14963" y="45298"/>
                    </a:lnTo>
                    <a:cubicBezTo>
                      <a:pt x="14841" y="45288"/>
                      <a:pt x="14719" y="45273"/>
                      <a:pt x="14600" y="45273"/>
                    </a:cubicBezTo>
                    <a:cubicBezTo>
                      <a:pt x="14426" y="45273"/>
                      <a:pt x="14259" y="45304"/>
                      <a:pt x="14111" y="45423"/>
                    </a:cubicBezTo>
                    <a:cubicBezTo>
                      <a:pt x="12682" y="45598"/>
                      <a:pt x="11429" y="46275"/>
                      <a:pt x="10151" y="46852"/>
                    </a:cubicBezTo>
                    <a:cubicBezTo>
                      <a:pt x="9975" y="46852"/>
                      <a:pt x="9850" y="46927"/>
                      <a:pt x="9775" y="47077"/>
                    </a:cubicBezTo>
                    <a:lnTo>
                      <a:pt x="9750" y="47077"/>
                    </a:lnTo>
                    <a:cubicBezTo>
                      <a:pt x="9098" y="47102"/>
                      <a:pt x="8522" y="47478"/>
                      <a:pt x="7895" y="47629"/>
                    </a:cubicBezTo>
                    <a:cubicBezTo>
                      <a:pt x="7795" y="47637"/>
                      <a:pt x="7692" y="47637"/>
                      <a:pt x="7589" y="47637"/>
                    </a:cubicBezTo>
                    <a:lnTo>
                      <a:pt x="7589" y="47637"/>
                    </a:lnTo>
                    <a:cubicBezTo>
                      <a:pt x="7383" y="47637"/>
                      <a:pt x="7177" y="47637"/>
                      <a:pt x="6993" y="47704"/>
                    </a:cubicBezTo>
                    <a:cubicBezTo>
                      <a:pt x="6809" y="47763"/>
                      <a:pt x="6632" y="47789"/>
                      <a:pt x="6461" y="47789"/>
                    </a:cubicBezTo>
                    <a:cubicBezTo>
                      <a:pt x="5979" y="47789"/>
                      <a:pt x="5545" y="47580"/>
                      <a:pt x="5138" y="47303"/>
                    </a:cubicBezTo>
                    <a:cubicBezTo>
                      <a:pt x="3935" y="46451"/>
                      <a:pt x="2757" y="45598"/>
                      <a:pt x="2005" y="44270"/>
                    </a:cubicBezTo>
                    <a:cubicBezTo>
                      <a:pt x="1780" y="43844"/>
                      <a:pt x="1479" y="43493"/>
                      <a:pt x="1053" y="43293"/>
                    </a:cubicBezTo>
                    <a:cubicBezTo>
                      <a:pt x="1053" y="43192"/>
                      <a:pt x="1053" y="43092"/>
                      <a:pt x="1053" y="42967"/>
                    </a:cubicBezTo>
                    <a:cubicBezTo>
                      <a:pt x="1003" y="41538"/>
                      <a:pt x="1103" y="40110"/>
                      <a:pt x="978" y="38681"/>
                    </a:cubicBezTo>
                    <a:cubicBezTo>
                      <a:pt x="953" y="38380"/>
                      <a:pt x="627" y="37904"/>
                      <a:pt x="1003" y="37779"/>
                    </a:cubicBezTo>
                    <a:cubicBezTo>
                      <a:pt x="1128" y="37729"/>
                      <a:pt x="1253" y="37679"/>
                      <a:pt x="1329" y="37628"/>
                    </a:cubicBezTo>
                    <a:cubicBezTo>
                      <a:pt x="1429" y="37628"/>
                      <a:pt x="1529" y="37654"/>
                      <a:pt x="1679" y="37679"/>
                    </a:cubicBezTo>
                    <a:cubicBezTo>
                      <a:pt x="2131" y="37779"/>
                      <a:pt x="2582" y="37879"/>
                      <a:pt x="3033" y="37979"/>
                    </a:cubicBezTo>
                    <a:cubicBezTo>
                      <a:pt x="5865" y="38506"/>
                      <a:pt x="8697" y="38907"/>
                      <a:pt x="11554" y="39032"/>
                    </a:cubicBezTo>
                    <a:cubicBezTo>
                      <a:pt x="12795" y="39235"/>
                      <a:pt x="14053" y="39290"/>
                      <a:pt x="15301" y="39290"/>
                    </a:cubicBezTo>
                    <a:cubicBezTo>
                      <a:pt x="15590" y="39290"/>
                      <a:pt x="15878" y="39287"/>
                      <a:pt x="16166" y="39283"/>
                    </a:cubicBezTo>
                    <a:cubicBezTo>
                      <a:pt x="17019" y="39414"/>
                      <a:pt x="17878" y="39449"/>
                      <a:pt x="18742" y="39449"/>
                    </a:cubicBezTo>
                    <a:cubicBezTo>
                      <a:pt x="19527" y="39449"/>
                      <a:pt x="20315" y="39420"/>
                      <a:pt x="21103" y="39408"/>
                    </a:cubicBezTo>
                    <a:cubicBezTo>
                      <a:pt x="21363" y="39408"/>
                      <a:pt x="21628" y="39430"/>
                      <a:pt x="21890" y="39430"/>
                    </a:cubicBezTo>
                    <a:cubicBezTo>
                      <a:pt x="22186" y="39430"/>
                      <a:pt x="22479" y="39402"/>
                      <a:pt x="22757" y="39283"/>
                    </a:cubicBezTo>
                    <a:cubicBezTo>
                      <a:pt x="22825" y="39339"/>
                      <a:pt x="22893" y="39365"/>
                      <a:pt x="22958" y="39365"/>
                    </a:cubicBezTo>
                    <a:cubicBezTo>
                      <a:pt x="23038" y="39365"/>
                      <a:pt x="23114" y="39326"/>
                      <a:pt x="23183" y="39258"/>
                    </a:cubicBezTo>
                    <a:lnTo>
                      <a:pt x="23985" y="39258"/>
                    </a:lnTo>
                    <a:cubicBezTo>
                      <a:pt x="24131" y="39250"/>
                      <a:pt x="24276" y="39248"/>
                      <a:pt x="24423" y="39248"/>
                    </a:cubicBezTo>
                    <a:cubicBezTo>
                      <a:pt x="24756" y="39248"/>
                      <a:pt x="25092" y="39261"/>
                      <a:pt x="25428" y="39261"/>
                    </a:cubicBezTo>
                    <a:cubicBezTo>
                      <a:pt x="25960" y="39261"/>
                      <a:pt x="26492" y="39228"/>
                      <a:pt x="27018" y="39057"/>
                    </a:cubicBezTo>
                    <a:cubicBezTo>
                      <a:pt x="28346" y="39057"/>
                      <a:pt x="29675" y="38932"/>
                      <a:pt x="31003" y="38631"/>
                    </a:cubicBezTo>
                    <a:cubicBezTo>
                      <a:pt x="31036" y="38628"/>
                      <a:pt x="31070" y="38627"/>
                      <a:pt x="31105" y="38627"/>
                    </a:cubicBezTo>
                    <a:cubicBezTo>
                      <a:pt x="31219" y="38627"/>
                      <a:pt x="31337" y="38638"/>
                      <a:pt x="31454" y="38638"/>
                    </a:cubicBezTo>
                    <a:cubicBezTo>
                      <a:pt x="31647" y="38638"/>
                      <a:pt x="31838" y="38609"/>
                      <a:pt x="32005" y="38456"/>
                    </a:cubicBezTo>
                    <a:cubicBezTo>
                      <a:pt x="33108" y="38430"/>
                      <a:pt x="34186" y="38230"/>
                      <a:pt x="35213" y="37854"/>
                    </a:cubicBezTo>
                    <a:cubicBezTo>
                      <a:pt x="36642" y="37704"/>
                      <a:pt x="37970" y="37303"/>
                      <a:pt x="39249" y="36676"/>
                    </a:cubicBezTo>
                    <a:cubicBezTo>
                      <a:pt x="39198" y="36626"/>
                      <a:pt x="39198" y="36576"/>
                      <a:pt x="39249" y="36576"/>
                    </a:cubicBezTo>
                    <a:cubicBezTo>
                      <a:pt x="39262" y="36569"/>
                      <a:pt x="39275" y="36566"/>
                      <a:pt x="39289" y="36566"/>
                    </a:cubicBezTo>
                    <a:cubicBezTo>
                      <a:pt x="39326" y="36566"/>
                      <a:pt x="39362" y="36589"/>
                      <a:pt x="39399" y="36626"/>
                    </a:cubicBezTo>
                    <a:cubicBezTo>
                      <a:pt x="39675" y="36601"/>
                      <a:pt x="39900" y="36501"/>
                      <a:pt x="40126" y="36375"/>
                    </a:cubicBezTo>
                    <a:close/>
                    <a:moveTo>
                      <a:pt x="1028" y="43994"/>
                    </a:moveTo>
                    <a:cubicBezTo>
                      <a:pt x="1128" y="44019"/>
                      <a:pt x="1203" y="44145"/>
                      <a:pt x="1278" y="44270"/>
                    </a:cubicBezTo>
                    <a:cubicBezTo>
                      <a:pt x="2005" y="45097"/>
                      <a:pt x="2481" y="46125"/>
                      <a:pt x="3384" y="46827"/>
                    </a:cubicBezTo>
                    <a:cubicBezTo>
                      <a:pt x="4088" y="47980"/>
                      <a:pt x="5418" y="48676"/>
                      <a:pt x="6778" y="48676"/>
                    </a:cubicBezTo>
                    <a:cubicBezTo>
                      <a:pt x="7160" y="48676"/>
                      <a:pt x="7546" y="48621"/>
                      <a:pt x="7920" y="48506"/>
                    </a:cubicBezTo>
                    <a:cubicBezTo>
                      <a:pt x="8121" y="48380"/>
                      <a:pt x="8371" y="48330"/>
                      <a:pt x="8597" y="48230"/>
                    </a:cubicBezTo>
                    <a:cubicBezTo>
                      <a:pt x="8672" y="48180"/>
                      <a:pt x="8747" y="48130"/>
                      <a:pt x="8822" y="48055"/>
                    </a:cubicBezTo>
                    <a:cubicBezTo>
                      <a:pt x="8958" y="48108"/>
                      <a:pt x="9083" y="48132"/>
                      <a:pt x="9198" y="48132"/>
                    </a:cubicBezTo>
                    <a:cubicBezTo>
                      <a:pt x="9573" y="48132"/>
                      <a:pt x="9851" y="47879"/>
                      <a:pt x="10100" y="47553"/>
                    </a:cubicBezTo>
                    <a:lnTo>
                      <a:pt x="10126" y="47553"/>
                    </a:lnTo>
                    <a:cubicBezTo>
                      <a:pt x="10226" y="47578"/>
                      <a:pt x="10301" y="47578"/>
                      <a:pt x="10401" y="47578"/>
                    </a:cubicBezTo>
                    <a:cubicBezTo>
                      <a:pt x="10602" y="47528"/>
                      <a:pt x="10777" y="47503"/>
                      <a:pt x="10953" y="47453"/>
                    </a:cubicBezTo>
                    <a:cubicBezTo>
                      <a:pt x="12106" y="46952"/>
                      <a:pt x="13334" y="46676"/>
                      <a:pt x="14537" y="46300"/>
                    </a:cubicBezTo>
                    <a:cubicBezTo>
                      <a:pt x="14762" y="46150"/>
                      <a:pt x="15038" y="46100"/>
                      <a:pt x="15314" y="46050"/>
                    </a:cubicBezTo>
                    <a:cubicBezTo>
                      <a:pt x="15389" y="46024"/>
                      <a:pt x="15489" y="45999"/>
                      <a:pt x="15564" y="45949"/>
                    </a:cubicBezTo>
                    <a:cubicBezTo>
                      <a:pt x="15564" y="45924"/>
                      <a:pt x="15589" y="45899"/>
                      <a:pt x="15589" y="45874"/>
                    </a:cubicBezTo>
                    <a:cubicBezTo>
                      <a:pt x="15614" y="45874"/>
                      <a:pt x="15664" y="45899"/>
                      <a:pt x="15664" y="45899"/>
                    </a:cubicBezTo>
                    <a:lnTo>
                      <a:pt x="15715" y="45874"/>
                    </a:lnTo>
                    <a:cubicBezTo>
                      <a:pt x="15765" y="45924"/>
                      <a:pt x="15815" y="45974"/>
                      <a:pt x="15890" y="45999"/>
                    </a:cubicBezTo>
                    <a:cubicBezTo>
                      <a:pt x="15948" y="46007"/>
                      <a:pt x="16004" y="46012"/>
                      <a:pt x="16057" y="46012"/>
                    </a:cubicBezTo>
                    <a:cubicBezTo>
                      <a:pt x="16188" y="46012"/>
                      <a:pt x="16302" y="45981"/>
                      <a:pt x="16391" y="45874"/>
                    </a:cubicBezTo>
                    <a:cubicBezTo>
                      <a:pt x="16446" y="45916"/>
                      <a:pt x="16502" y="45934"/>
                      <a:pt x="16557" y="45934"/>
                    </a:cubicBezTo>
                    <a:cubicBezTo>
                      <a:pt x="16602" y="45934"/>
                      <a:pt x="16647" y="45922"/>
                      <a:pt x="16692" y="45899"/>
                    </a:cubicBezTo>
                    <a:cubicBezTo>
                      <a:pt x="18772" y="46526"/>
                      <a:pt x="20176" y="48080"/>
                      <a:pt x="21629" y="49558"/>
                    </a:cubicBezTo>
                    <a:cubicBezTo>
                      <a:pt x="22106" y="50060"/>
                      <a:pt x="22607" y="50511"/>
                      <a:pt x="23258" y="50811"/>
                    </a:cubicBezTo>
                    <a:cubicBezTo>
                      <a:pt x="23459" y="50862"/>
                      <a:pt x="23685" y="50912"/>
                      <a:pt x="23885" y="50987"/>
                    </a:cubicBezTo>
                    <a:cubicBezTo>
                      <a:pt x="23985" y="51012"/>
                      <a:pt x="24060" y="51037"/>
                      <a:pt x="24161" y="51037"/>
                    </a:cubicBezTo>
                    <a:cubicBezTo>
                      <a:pt x="24197" y="51044"/>
                      <a:pt x="24234" y="51047"/>
                      <a:pt x="24271" y="51047"/>
                    </a:cubicBezTo>
                    <a:cubicBezTo>
                      <a:pt x="24362" y="51047"/>
                      <a:pt x="24455" y="51030"/>
                      <a:pt x="24562" y="51012"/>
                    </a:cubicBezTo>
                    <a:cubicBezTo>
                      <a:pt x="24587" y="50987"/>
                      <a:pt x="24637" y="50962"/>
                      <a:pt x="24687" y="50937"/>
                    </a:cubicBezTo>
                    <a:cubicBezTo>
                      <a:pt x="24779" y="50992"/>
                      <a:pt x="24868" y="51013"/>
                      <a:pt x="24956" y="51013"/>
                    </a:cubicBezTo>
                    <a:cubicBezTo>
                      <a:pt x="25107" y="51013"/>
                      <a:pt x="25255" y="50950"/>
                      <a:pt x="25414" y="50887"/>
                    </a:cubicBezTo>
                    <a:cubicBezTo>
                      <a:pt x="25489" y="50761"/>
                      <a:pt x="25589" y="50686"/>
                      <a:pt x="25690" y="50611"/>
                    </a:cubicBezTo>
                    <a:cubicBezTo>
                      <a:pt x="25740" y="50586"/>
                      <a:pt x="25765" y="50561"/>
                      <a:pt x="25815" y="50536"/>
                    </a:cubicBezTo>
                    <a:cubicBezTo>
                      <a:pt x="25890" y="50486"/>
                      <a:pt x="25965" y="50461"/>
                      <a:pt x="26065" y="50436"/>
                    </a:cubicBezTo>
                    <a:cubicBezTo>
                      <a:pt x="26466" y="50135"/>
                      <a:pt x="26842" y="49809"/>
                      <a:pt x="27168" y="49458"/>
                    </a:cubicBezTo>
                    <a:lnTo>
                      <a:pt x="28196" y="48305"/>
                    </a:lnTo>
                    <a:cubicBezTo>
                      <a:pt x="28722" y="48004"/>
                      <a:pt x="29274" y="47729"/>
                      <a:pt x="29800" y="47428"/>
                    </a:cubicBezTo>
                    <a:cubicBezTo>
                      <a:pt x="29825" y="47432"/>
                      <a:pt x="29850" y="47434"/>
                      <a:pt x="29875" y="47434"/>
                    </a:cubicBezTo>
                    <a:cubicBezTo>
                      <a:pt x="30000" y="47434"/>
                      <a:pt x="30121" y="47382"/>
                      <a:pt x="30226" y="47278"/>
                    </a:cubicBezTo>
                    <a:lnTo>
                      <a:pt x="30301" y="47278"/>
                    </a:lnTo>
                    <a:lnTo>
                      <a:pt x="30401" y="47253"/>
                    </a:lnTo>
                    <a:cubicBezTo>
                      <a:pt x="30727" y="47278"/>
                      <a:pt x="31053" y="47278"/>
                      <a:pt x="31379" y="47278"/>
                    </a:cubicBezTo>
                    <a:cubicBezTo>
                      <a:pt x="32331" y="47603"/>
                      <a:pt x="33183" y="48105"/>
                      <a:pt x="34010" y="48656"/>
                    </a:cubicBezTo>
                    <a:cubicBezTo>
                      <a:pt x="34336" y="49032"/>
                      <a:pt x="34812" y="49157"/>
                      <a:pt x="35213" y="49433"/>
                    </a:cubicBezTo>
                    <a:cubicBezTo>
                      <a:pt x="35448" y="49613"/>
                      <a:pt x="35708" y="49755"/>
                      <a:pt x="35994" y="49755"/>
                    </a:cubicBezTo>
                    <a:cubicBezTo>
                      <a:pt x="36106" y="49755"/>
                      <a:pt x="36222" y="49733"/>
                      <a:pt x="36341" y="49684"/>
                    </a:cubicBezTo>
                    <a:lnTo>
                      <a:pt x="36366" y="49684"/>
                    </a:lnTo>
                    <a:cubicBezTo>
                      <a:pt x="36366" y="49759"/>
                      <a:pt x="36391" y="49809"/>
                      <a:pt x="36391" y="49859"/>
                    </a:cubicBezTo>
                    <a:cubicBezTo>
                      <a:pt x="36523" y="49880"/>
                      <a:pt x="36656" y="49890"/>
                      <a:pt x="36788" y="49890"/>
                    </a:cubicBezTo>
                    <a:cubicBezTo>
                      <a:pt x="37784" y="49890"/>
                      <a:pt x="38744" y="49327"/>
                      <a:pt x="39098" y="48531"/>
                    </a:cubicBezTo>
                    <a:cubicBezTo>
                      <a:pt x="39374" y="48506"/>
                      <a:pt x="39449" y="48255"/>
                      <a:pt x="39599" y="48055"/>
                    </a:cubicBezTo>
                    <a:cubicBezTo>
                      <a:pt x="39700" y="48030"/>
                      <a:pt x="39775" y="47954"/>
                      <a:pt x="39800" y="47854"/>
                    </a:cubicBezTo>
                    <a:cubicBezTo>
                      <a:pt x="39800" y="47854"/>
                      <a:pt x="39775" y="47829"/>
                      <a:pt x="39775" y="47829"/>
                    </a:cubicBezTo>
                    <a:cubicBezTo>
                      <a:pt x="39850" y="47654"/>
                      <a:pt x="39925" y="47453"/>
                      <a:pt x="40000" y="47278"/>
                    </a:cubicBezTo>
                    <a:cubicBezTo>
                      <a:pt x="40201" y="47002"/>
                      <a:pt x="40376" y="46726"/>
                      <a:pt x="40527" y="46426"/>
                    </a:cubicBezTo>
                    <a:cubicBezTo>
                      <a:pt x="40552" y="46451"/>
                      <a:pt x="40552" y="46476"/>
                      <a:pt x="40577" y="46501"/>
                    </a:cubicBezTo>
                    <a:cubicBezTo>
                      <a:pt x="40752" y="49057"/>
                      <a:pt x="40552" y="51639"/>
                      <a:pt x="40527" y="54220"/>
                    </a:cubicBezTo>
                    <a:cubicBezTo>
                      <a:pt x="40527" y="54421"/>
                      <a:pt x="40527" y="54646"/>
                      <a:pt x="40527" y="54847"/>
                    </a:cubicBezTo>
                    <a:cubicBezTo>
                      <a:pt x="40527" y="55799"/>
                      <a:pt x="40552" y="56751"/>
                      <a:pt x="40502" y="57729"/>
                    </a:cubicBezTo>
                    <a:cubicBezTo>
                      <a:pt x="40477" y="62040"/>
                      <a:pt x="40552" y="66375"/>
                      <a:pt x="40426" y="70711"/>
                    </a:cubicBezTo>
                    <a:cubicBezTo>
                      <a:pt x="40351" y="73970"/>
                      <a:pt x="40251" y="77228"/>
                      <a:pt x="40326" y="80486"/>
                    </a:cubicBezTo>
                    <a:cubicBezTo>
                      <a:pt x="40326" y="80711"/>
                      <a:pt x="40326" y="80962"/>
                      <a:pt x="40301" y="81213"/>
                    </a:cubicBezTo>
                    <a:cubicBezTo>
                      <a:pt x="40326" y="82516"/>
                      <a:pt x="40301" y="83844"/>
                      <a:pt x="40326" y="85173"/>
                    </a:cubicBezTo>
                    <a:cubicBezTo>
                      <a:pt x="40326" y="85348"/>
                      <a:pt x="40326" y="85523"/>
                      <a:pt x="40326" y="85724"/>
                    </a:cubicBezTo>
                    <a:cubicBezTo>
                      <a:pt x="39950" y="86150"/>
                      <a:pt x="39449" y="86426"/>
                      <a:pt x="39023" y="86752"/>
                    </a:cubicBezTo>
                    <a:lnTo>
                      <a:pt x="38998" y="86752"/>
                    </a:lnTo>
                    <a:cubicBezTo>
                      <a:pt x="38948" y="86827"/>
                      <a:pt x="38873" y="86877"/>
                      <a:pt x="38822" y="86927"/>
                    </a:cubicBezTo>
                    <a:cubicBezTo>
                      <a:pt x="38522" y="86952"/>
                      <a:pt x="38321" y="87077"/>
                      <a:pt x="38196" y="87328"/>
                    </a:cubicBezTo>
                    <a:cubicBezTo>
                      <a:pt x="37269" y="87554"/>
                      <a:pt x="36467" y="88055"/>
                      <a:pt x="35589" y="88356"/>
                    </a:cubicBezTo>
                    <a:cubicBezTo>
                      <a:pt x="34612" y="88581"/>
                      <a:pt x="33760" y="89107"/>
                      <a:pt x="32782" y="89283"/>
                    </a:cubicBezTo>
                    <a:cubicBezTo>
                      <a:pt x="32632" y="89308"/>
                      <a:pt x="32532" y="89458"/>
                      <a:pt x="32381" y="89559"/>
                    </a:cubicBezTo>
                    <a:lnTo>
                      <a:pt x="32181" y="89559"/>
                    </a:lnTo>
                    <a:cubicBezTo>
                      <a:pt x="32146" y="89554"/>
                      <a:pt x="32112" y="89551"/>
                      <a:pt x="32078" y="89551"/>
                    </a:cubicBezTo>
                    <a:cubicBezTo>
                      <a:pt x="31770" y="89551"/>
                      <a:pt x="31497" y="89739"/>
                      <a:pt x="31203" y="89784"/>
                    </a:cubicBezTo>
                    <a:cubicBezTo>
                      <a:pt x="30477" y="90035"/>
                      <a:pt x="29750" y="90185"/>
                      <a:pt x="28973" y="90185"/>
                    </a:cubicBezTo>
                    <a:cubicBezTo>
                      <a:pt x="28847" y="90185"/>
                      <a:pt x="28722" y="90185"/>
                      <a:pt x="28622" y="90160"/>
                    </a:cubicBezTo>
                    <a:cubicBezTo>
                      <a:pt x="28522" y="90310"/>
                      <a:pt x="28346" y="90361"/>
                      <a:pt x="28171" y="90361"/>
                    </a:cubicBezTo>
                    <a:cubicBezTo>
                      <a:pt x="27688" y="90361"/>
                      <a:pt x="27227" y="90592"/>
                      <a:pt x="26729" y="90592"/>
                    </a:cubicBezTo>
                    <a:cubicBezTo>
                      <a:pt x="26683" y="90592"/>
                      <a:pt x="26638" y="90590"/>
                      <a:pt x="26592" y="90586"/>
                    </a:cubicBezTo>
                    <a:cubicBezTo>
                      <a:pt x="26503" y="90574"/>
                      <a:pt x="26417" y="90568"/>
                      <a:pt x="26334" y="90568"/>
                    </a:cubicBezTo>
                    <a:cubicBezTo>
                      <a:pt x="26063" y="90568"/>
                      <a:pt x="25819" y="90633"/>
                      <a:pt x="25589" y="90787"/>
                    </a:cubicBezTo>
                    <a:cubicBezTo>
                      <a:pt x="25380" y="90771"/>
                      <a:pt x="25171" y="90760"/>
                      <a:pt x="24963" y="90760"/>
                    </a:cubicBezTo>
                    <a:cubicBezTo>
                      <a:pt x="24497" y="90760"/>
                      <a:pt x="24035" y="90814"/>
                      <a:pt x="23584" y="90987"/>
                    </a:cubicBezTo>
                    <a:lnTo>
                      <a:pt x="23158" y="90987"/>
                    </a:lnTo>
                    <a:cubicBezTo>
                      <a:pt x="22281" y="90987"/>
                      <a:pt x="21379" y="90987"/>
                      <a:pt x="20502" y="90962"/>
                    </a:cubicBezTo>
                    <a:cubicBezTo>
                      <a:pt x="20423" y="90962"/>
                      <a:pt x="20346" y="90958"/>
                      <a:pt x="20271" y="90958"/>
                    </a:cubicBezTo>
                    <a:cubicBezTo>
                      <a:pt x="20085" y="90958"/>
                      <a:pt x="19911" y="90984"/>
                      <a:pt x="19750" y="91163"/>
                    </a:cubicBezTo>
                    <a:lnTo>
                      <a:pt x="19374" y="91163"/>
                    </a:lnTo>
                    <a:cubicBezTo>
                      <a:pt x="19121" y="90991"/>
                      <a:pt x="18848" y="90955"/>
                      <a:pt x="18568" y="90955"/>
                    </a:cubicBezTo>
                    <a:cubicBezTo>
                      <a:pt x="18371" y="90955"/>
                      <a:pt x="18170" y="90973"/>
                      <a:pt x="17971" y="90973"/>
                    </a:cubicBezTo>
                    <a:cubicBezTo>
                      <a:pt x="17836" y="90973"/>
                      <a:pt x="17701" y="90965"/>
                      <a:pt x="17569" y="90937"/>
                    </a:cubicBezTo>
                    <a:cubicBezTo>
                      <a:pt x="17494" y="90887"/>
                      <a:pt x="17419" y="90837"/>
                      <a:pt x="17344" y="90787"/>
                    </a:cubicBezTo>
                    <a:cubicBezTo>
                      <a:pt x="17190" y="90741"/>
                      <a:pt x="17037" y="90695"/>
                      <a:pt x="16877" y="90695"/>
                    </a:cubicBezTo>
                    <a:cubicBezTo>
                      <a:pt x="16777" y="90695"/>
                      <a:pt x="16674" y="90713"/>
                      <a:pt x="16567" y="90762"/>
                    </a:cubicBezTo>
                    <a:lnTo>
                      <a:pt x="16166" y="90762"/>
                    </a:lnTo>
                    <a:cubicBezTo>
                      <a:pt x="16093" y="90870"/>
                      <a:pt x="16020" y="90907"/>
                      <a:pt x="15949" y="90907"/>
                    </a:cubicBezTo>
                    <a:cubicBezTo>
                      <a:pt x="15823" y="90907"/>
                      <a:pt x="15701" y="90794"/>
                      <a:pt x="15589" y="90762"/>
                    </a:cubicBezTo>
                    <a:lnTo>
                      <a:pt x="14762" y="90762"/>
                    </a:lnTo>
                    <a:cubicBezTo>
                      <a:pt x="14537" y="90581"/>
                      <a:pt x="14296" y="90538"/>
                      <a:pt x="14051" y="90538"/>
                    </a:cubicBezTo>
                    <a:cubicBezTo>
                      <a:pt x="13824" y="90538"/>
                      <a:pt x="13595" y="90575"/>
                      <a:pt x="13371" y="90575"/>
                    </a:cubicBezTo>
                    <a:cubicBezTo>
                      <a:pt x="13299" y="90575"/>
                      <a:pt x="13228" y="90571"/>
                      <a:pt x="13158" y="90561"/>
                    </a:cubicBezTo>
                    <a:cubicBezTo>
                      <a:pt x="13083" y="90386"/>
                      <a:pt x="12933" y="90361"/>
                      <a:pt x="12757" y="90361"/>
                    </a:cubicBezTo>
                    <a:lnTo>
                      <a:pt x="12356" y="90361"/>
                    </a:lnTo>
                    <a:cubicBezTo>
                      <a:pt x="12356" y="90285"/>
                      <a:pt x="12356" y="90235"/>
                      <a:pt x="12356" y="90160"/>
                    </a:cubicBezTo>
                    <a:lnTo>
                      <a:pt x="12055" y="90160"/>
                    </a:lnTo>
                    <a:cubicBezTo>
                      <a:pt x="11905" y="90085"/>
                      <a:pt x="11730" y="90060"/>
                      <a:pt x="11554" y="90035"/>
                    </a:cubicBezTo>
                    <a:cubicBezTo>
                      <a:pt x="11429" y="90035"/>
                      <a:pt x="11329" y="90035"/>
                      <a:pt x="11228" y="90110"/>
                    </a:cubicBezTo>
                    <a:cubicBezTo>
                      <a:pt x="11203" y="90110"/>
                      <a:pt x="11178" y="90085"/>
                      <a:pt x="11178" y="90060"/>
                    </a:cubicBezTo>
                    <a:cubicBezTo>
                      <a:pt x="10752" y="89734"/>
                      <a:pt x="10251" y="89709"/>
                      <a:pt x="9800" y="89534"/>
                    </a:cubicBezTo>
                    <a:cubicBezTo>
                      <a:pt x="9654" y="89437"/>
                      <a:pt x="9499" y="89410"/>
                      <a:pt x="9339" y="89410"/>
                    </a:cubicBezTo>
                    <a:cubicBezTo>
                      <a:pt x="9144" y="89410"/>
                      <a:pt x="8944" y="89450"/>
                      <a:pt x="8750" y="89450"/>
                    </a:cubicBezTo>
                    <a:cubicBezTo>
                      <a:pt x="8610" y="89450"/>
                      <a:pt x="8474" y="89429"/>
                      <a:pt x="8346" y="89358"/>
                    </a:cubicBezTo>
                    <a:cubicBezTo>
                      <a:pt x="7594" y="89158"/>
                      <a:pt x="6767" y="89158"/>
                      <a:pt x="6141" y="88556"/>
                    </a:cubicBezTo>
                    <a:lnTo>
                      <a:pt x="5940" y="88556"/>
                    </a:lnTo>
                    <a:cubicBezTo>
                      <a:pt x="5840" y="88280"/>
                      <a:pt x="5639" y="88155"/>
                      <a:pt x="5339" y="88155"/>
                    </a:cubicBezTo>
                    <a:lnTo>
                      <a:pt x="5138" y="88155"/>
                    </a:lnTo>
                    <a:cubicBezTo>
                      <a:pt x="5088" y="88155"/>
                      <a:pt x="5013" y="88155"/>
                      <a:pt x="4963" y="88180"/>
                    </a:cubicBezTo>
                    <a:cubicBezTo>
                      <a:pt x="4612" y="88030"/>
                      <a:pt x="4336" y="87779"/>
                      <a:pt x="3960" y="87754"/>
                    </a:cubicBezTo>
                    <a:cubicBezTo>
                      <a:pt x="3735" y="87503"/>
                      <a:pt x="3484" y="87378"/>
                      <a:pt x="3158" y="87328"/>
                    </a:cubicBezTo>
                    <a:cubicBezTo>
                      <a:pt x="2907" y="86927"/>
                      <a:pt x="2356" y="86852"/>
                      <a:pt x="2131" y="86376"/>
                    </a:cubicBezTo>
                    <a:cubicBezTo>
                      <a:pt x="1780" y="86025"/>
                      <a:pt x="1554" y="85649"/>
                      <a:pt x="1429" y="85248"/>
                    </a:cubicBezTo>
                    <a:cubicBezTo>
                      <a:pt x="1404" y="84646"/>
                      <a:pt x="1404" y="84070"/>
                      <a:pt x="1454" y="83493"/>
                    </a:cubicBezTo>
                    <a:cubicBezTo>
                      <a:pt x="1379" y="82842"/>
                      <a:pt x="1604" y="82140"/>
                      <a:pt x="1253" y="81538"/>
                    </a:cubicBezTo>
                    <a:cubicBezTo>
                      <a:pt x="1253" y="81438"/>
                      <a:pt x="1278" y="81338"/>
                      <a:pt x="1278" y="81263"/>
                    </a:cubicBezTo>
                    <a:cubicBezTo>
                      <a:pt x="1203" y="80962"/>
                      <a:pt x="1228" y="80686"/>
                      <a:pt x="1278" y="80386"/>
                    </a:cubicBezTo>
                    <a:cubicBezTo>
                      <a:pt x="1278" y="80285"/>
                      <a:pt x="1278" y="80185"/>
                      <a:pt x="1253" y="80085"/>
                    </a:cubicBezTo>
                    <a:cubicBezTo>
                      <a:pt x="1253" y="80035"/>
                      <a:pt x="1228" y="79985"/>
                      <a:pt x="1228" y="79934"/>
                    </a:cubicBezTo>
                    <a:cubicBezTo>
                      <a:pt x="1203" y="77729"/>
                      <a:pt x="1228" y="75523"/>
                      <a:pt x="1228" y="73318"/>
                    </a:cubicBezTo>
                    <a:cubicBezTo>
                      <a:pt x="1228" y="73193"/>
                      <a:pt x="1228" y="73092"/>
                      <a:pt x="1228" y="72967"/>
                    </a:cubicBezTo>
                    <a:cubicBezTo>
                      <a:pt x="1203" y="72691"/>
                      <a:pt x="1203" y="72441"/>
                      <a:pt x="1203" y="72165"/>
                    </a:cubicBezTo>
                    <a:cubicBezTo>
                      <a:pt x="1203" y="71814"/>
                      <a:pt x="1203" y="71463"/>
                      <a:pt x="1203" y="71112"/>
                    </a:cubicBezTo>
                    <a:cubicBezTo>
                      <a:pt x="1203" y="71012"/>
                      <a:pt x="1203" y="70912"/>
                      <a:pt x="1178" y="70812"/>
                    </a:cubicBezTo>
                    <a:cubicBezTo>
                      <a:pt x="1178" y="70736"/>
                      <a:pt x="1178" y="70636"/>
                      <a:pt x="1178" y="70536"/>
                    </a:cubicBezTo>
                    <a:cubicBezTo>
                      <a:pt x="1178" y="70411"/>
                      <a:pt x="1153" y="70285"/>
                      <a:pt x="1153" y="70135"/>
                    </a:cubicBezTo>
                    <a:cubicBezTo>
                      <a:pt x="1153" y="70010"/>
                      <a:pt x="1128" y="69884"/>
                      <a:pt x="1103" y="69759"/>
                    </a:cubicBezTo>
                    <a:cubicBezTo>
                      <a:pt x="1053" y="69609"/>
                      <a:pt x="1028" y="69458"/>
                      <a:pt x="1053" y="69308"/>
                    </a:cubicBezTo>
                    <a:cubicBezTo>
                      <a:pt x="1078" y="69183"/>
                      <a:pt x="1078" y="69082"/>
                      <a:pt x="1028" y="68957"/>
                    </a:cubicBezTo>
                    <a:cubicBezTo>
                      <a:pt x="978" y="68932"/>
                      <a:pt x="953" y="68882"/>
                      <a:pt x="953" y="68857"/>
                    </a:cubicBezTo>
                    <a:cubicBezTo>
                      <a:pt x="953" y="68832"/>
                      <a:pt x="953" y="68807"/>
                      <a:pt x="953" y="68807"/>
                    </a:cubicBezTo>
                    <a:cubicBezTo>
                      <a:pt x="953" y="68756"/>
                      <a:pt x="978" y="68731"/>
                      <a:pt x="1028" y="68681"/>
                    </a:cubicBezTo>
                    <a:cubicBezTo>
                      <a:pt x="1053" y="68606"/>
                      <a:pt x="1078" y="68531"/>
                      <a:pt x="1078" y="68431"/>
                    </a:cubicBezTo>
                    <a:cubicBezTo>
                      <a:pt x="1128" y="68205"/>
                      <a:pt x="1253" y="67980"/>
                      <a:pt x="1253" y="67754"/>
                    </a:cubicBezTo>
                    <a:cubicBezTo>
                      <a:pt x="1228" y="63543"/>
                      <a:pt x="1278" y="59333"/>
                      <a:pt x="1228" y="55122"/>
                    </a:cubicBezTo>
                    <a:cubicBezTo>
                      <a:pt x="1153" y="51438"/>
                      <a:pt x="1178" y="47779"/>
                      <a:pt x="1028" y="44120"/>
                    </a:cubicBezTo>
                    <a:cubicBezTo>
                      <a:pt x="1028" y="44070"/>
                      <a:pt x="1028" y="44045"/>
                      <a:pt x="1028" y="43994"/>
                    </a:cubicBezTo>
                    <a:close/>
                    <a:moveTo>
                      <a:pt x="40326" y="86601"/>
                    </a:moveTo>
                    <a:cubicBezTo>
                      <a:pt x="40326" y="86626"/>
                      <a:pt x="40326" y="86651"/>
                      <a:pt x="40326" y="86676"/>
                    </a:cubicBezTo>
                    <a:cubicBezTo>
                      <a:pt x="40351" y="88556"/>
                      <a:pt x="40351" y="88556"/>
                      <a:pt x="38572" y="89308"/>
                    </a:cubicBezTo>
                    <a:cubicBezTo>
                      <a:pt x="37670" y="89709"/>
                      <a:pt x="36717" y="90060"/>
                      <a:pt x="35765" y="90361"/>
                    </a:cubicBezTo>
                    <a:cubicBezTo>
                      <a:pt x="30668" y="92015"/>
                      <a:pt x="25455" y="92757"/>
                      <a:pt x="20125" y="92757"/>
                    </a:cubicBezTo>
                    <a:cubicBezTo>
                      <a:pt x="19401" y="92757"/>
                      <a:pt x="18674" y="92743"/>
                      <a:pt x="17945" y="92716"/>
                    </a:cubicBezTo>
                    <a:cubicBezTo>
                      <a:pt x="13659" y="92566"/>
                      <a:pt x="9524" y="91914"/>
                      <a:pt x="5514" y="90411"/>
                    </a:cubicBezTo>
                    <a:cubicBezTo>
                      <a:pt x="5261" y="90326"/>
                      <a:pt x="5020" y="90208"/>
                      <a:pt x="4767" y="90208"/>
                    </a:cubicBezTo>
                    <a:cubicBezTo>
                      <a:pt x="4644" y="90208"/>
                      <a:pt x="4518" y="90236"/>
                      <a:pt x="4386" y="90310"/>
                    </a:cubicBezTo>
                    <a:cubicBezTo>
                      <a:pt x="4361" y="90285"/>
                      <a:pt x="4361" y="90260"/>
                      <a:pt x="4336" y="90260"/>
                    </a:cubicBezTo>
                    <a:cubicBezTo>
                      <a:pt x="4336" y="90235"/>
                      <a:pt x="4336" y="90235"/>
                      <a:pt x="4336" y="90210"/>
                    </a:cubicBezTo>
                    <a:cubicBezTo>
                      <a:pt x="4286" y="90135"/>
                      <a:pt x="4211" y="90085"/>
                      <a:pt x="4161" y="90035"/>
                    </a:cubicBezTo>
                    <a:cubicBezTo>
                      <a:pt x="4085" y="89985"/>
                      <a:pt x="4010" y="89935"/>
                      <a:pt x="3935" y="89909"/>
                    </a:cubicBezTo>
                    <a:cubicBezTo>
                      <a:pt x="3835" y="89834"/>
                      <a:pt x="3735" y="89734"/>
                      <a:pt x="3634" y="89659"/>
                    </a:cubicBezTo>
                    <a:cubicBezTo>
                      <a:pt x="3233" y="89408"/>
                      <a:pt x="2857" y="89132"/>
                      <a:pt x="2431" y="88932"/>
                    </a:cubicBezTo>
                    <a:cubicBezTo>
                      <a:pt x="1629" y="88581"/>
                      <a:pt x="1278" y="87980"/>
                      <a:pt x="1404" y="87102"/>
                    </a:cubicBezTo>
                    <a:cubicBezTo>
                      <a:pt x="1404" y="86952"/>
                      <a:pt x="1429" y="86777"/>
                      <a:pt x="1429" y="86626"/>
                    </a:cubicBezTo>
                    <a:cubicBezTo>
                      <a:pt x="1479" y="86726"/>
                      <a:pt x="1579" y="86752"/>
                      <a:pt x="1704" y="86777"/>
                    </a:cubicBezTo>
                    <a:cubicBezTo>
                      <a:pt x="2005" y="87203"/>
                      <a:pt x="2506" y="87353"/>
                      <a:pt x="2933" y="87579"/>
                    </a:cubicBezTo>
                    <a:cubicBezTo>
                      <a:pt x="3108" y="87904"/>
                      <a:pt x="3434" y="88030"/>
                      <a:pt x="3735" y="88155"/>
                    </a:cubicBezTo>
                    <a:cubicBezTo>
                      <a:pt x="3960" y="88356"/>
                      <a:pt x="4211" y="88506"/>
                      <a:pt x="4486" y="88581"/>
                    </a:cubicBezTo>
                    <a:cubicBezTo>
                      <a:pt x="4562" y="88681"/>
                      <a:pt x="4637" y="88731"/>
                      <a:pt x="4737" y="88731"/>
                    </a:cubicBezTo>
                    <a:cubicBezTo>
                      <a:pt x="4812" y="88731"/>
                      <a:pt x="4862" y="88757"/>
                      <a:pt x="4938" y="88757"/>
                    </a:cubicBezTo>
                    <a:cubicBezTo>
                      <a:pt x="6993" y="89734"/>
                      <a:pt x="9148" y="90336"/>
                      <a:pt x="11354" y="90737"/>
                    </a:cubicBezTo>
                    <a:cubicBezTo>
                      <a:pt x="11744" y="90867"/>
                      <a:pt x="12135" y="90997"/>
                      <a:pt x="12542" y="90997"/>
                    </a:cubicBezTo>
                    <a:cubicBezTo>
                      <a:pt x="12605" y="90997"/>
                      <a:pt x="12668" y="90994"/>
                      <a:pt x="12732" y="90987"/>
                    </a:cubicBezTo>
                    <a:cubicBezTo>
                      <a:pt x="13108" y="91213"/>
                      <a:pt x="13534" y="91138"/>
                      <a:pt x="13960" y="91163"/>
                    </a:cubicBezTo>
                    <a:lnTo>
                      <a:pt x="13985" y="91163"/>
                    </a:lnTo>
                    <a:cubicBezTo>
                      <a:pt x="14054" y="91259"/>
                      <a:pt x="14123" y="91317"/>
                      <a:pt x="14196" y="91317"/>
                    </a:cubicBezTo>
                    <a:cubicBezTo>
                      <a:pt x="14256" y="91317"/>
                      <a:pt x="14318" y="91278"/>
                      <a:pt x="14386" y="91188"/>
                    </a:cubicBezTo>
                    <a:lnTo>
                      <a:pt x="14461" y="91213"/>
                    </a:lnTo>
                    <a:cubicBezTo>
                      <a:pt x="14461" y="91213"/>
                      <a:pt x="14562" y="91163"/>
                      <a:pt x="14562" y="91163"/>
                    </a:cubicBezTo>
                    <a:cubicBezTo>
                      <a:pt x="14750" y="91319"/>
                      <a:pt x="14957" y="91349"/>
                      <a:pt x="15172" y="91349"/>
                    </a:cubicBezTo>
                    <a:cubicBezTo>
                      <a:pt x="15301" y="91349"/>
                      <a:pt x="15433" y="91338"/>
                      <a:pt x="15564" y="91338"/>
                    </a:cubicBezTo>
                    <a:cubicBezTo>
                      <a:pt x="16355" y="91531"/>
                      <a:pt x="17146" y="91589"/>
                      <a:pt x="17945" y="91589"/>
                    </a:cubicBezTo>
                    <a:cubicBezTo>
                      <a:pt x="18286" y="91589"/>
                      <a:pt x="18628" y="91579"/>
                      <a:pt x="18973" y="91564"/>
                    </a:cubicBezTo>
                    <a:lnTo>
                      <a:pt x="19173" y="91564"/>
                    </a:lnTo>
                    <a:cubicBezTo>
                      <a:pt x="19611" y="91605"/>
                      <a:pt x="20050" y="91620"/>
                      <a:pt x="20490" y="91620"/>
                    </a:cubicBezTo>
                    <a:cubicBezTo>
                      <a:pt x="21664" y="91620"/>
                      <a:pt x="22844" y="91513"/>
                      <a:pt x="24010" y="91513"/>
                    </a:cubicBezTo>
                    <a:cubicBezTo>
                      <a:pt x="24537" y="91513"/>
                      <a:pt x="25138" y="91488"/>
                      <a:pt x="25589" y="91087"/>
                    </a:cubicBezTo>
                    <a:cubicBezTo>
                      <a:pt x="25589" y="91087"/>
                      <a:pt x="25664" y="91138"/>
                      <a:pt x="25664" y="91138"/>
                    </a:cubicBezTo>
                    <a:cubicBezTo>
                      <a:pt x="25664" y="91138"/>
                      <a:pt x="25765" y="91112"/>
                      <a:pt x="25765" y="91112"/>
                    </a:cubicBezTo>
                    <a:cubicBezTo>
                      <a:pt x="25859" y="91261"/>
                      <a:pt x="25976" y="91330"/>
                      <a:pt x="26103" y="91330"/>
                    </a:cubicBezTo>
                    <a:cubicBezTo>
                      <a:pt x="26211" y="91330"/>
                      <a:pt x="26326" y="91280"/>
                      <a:pt x="26441" y="91188"/>
                    </a:cubicBezTo>
                    <a:lnTo>
                      <a:pt x="26517" y="91213"/>
                    </a:lnTo>
                    <a:cubicBezTo>
                      <a:pt x="26517" y="91213"/>
                      <a:pt x="26592" y="91163"/>
                      <a:pt x="26592" y="91163"/>
                    </a:cubicBezTo>
                    <a:cubicBezTo>
                      <a:pt x="27193" y="91112"/>
                      <a:pt x="27795" y="91037"/>
                      <a:pt x="28396" y="90962"/>
                    </a:cubicBezTo>
                    <a:cubicBezTo>
                      <a:pt x="29324" y="90812"/>
                      <a:pt x="30301" y="90711"/>
                      <a:pt x="31203" y="90361"/>
                    </a:cubicBezTo>
                    <a:cubicBezTo>
                      <a:pt x="31227" y="90363"/>
                      <a:pt x="31250" y="90364"/>
                      <a:pt x="31272" y="90364"/>
                    </a:cubicBezTo>
                    <a:cubicBezTo>
                      <a:pt x="31466" y="90364"/>
                      <a:pt x="31625" y="90272"/>
                      <a:pt x="31805" y="90160"/>
                    </a:cubicBezTo>
                    <a:cubicBezTo>
                      <a:pt x="32356" y="90160"/>
                      <a:pt x="32883" y="89960"/>
                      <a:pt x="33409" y="89759"/>
                    </a:cubicBezTo>
                    <a:cubicBezTo>
                      <a:pt x="34086" y="89483"/>
                      <a:pt x="34812" y="89408"/>
                      <a:pt x="35439" y="88982"/>
                    </a:cubicBezTo>
                    <a:cubicBezTo>
                      <a:pt x="35467" y="88984"/>
                      <a:pt x="35495" y="88985"/>
                      <a:pt x="35523" y="88985"/>
                    </a:cubicBezTo>
                    <a:cubicBezTo>
                      <a:pt x="35813" y="88985"/>
                      <a:pt x="36062" y="88871"/>
                      <a:pt x="36291" y="88757"/>
                    </a:cubicBezTo>
                    <a:cubicBezTo>
                      <a:pt x="37093" y="88381"/>
                      <a:pt x="37870" y="87980"/>
                      <a:pt x="38647" y="87579"/>
                    </a:cubicBezTo>
                    <a:cubicBezTo>
                      <a:pt x="38923" y="87554"/>
                      <a:pt x="39098" y="87378"/>
                      <a:pt x="39223" y="87153"/>
                    </a:cubicBezTo>
                    <a:cubicBezTo>
                      <a:pt x="39650" y="87153"/>
                      <a:pt x="39925" y="86726"/>
                      <a:pt x="40326" y="86601"/>
                    </a:cubicBezTo>
                    <a:close/>
                    <a:moveTo>
                      <a:pt x="55170" y="1"/>
                    </a:moveTo>
                    <a:cubicBezTo>
                      <a:pt x="55085" y="1"/>
                      <a:pt x="54991" y="4"/>
                      <a:pt x="54888" y="9"/>
                    </a:cubicBezTo>
                    <a:cubicBezTo>
                      <a:pt x="53133" y="135"/>
                      <a:pt x="51379" y="210"/>
                      <a:pt x="49675" y="711"/>
                    </a:cubicBezTo>
                    <a:cubicBezTo>
                      <a:pt x="49198" y="836"/>
                      <a:pt x="48697" y="962"/>
                      <a:pt x="48196" y="962"/>
                    </a:cubicBezTo>
                    <a:cubicBezTo>
                      <a:pt x="47569" y="962"/>
                      <a:pt x="47218" y="1237"/>
                      <a:pt x="46893" y="1814"/>
                    </a:cubicBezTo>
                    <a:cubicBezTo>
                      <a:pt x="45213" y="5072"/>
                      <a:pt x="43484" y="8305"/>
                      <a:pt x="41730" y="11513"/>
                    </a:cubicBezTo>
                    <a:cubicBezTo>
                      <a:pt x="40301" y="14120"/>
                      <a:pt x="38923" y="16726"/>
                      <a:pt x="37594" y="19383"/>
                    </a:cubicBezTo>
                    <a:cubicBezTo>
                      <a:pt x="37118" y="20360"/>
                      <a:pt x="36517" y="21288"/>
                      <a:pt x="36166" y="22340"/>
                    </a:cubicBezTo>
                    <a:cubicBezTo>
                      <a:pt x="36066" y="22390"/>
                      <a:pt x="36015" y="22491"/>
                      <a:pt x="36015" y="22616"/>
                    </a:cubicBezTo>
                    <a:cubicBezTo>
                      <a:pt x="35965" y="22641"/>
                      <a:pt x="35965" y="22666"/>
                      <a:pt x="35965" y="22741"/>
                    </a:cubicBezTo>
                    <a:cubicBezTo>
                      <a:pt x="35865" y="22791"/>
                      <a:pt x="35840" y="22892"/>
                      <a:pt x="35815" y="23017"/>
                    </a:cubicBezTo>
                    <a:lnTo>
                      <a:pt x="35815" y="23042"/>
                    </a:lnTo>
                    <a:cubicBezTo>
                      <a:pt x="35665" y="23117"/>
                      <a:pt x="35589" y="23242"/>
                      <a:pt x="35564" y="23393"/>
                    </a:cubicBezTo>
                    <a:cubicBezTo>
                      <a:pt x="35414" y="23493"/>
                      <a:pt x="35414" y="23668"/>
                      <a:pt x="35414" y="23819"/>
                    </a:cubicBezTo>
                    <a:cubicBezTo>
                      <a:pt x="34712" y="24746"/>
                      <a:pt x="34311" y="25799"/>
                      <a:pt x="33835" y="26826"/>
                    </a:cubicBezTo>
                    <a:cubicBezTo>
                      <a:pt x="33558" y="27424"/>
                      <a:pt x="33226" y="27676"/>
                      <a:pt x="32685" y="27676"/>
                    </a:cubicBezTo>
                    <a:cubicBezTo>
                      <a:pt x="32590" y="27676"/>
                      <a:pt x="32489" y="27668"/>
                      <a:pt x="32381" y="27653"/>
                    </a:cubicBezTo>
                    <a:cubicBezTo>
                      <a:pt x="32187" y="27635"/>
                      <a:pt x="31992" y="27630"/>
                      <a:pt x="31798" y="27630"/>
                    </a:cubicBezTo>
                    <a:cubicBezTo>
                      <a:pt x="31585" y="27630"/>
                      <a:pt x="31373" y="27636"/>
                      <a:pt x="31160" y="27636"/>
                    </a:cubicBezTo>
                    <a:cubicBezTo>
                      <a:pt x="31041" y="27636"/>
                      <a:pt x="30922" y="27634"/>
                      <a:pt x="30802" y="27628"/>
                    </a:cubicBezTo>
                    <a:cubicBezTo>
                      <a:pt x="29399" y="27578"/>
                      <a:pt x="27995" y="27478"/>
                      <a:pt x="26592" y="27478"/>
                    </a:cubicBezTo>
                    <a:cubicBezTo>
                      <a:pt x="25303" y="27468"/>
                      <a:pt x="24013" y="27458"/>
                      <a:pt x="22722" y="27458"/>
                    </a:cubicBezTo>
                    <a:cubicBezTo>
                      <a:pt x="20851" y="27458"/>
                      <a:pt x="18977" y="27479"/>
                      <a:pt x="17093" y="27553"/>
                    </a:cubicBezTo>
                    <a:cubicBezTo>
                      <a:pt x="14035" y="27653"/>
                      <a:pt x="10978" y="27729"/>
                      <a:pt x="7920" y="28004"/>
                    </a:cubicBezTo>
                    <a:cubicBezTo>
                      <a:pt x="6466" y="28105"/>
                      <a:pt x="5013" y="28305"/>
                      <a:pt x="3534" y="28405"/>
                    </a:cubicBezTo>
                    <a:cubicBezTo>
                      <a:pt x="2557" y="28481"/>
                      <a:pt x="1654" y="28706"/>
                      <a:pt x="702" y="28957"/>
                    </a:cubicBezTo>
                    <a:cubicBezTo>
                      <a:pt x="226" y="29107"/>
                      <a:pt x="50" y="29408"/>
                      <a:pt x="50" y="29934"/>
                    </a:cubicBezTo>
                    <a:cubicBezTo>
                      <a:pt x="0" y="31939"/>
                      <a:pt x="25" y="33969"/>
                      <a:pt x="50" y="35999"/>
                    </a:cubicBezTo>
                    <a:cubicBezTo>
                      <a:pt x="100" y="38706"/>
                      <a:pt x="100" y="41388"/>
                      <a:pt x="126" y="44095"/>
                    </a:cubicBezTo>
                    <a:cubicBezTo>
                      <a:pt x="176" y="48506"/>
                      <a:pt x="151" y="52892"/>
                      <a:pt x="276" y="57303"/>
                    </a:cubicBezTo>
                    <a:cubicBezTo>
                      <a:pt x="351" y="59107"/>
                      <a:pt x="326" y="60912"/>
                      <a:pt x="351" y="62691"/>
                    </a:cubicBezTo>
                    <a:cubicBezTo>
                      <a:pt x="351" y="62892"/>
                      <a:pt x="326" y="63092"/>
                      <a:pt x="326" y="63293"/>
                    </a:cubicBezTo>
                    <a:cubicBezTo>
                      <a:pt x="326" y="65824"/>
                      <a:pt x="351" y="68355"/>
                      <a:pt x="401" y="70887"/>
                    </a:cubicBezTo>
                    <a:cubicBezTo>
                      <a:pt x="401" y="71363"/>
                      <a:pt x="251" y="71889"/>
                      <a:pt x="527" y="72340"/>
                    </a:cubicBezTo>
                    <a:cubicBezTo>
                      <a:pt x="527" y="72340"/>
                      <a:pt x="527" y="72365"/>
                      <a:pt x="527" y="72365"/>
                    </a:cubicBezTo>
                    <a:cubicBezTo>
                      <a:pt x="501" y="72340"/>
                      <a:pt x="501" y="72340"/>
                      <a:pt x="501" y="72340"/>
                    </a:cubicBezTo>
                    <a:cubicBezTo>
                      <a:pt x="451" y="72391"/>
                      <a:pt x="476" y="72466"/>
                      <a:pt x="501" y="72516"/>
                    </a:cubicBezTo>
                    <a:lnTo>
                      <a:pt x="527" y="72491"/>
                    </a:lnTo>
                    <a:lnTo>
                      <a:pt x="527" y="72491"/>
                    </a:lnTo>
                    <a:cubicBezTo>
                      <a:pt x="326" y="73318"/>
                      <a:pt x="301" y="74170"/>
                      <a:pt x="527" y="74997"/>
                    </a:cubicBezTo>
                    <a:lnTo>
                      <a:pt x="527" y="75047"/>
                    </a:lnTo>
                    <a:cubicBezTo>
                      <a:pt x="401" y="75173"/>
                      <a:pt x="401" y="75298"/>
                      <a:pt x="527" y="75398"/>
                    </a:cubicBezTo>
                    <a:cubicBezTo>
                      <a:pt x="451" y="75498"/>
                      <a:pt x="451" y="75574"/>
                      <a:pt x="527" y="75649"/>
                    </a:cubicBezTo>
                    <a:cubicBezTo>
                      <a:pt x="401" y="75774"/>
                      <a:pt x="401" y="75874"/>
                      <a:pt x="527" y="75975"/>
                    </a:cubicBezTo>
                    <a:cubicBezTo>
                      <a:pt x="476" y="76025"/>
                      <a:pt x="501" y="76075"/>
                      <a:pt x="527" y="76125"/>
                    </a:cubicBezTo>
                    <a:cubicBezTo>
                      <a:pt x="527" y="76200"/>
                      <a:pt x="527" y="76250"/>
                      <a:pt x="527" y="76325"/>
                    </a:cubicBezTo>
                    <a:cubicBezTo>
                      <a:pt x="501" y="77077"/>
                      <a:pt x="476" y="77804"/>
                      <a:pt x="552" y="78531"/>
                    </a:cubicBezTo>
                    <a:lnTo>
                      <a:pt x="552" y="78731"/>
                    </a:lnTo>
                    <a:cubicBezTo>
                      <a:pt x="552" y="78807"/>
                      <a:pt x="552" y="78857"/>
                      <a:pt x="552" y="78932"/>
                    </a:cubicBezTo>
                    <a:cubicBezTo>
                      <a:pt x="501" y="79208"/>
                      <a:pt x="501" y="79458"/>
                      <a:pt x="552" y="79734"/>
                    </a:cubicBezTo>
                    <a:cubicBezTo>
                      <a:pt x="552" y="79809"/>
                      <a:pt x="552" y="79859"/>
                      <a:pt x="552" y="79934"/>
                    </a:cubicBezTo>
                    <a:cubicBezTo>
                      <a:pt x="577" y="79934"/>
                      <a:pt x="577" y="79960"/>
                      <a:pt x="602" y="80010"/>
                    </a:cubicBezTo>
                    <a:cubicBezTo>
                      <a:pt x="602" y="80010"/>
                      <a:pt x="602" y="80010"/>
                      <a:pt x="602" y="80035"/>
                    </a:cubicBezTo>
                    <a:cubicBezTo>
                      <a:pt x="577" y="80010"/>
                      <a:pt x="577" y="79960"/>
                      <a:pt x="552" y="79934"/>
                    </a:cubicBezTo>
                    <a:cubicBezTo>
                      <a:pt x="552" y="80010"/>
                      <a:pt x="552" y="80060"/>
                      <a:pt x="552" y="80135"/>
                    </a:cubicBezTo>
                    <a:cubicBezTo>
                      <a:pt x="552" y="80260"/>
                      <a:pt x="552" y="80411"/>
                      <a:pt x="552" y="80536"/>
                    </a:cubicBezTo>
                    <a:cubicBezTo>
                      <a:pt x="501" y="80812"/>
                      <a:pt x="501" y="81062"/>
                      <a:pt x="552" y="81338"/>
                    </a:cubicBezTo>
                    <a:cubicBezTo>
                      <a:pt x="552" y="81413"/>
                      <a:pt x="552" y="81463"/>
                      <a:pt x="552" y="81538"/>
                    </a:cubicBezTo>
                    <a:cubicBezTo>
                      <a:pt x="577" y="81538"/>
                      <a:pt x="577" y="81564"/>
                      <a:pt x="602" y="81614"/>
                    </a:cubicBezTo>
                    <a:cubicBezTo>
                      <a:pt x="602" y="81614"/>
                      <a:pt x="602" y="81614"/>
                      <a:pt x="602" y="81639"/>
                    </a:cubicBezTo>
                    <a:cubicBezTo>
                      <a:pt x="577" y="81614"/>
                      <a:pt x="577" y="81564"/>
                      <a:pt x="552" y="81538"/>
                    </a:cubicBezTo>
                    <a:cubicBezTo>
                      <a:pt x="552" y="81614"/>
                      <a:pt x="552" y="81664"/>
                      <a:pt x="552" y="81739"/>
                    </a:cubicBezTo>
                    <a:cubicBezTo>
                      <a:pt x="501" y="81864"/>
                      <a:pt x="501" y="82015"/>
                      <a:pt x="577" y="82140"/>
                    </a:cubicBezTo>
                    <a:cubicBezTo>
                      <a:pt x="577" y="82265"/>
                      <a:pt x="552" y="82416"/>
                      <a:pt x="552" y="82541"/>
                    </a:cubicBezTo>
                    <a:cubicBezTo>
                      <a:pt x="552" y="82616"/>
                      <a:pt x="552" y="82666"/>
                      <a:pt x="552" y="82741"/>
                    </a:cubicBezTo>
                    <a:cubicBezTo>
                      <a:pt x="552" y="84346"/>
                      <a:pt x="577" y="85924"/>
                      <a:pt x="577" y="87528"/>
                    </a:cubicBezTo>
                    <a:cubicBezTo>
                      <a:pt x="577" y="87929"/>
                      <a:pt x="552" y="88330"/>
                      <a:pt x="577" y="88706"/>
                    </a:cubicBezTo>
                    <a:cubicBezTo>
                      <a:pt x="627" y="89308"/>
                      <a:pt x="1329" y="88832"/>
                      <a:pt x="1504" y="89258"/>
                    </a:cubicBezTo>
                    <a:cubicBezTo>
                      <a:pt x="1579" y="89383"/>
                      <a:pt x="1755" y="89458"/>
                      <a:pt x="1880" y="89559"/>
                    </a:cubicBezTo>
                    <a:cubicBezTo>
                      <a:pt x="2281" y="89834"/>
                      <a:pt x="2657" y="90085"/>
                      <a:pt x="3133" y="90160"/>
                    </a:cubicBezTo>
                    <a:cubicBezTo>
                      <a:pt x="3183" y="90260"/>
                      <a:pt x="3233" y="90310"/>
                      <a:pt x="3359" y="90310"/>
                    </a:cubicBezTo>
                    <a:cubicBezTo>
                      <a:pt x="3384" y="90361"/>
                      <a:pt x="3434" y="90386"/>
                      <a:pt x="3484" y="90386"/>
                    </a:cubicBezTo>
                    <a:cubicBezTo>
                      <a:pt x="3609" y="90536"/>
                      <a:pt x="3760" y="90561"/>
                      <a:pt x="3935" y="90586"/>
                    </a:cubicBezTo>
                    <a:cubicBezTo>
                      <a:pt x="3960" y="90686"/>
                      <a:pt x="4035" y="90737"/>
                      <a:pt x="4161" y="90737"/>
                    </a:cubicBezTo>
                    <a:cubicBezTo>
                      <a:pt x="4211" y="90737"/>
                      <a:pt x="4286" y="90762"/>
                      <a:pt x="4336" y="90762"/>
                    </a:cubicBezTo>
                    <a:cubicBezTo>
                      <a:pt x="4637" y="91062"/>
                      <a:pt x="5013" y="91188"/>
                      <a:pt x="5389" y="91313"/>
                    </a:cubicBezTo>
                    <a:cubicBezTo>
                      <a:pt x="7444" y="92040"/>
                      <a:pt x="9524" y="92566"/>
                      <a:pt x="11654" y="92967"/>
                    </a:cubicBezTo>
                    <a:cubicBezTo>
                      <a:pt x="14486" y="93518"/>
                      <a:pt x="17319" y="93694"/>
                      <a:pt x="20176" y="93694"/>
                    </a:cubicBezTo>
                    <a:cubicBezTo>
                      <a:pt x="23434" y="93669"/>
                      <a:pt x="26692" y="93418"/>
                      <a:pt x="29900" y="92742"/>
                    </a:cubicBezTo>
                    <a:cubicBezTo>
                      <a:pt x="32256" y="92265"/>
                      <a:pt x="34612" y="91664"/>
                      <a:pt x="36918" y="90887"/>
                    </a:cubicBezTo>
                    <a:cubicBezTo>
                      <a:pt x="38121" y="90486"/>
                      <a:pt x="39249" y="89909"/>
                      <a:pt x="40426" y="89433"/>
                    </a:cubicBezTo>
                    <a:cubicBezTo>
                      <a:pt x="41304" y="89057"/>
                      <a:pt x="41153" y="89183"/>
                      <a:pt x="41178" y="88280"/>
                    </a:cubicBezTo>
                    <a:cubicBezTo>
                      <a:pt x="41228" y="83017"/>
                      <a:pt x="41254" y="77729"/>
                      <a:pt x="41354" y="72466"/>
                    </a:cubicBezTo>
                    <a:cubicBezTo>
                      <a:pt x="41429" y="66300"/>
                      <a:pt x="41404" y="60135"/>
                      <a:pt x="41554" y="53969"/>
                    </a:cubicBezTo>
                    <a:cubicBezTo>
                      <a:pt x="41655" y="48230"/>
                      <a:pt x="41604" y="42491"/>
                      <a:pt x="41680" y="36751"/>
                    </a:cubicBezTo>
                    <a:cubicBezTo>
                      <a:pt x="41705" y="34721"/>
                      <a:pt x="41780" y="32716"/>
                      <a:pt x="41705" y="30686"/>
                    </a:cubicBezTo>
                    <a:cubicBezTo>
                      <a:pt x="41680" y="29207"/>
                      <a:pt x="41354" y="28856"/>
                      <a:pt x="39950" y="28455"/>
                    </a:cubicBezTo>
                    <a:cubicBezTo>
                      <a:pt x="39800" y="28405"/>
                      <a:pt x="39624" y="28430"/>
                      <a:pt x="39474" y="28405"/>
                    </a:cubicBezTo>
                    <a:cubicBezTo>
                      <a:pt x="38672" y="28080"/>
                      <a:pt x="37795" y="28180"/>
                      <a:pt x="36943" y="27929"/>
                    </a:cubicBezTo>
                    <a:cubicBezTo>
                      <a:pt x="37018" y="27704"/>
                      <a:pt x="37018" y="27578"/>
                      <a:pt x="37093" y="27478"/>
                    </a:cubicBezTo>
                    <a:cubicBezTo>
                      <a:pt x="38497" y="24846"/>
                      <a:pt x="39900" y="22240"/>
                      <a:pt x="41279" y="19633"/>
                    </a:cubicBezTo>
                    <a:cubicBezTo>
                      <a:pt x="42858" y="16701"/>
                      <a:pt x="44411" y="13744"/>
                      <a:pt x="45965" y="10811"/>
                    </a:cubicBezTo>
                    <a:cubicBezTo>
                      <a:pt x="47093" y="8731"/>
                      <a:pt x="48196" y="6626"/>
                      <a:pt x="49274" y="4546"/>
                    </a:cubicBezTo>
                    <a:cubicBezTo>
                      <a:pt x="49499" y="4120"/>
                      <a:pt x="49800" y="3919"/>
                      <a:pt x="50301" y="3919"/>
                    </a:cubicBezTo>
                    <a:cubicBezTo>
                      <a:pt x="51354" y="3919"/>
                      <a:pt x="52432" y="3794"/>
                      <a:pt x="53484" y="3769"/>
                    </a:cubicBezTo>
                    <a:cubicBezTo>
                      <a:pt x="54211" y="3719"/>
                      <a:pt x="54963" y="3719"/>
                      <a:pt x="55690" y="3719"/>
                    </a:cubicBezTo>
                    <a:cubicBezTo>
                      <a:pt x="56041" y="3719"/>
                      <a:pt x="56291" y="3643"/>
                      <a:pt x="56266" y="3242"/>
                    </a:cubicBezTo>
                    <a:cubicBezTo>
                      <a:pt x="56216" y="2490"/>
                      <a:pt x="56216" y="1764"/>
                      <a:pt x="56116" y="1037"/>
                    </a:cubicBezTo>
                    <a:cubicBezTo>
                      <a:pt x="56026" y="210"/>
                      <a:pt x="55877" y="1"/>
                      <a:pt x="551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2" name="Google Shape;942;p35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3" name="Google Shape;943;p35"/>
              <p:cNvSpPr/>
              <p:nvPr/>
            </p:nvSpPr>
            <p:spPr>
              <a:xfrm>
                <a:off x="2269575" y="2661550"/>
                <a:ext cx="151650" cy="13175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270" extrusionOk="0">
                    <a:moveTo>
                      <a:pt x="2807" y="4818"/>
                    </a:moveTo>
                    <a:cubicBezTo>
                      <a:pt x="2832" y="4843"/>
                      <a:pt x="2832" y="4843"/>
                      <a:pt x="2857" y="4868"/>
                    </a:cubicBezTo>
                    <a:lnTo>
                      <a:pt x="2807" y="4868"/>
                    </a:lnTo>
                    <a:cubicBezTo>
                      <a:pt x="2807" y="4843"/>
                      <a:pt x="2807" y="4843"/>
                      <a:pt x="2807" y="4818"/>
                    </a:cubicBezTo>
                    <a:close/>
                    <a:moveTo>
                      <a:pt x="2539" y="1"/>
                    </a:moveTo>
                    <a:cubicBezTo>
                      <a:pt x="2107" y="1"/>
                      <a:pt x="1677" y="84"/>
                      <a:pt x="1278" y="257"/>
                    </a:cubicBezTo>
                    <a:cubicBezTo>
                      <a:pt x="827" y="457"/>
                      <a:pt x="577" y="758"/>
                      <a:pt x="602" y="1234"/>
                    </a:cubicBezTo>
                    <a:cubicBezTo>
                      <a:pt x="0" y="1835"/>
                      <a:pt x="276" y="2587"/>
                      <a:pt x="176" y="3264"/>
                    </a:cubicBezTo>
                    <a:cubicBezTo>
                      <a:pt x="276" y="3790"/>
                      <a:pt x="602" y="4191"/>
                      <a:pt x="827" y="4668"/>
                    </a:cubicBezTo>
                    <a:cubicBezTo>
                      <a:pt x="827" y="4743"/>
                      <a:pt x="852" y="4818"/>
                      <a:pt x="902" y="4893"/>
                    </a:cubicBezTo>
                    <a:cubicBezTo>
                      <a:pt x="953" y="4993"/>
                      <a:pt x="1053" y="5069"/>
                      <a:pt x="1153" y="5144"/>
                    </a:cubicBezTo>
                    <a:lnTo>
                      <a:pt x="1228" y="5144"/>
                    </a:lnTo>
                    <a:cubicBezTo>
                      <a:pt x="1203" y="5194"/>
                      <a:pt x="1203" y="5219"/>
                      <a:pt x="1203" y="5269"/>
                    </a:cubicBezTo>
                    <a:cubicBezTo>
                      <a:pt x="1404" y="5269"/>
                      <a:pt x="1629" y="5269"/>
                      <a:pt x="1830" y="5244"/>
                    </a:cubicBezTo>
                    <a:cubicBezTo>
                      <a:pt x="1938" y="5249"/>
                      <a:pt x="2047" y="5252"/>
                      <a:pt x="2156" y="5252"/>
                    </a:cubicBezTo>
                    <a:cubicBezTo>
                      <a:pt x="2555" y="5252"/>
                      <a:pt x="2960" y="5212"/>
                      <a:pt x="3333" y="5094"/>
                    </a:cubicBezTo>
                    <a:cubicBezTo>
                      <a:pt x="3378" y="5101"/>
                      <a:pt x="3422" y="5104"/>
                      <a:pt x="3466" y="5104"/>
                    </a:cubicBezTo>
                    <a:cubicBezTo>
                      <a:pt x="3572" y="5104"/>
                      <a:pt x="3678" y="5086"/>
                      <a:pt x="3785" y="5069"/>
                    </a:cubicBezTo>
                    <a:cubicBezTo>
                      <a:pt x="4211" y="4993"/>
                      <a:pt x="4486" y="4668"/>
                      <a:pt x="4812" y="4467"/>
                    </a:cubicBezTo>
                    <a:cubicBezTo>
                      <a:pt x="5213" y="3966"/>
                      <a:pt x="5564" y="3439"/>
                      <a:pt x="5815" y="2863"/>
                    </a:cubicBezTo>
                    <a:cubicBezTo>
                      <a:pt x="6065" y="2587"/>
                      <a:pt x="5990" y="2337"/>
                      <a:pt x="5815" y="2061"/>
                    </a:cubicBezTo>
                    <a:cubicBezTo>
                      <a:pt x="5539" y="1861"/>
                      <a:pt x="5639" y="1359"/>
                      <a:pt x="5238" y="1259"/>
                    </a:cubicBezTo>
                    <a:cubicBezTo>
                      <a:pt x="4571" y="452"/>
                      <a:pt x="3548" y="1"/>
                      <a:pt x="2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8" name="Google Shape;809;p35"/>
          <p:cNvSpPr txBox="1">
            <a:spLocks/>
          </p:cNvSpPr>
          <p:nvPr/>
        </p:nvSpPr>
        <p:spPr>
          <a:xfrm>
            <a:off x="2253215" y="3592534"/>
            <a:ext cx="6225756" cy="11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8000" b="0" i="0" u="none" strike="noStrike" cap="none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r>
              <a:rPr lang="en-US" sz="13800" kern="0" dirty="0" smtClean="0">
                <a:ln w="28575">
                  <a:solidFill>
                    <a:schemeClr val="tx1">
                      <a:lumMod val="50000"/>
                    </a:schemeClr>
                  </a:solidFill>
                  <a:prstDash val="dash"/>
                </a:ln>
                <a:solidFill>
                  <a:schemeClr val="bg2">
                    <a:lumMod val="75000"/>
                  </a:schemeClr>
                </a:solidFill>
                <a:latin typeface="SVN-SAF" panose="02040603050506020204" pitchFamily="18" charset="0"/>
              </a:rPr>
              <a:t>KHÁM PHÁ</a:t>
            </a:r>
            <a:endParaRPr lang="en-US" sz="13800" kern="0" dirty="0">
              <a:ln w="28575">
                <a:solidFill>
                  <a:schemeClr val="tx1">
                    <a:lumMod val="50000"/>
                  </a:schemeClr>
                </a:solidFill>
                <a:prstDash val="dash"/>
              </a:ln>
              <a:solidFill>
                <a:schemeClr val="bg2">
                  <a:lumMod val="75000"/>
                </a:schemeClr>
              </a:solidFill>
              <a:latin typeface="SVN-SAF" panose="0204060305050602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914536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8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" grpId="0"/>
      <p:bldP spid="810" grpId="0"/>
      <p:bldP spid="888" grpId="0" animBg="1"/>
      <p:bldP spid="892" grpId="0" animBg="1"/>
      <p:bldP spid="138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2871" b="100000" l="9732" r="97315">
                        <a14:foregroundMark x1="34564" y1="61056" x2="34564" y2="61056"/>
                      </a14:backgroundRemoval>
                    </a14:imgEffect>
                  </a14:imgLayer>
                </a14:imgProps>
              </a:ext>
            </a:extLst>
          </a:blip>
          <a:srcRect t="3609"/>
          <a:stretch/>
        </p:blipFill>
        <p:spPr>
          <a:xfrm>
            <a:off x="142336" y="2039815"/>
            <a:ext cx="4133371" cy="4202722"/>
          </a:xfrm>
          <a:prstGeom prst="rect">
            <a:avLst/>
          </a:prstGeom>
        </p:spPr>
      </p:pic>
      <p:sp>
        <p:nvSpPr>
          <p:cNvPr id="23" name="Oval Callout 22"/>
          <p:cNvSpPr/>
          <p:nvPr/>
        </p:nvSpPr>
        <p:spPr>
          <a:xfrm>
            <a:off x="615462" y="738554"/>
            <a:ext cx="4149969" cy="2154116"/>
          </a:xfrm>
          <a:prstGeom prst="wedgeEllipseCallou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err="1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sz="2800" dirty="0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đơn</a:t>
            </a:r>
            <a:r>
              <a:rPr lang="en-US" sz="2800" dirty="0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vị</a:t>
            </a:r>
            <a:r>
              <a:rPr lang="en-US" sz="2800" dirty="0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đo</a:t>
            </a:r>
            <a:r>
              <a:rPr lang="en-US" sz="2800" dirty="0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dung </a:t>
            </a:r>
            <a:r>
              <a:rPr lang="en-US" sz="2800" dirty="0" err="1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tích</a:t>
            </a:r>
            <a:r>
              <a:rPr lang="en-US" sz="2800" dirty="0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nào</a:t>
            </a:r>
            <a:r>
              <a:rPr lang="en-US" sz="2800" dirty="0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để</a:t>
            </a:r>
            <a:r>
              <a:rPr lang="en-US" sz="2800" dirty="0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đo</a:t>
            </a:r>
            <a:r>
              <a:rPr lang="en-US" sz="2800" dirty="0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lượng</a:t>
            </a:r>
            <a:r>
              <a:rPr lang="en-US" sz="2800" dirty="0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nước</a:t>
            </a:r>
            <a:r>
              <a:rPr lang="en-US" sz="2800" dirty="0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ít</a:t>
            </a:r>
            <a:r>
              <a:rPr lang="en-US" sz="2800" dirty="0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hơn</a:t>
            </a:r>
            <a:r>
              <a:rPr lang="en-US" sz="2800" dirty="0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một</a:t>
            </a:r>
            <a:r>
              <a:rPr lang="en-US" sz="2800" dirty="0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lít</a:t>
            </a:r>
            <a:r>
              <a:rPr lang="en-US" sz="2800" dirty="0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không</a:t>
            </a:r>
            <a:r>
              <a:rPr lang="en-US" sz="2800" dirty="0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nhỉ</a:t>
            </a:r>
            <a:r>
              <a:rPr lang="en-US" sz="2800" dirty="0" smtClean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  <a:endParaRPr lang="en-US" sz="2800" dirty="0">
              <a:solidFill>
                <a:schemeClr val="bg1">
                  <a:lumMod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24" name="Picture 23"/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95105" l="9524" r="89881">
                        <a14:foregroundMark x1="44643" y1="15385" x2="54167" y2="25874"/>
                        <a14:foregroundMark x1="60714" y1="25874" x2="58333" y2="37063"/>
                        <a14:foregroundMark x1="36905" y1="23077" x2="55952" y2="3776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234197" y="3851029"/>
            <a:ext cx="2809605" cy="2391508"/>
          </a:xfrm>
          <a:prstGeom prst="rect">
            <a:avLst/>
          </a:prstGeom>
        </p:spPr>
      </p:pic>
      <p:sp>
        <p:nvSpPr>
          <p:cNvPr id="101" name="Rounded Rectangular Callout 100"/>
          <p:cNvSpPr/>
          <p:nvPr/>
        </p:nvSpPr>
        <p:spPr>
          <a:xfrm>
            <a:off x="6418386" y="1041889"/>
            <a:ext cx="5310976" cy="1960684"/>
          </a:xfrm>
          <a:prstGeom prst="wedgeRoundRectCallout">
            <a:avLst>
              <a:gd name="adj1" fmla="val 13572"/>
              <a:gd name="adj2" fmla="val 91200"/>
              <a:gd name="adj3" fmla="val 16667"/>
            </a:avLst>
          </a:prstGeom>
          <a:solidFill>
            <a:schemeClr val="accent3">
              <a:lumMod val="40000"/>
              <a:lumOff val="6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indent="-285750" algn="ctr">
              <a:buFont typeface="Wingdings" panose="05000000000000000000" pitchFamily="2" charset="2"/>
              <a:buChar char="§"/>
            </a:pPr>
            <a:r>
              <a:rPr lang="en-US" sz="2800" dirty="0" err="1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Mỗi</a:t>
            </a:r>
            <a:r>
              <a:rPr lang="en-US" sz="2800" dirty="0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vạch</a:t>
            </a:r>
            <a:r>
              <a:rPr lang="en-US" sz="2800" dirty="0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trên</a:t>
            </a:r>
            <a:r>
              <a:rPr lang="en-US" sz="2800" dirty="0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ca 1 l </a:t>
            </a:r>
            <a:r>
              <a:rPr lang="en-US" sz="2800" dirty="0" err="1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ứng</a:t>
            </a:r>
            <a:r>
              <a:rPr lang="en-US" sz="2800" dirty="0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với</a:t>
            </a:r>
            <a:r>
              <a:rPr lang="en-US" sz="2800" dirty="0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100 mi-li-</a:t>
            </a:r>
            <a:r>
              <a:rPr lang="en-US" sz="2800" dirty="0" err="1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lít</a:t>
            </a:r>
            <a:endParaRPr lang="en-US" sz="2800" dirty="0" smtClean="0">
              <a:solidFill>
                <a:schemeClr val="tx1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marL="285750" indent="-285750" algn="ctr">
              <a:buFont typeface="Wingdings" panose="05000000000000000000" pitchFamily="2" charset="2"/>
              <a:buChar char="§"/>
            </a:pPr>
            <a:r>
              <a:rPr lang="en-US" sz="2800" dirty="0" err="1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Vạch</a:t>
            </a:r>
            <a:r>
              <a:rPr lang="en-US" sz="2800" dirty="0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1 l </a:t>
            </a:r>
            <a:r>
              <a:rPr lang="en-US" sz="2800" dirty="0" err="1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ứng</a:t>
            </a:r>
            <a:r>
              <a:rPr lang="en-US" sz="2800" dirty="0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với</a:t>
            </a:r>
            <a:r>
              <a:rPr lang="en-US" sz="2800" dirty="0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1 000 mi-li-</a:t>
            </a:r>
            <a:r>
              <a:rPr lang="en-US" sz="2800" dirty="0" err="1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lít</a:t>
            </a:r>
            <a:endParaRPr lang="en-US" sz="2800" dirty="0">
              <a:solidFill>
                <a:schemeClr val="tx1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25" name="Picture 24"/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100000" l="0" r="85985">
                        <a14:foregroundMark x1="76136" y1="81188" x2="76136" y2="81188"/>
                        <a14:foregroundMark x1="65530" y1="69307" x2="65530" y2="69307"/>
                        <a14:foregroundMark x1="62500" y1="88614" x2="62500" y2="88614"/>
                        <a14:foregroundMark x1="60227" y1="85149" x2="59848" y2="83168"/>
                        <a14:foregroundMark x1="55682" y1="67822" x2="55682" y2="67822"/>
                        <a14:foregroundMark x1="59470" y1="73267" x2="59470" y2="73267"/>
                        <a14:foregroundMark x1="63258" y1="73762" x2="63258" y2="73762"/>
                        <a14:foregroundMark x1="54167" y1="71782" x2="54167" y2="71782"/>
                        <a14:foregroundMark x1="55682" y1="91584" x2="55682" y2="91584"/>
                        <a14:foregroundMark x1="64773" y1="64851" x2="64773" y2="64851"/>
                        <a14:foregroundMark x1="57576" y1="56931" x2="57576" y2="56931"/>
                        <a14:foregroundMark x1="50000" y1="56436" x2="50000" y2="56436"/>
                        <a14:foregroundMark x1="64773" y1="47525" x2="76136" y2="56436"/>
                        <a14:foregroundMark x1="48864" y1="53960" x2="48864" y2="53960"/>
                        <a14:foregroundMark x1="40152" y1="26733" x2="40152" y2="26733"/>
                        <a14:foregroundMark x1="14015" y1="26733" x2="28409" y2="30198"/>
                        <a14:foregroundMark x1="50000" y1="38614" x2="50000" y2="38614"/>
                        <a14:foregroundMark x1="50758" y1="45545" x2="50758" y2="45545"/>
                        <a14:foregroundMark x1="50000" y1="40099" x2="50000" y2="40099"/>
                        <a14:foregroundMark x1="53030" y1="46535" x2="53030" y2="46535"/>
                        <a14:backgroundMark x1="23485" y1="61386" x2="23485" y2="61386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168680" y="2475295"/>
            <a:ext cx="3084975" cy="2360473"/>
          </a:xfrm>
          <a:prstGeom prst="rect">
            <a:avLst/>
          </a:prstGeom>
        </p:spPr>
      </p:pic>
      <p:sp>
        <p:nvSpPr>
          <p:cNvPr id="26" name="Rectangle 25"/>
          <p:cNvSpPr/>
          <p:nvPr/>
        </p:nvSpPr>
        <p:spPr>
          <a:xfrm>
            <a:off x="3543299" y="5249006"/>
            <a:ext cx="5099539" cy="1160585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Mi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-li-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lít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một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đơn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vị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đo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dung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tích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Mi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-li-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lít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viết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tắt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ml.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1 l = 1 000 ml.</a:t>
            </a:r>
            <a:endParaRPr lang="en-US" sz="24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3000503" y="4725865"/>
            <a:ext cx="623369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Lượng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nước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ban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đầu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trong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chai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500 mi-li-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lít</a:t>
            </a:r>
            <a:endParaRPr lang="en-US" sz="24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462544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101" grpId="0" animBg="1"/>
      <p:bldP spid="26" grpId="0" animBg="1"/>
      <p:bldP spid="27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" name="Google Shape;809;p35"/>
          <p:cNvSpPr txBox="1">
            <a:spLocks noGrp="1"/>
          </p:cNvSpPr>
          <p:nvPr>
            <p:ph type="title"/>
          </p:nvPr>
        </p:nvSpPr>
        <p:spPr>
          <a:xfrm>
            <a:off x="2367339" y="3570068"/>
            <a:ext cx="6278158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13800" dirty="0" smtClean="0">
                <a:solidFill>
                  <a:schemeClr val="accent6"/>
                </a:solidFill>
                <a:latin typeface="SVN-SAF" panose="02040603050506020204" pitchFamily="18" charset="0"/>
              </a:rPr>
              <a:t>HOẠT </a:t>
            </a:r>
            <a:br>
              <a:rPr lang="en" sz="13800" dirty="0" smtClean="0">
                <a:solidFill>
                  <a:schemeClr val="accent6"/>
                </a:solidFill>
                <a:latin typeface="SVN-SAF" panose="02040603050506020204" pitchFamily="18" charset="0"/>
              </a:rPr>
            </a:br>
            <a:r>
              <a:rPr lang="en" sz="13800" dirty="0" smtClean="0">
                <a:solidFill>
                  <a:schemeClr val="accent6"/>
                </a:solidFill>
                <a:latin typeface="SVN-SAF" panose="02040603050506020204" pitchFamily="18" charset="0"/>
              </a:rPr>
              <a:t>ĐỘNG</a:t>
            </a:r>
            <a:endParaRPr sz="13800" dirty="0">
              <a:solidFill>
                <a:schemeClr val="accent6"/>
              </a:solidFill>
              <a:latin typeface="SVN-SAF" panose="02040603050506020204" pitchFamily="18" charset="0"/>
            </a:endParaRPr>
          </a:p>
        </p:txBody>
      </p:sp>
      <p:sp>
        <p:nvSpPr>
          <p:cNvPr id="810" name="Google Shape;810;p35"/>
          <p:cNvSpPr txBox="1">
            <a:spLocks noGrp="1"/>
          </p:cNvSpPr>
          <p:nvPr>
            <p:ph type="title" idx="2"/>
          </p:nvPr>
        </p:nvSpPr>
        <p:spPr>
          <a:xfrm>
            <a:off x="4735447" y="1036900"/>
            <a:ext cx="2056657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 smtClean="0">
                <a:solidFill>
                  <a:schemeClr val="tx1"/>
                </a:solidFill>
                <a:latin typeface="#9Slide05 Garris" pitchFamily="2" charset="0"/>
              </a:rPr>
              <a:t>03</a:t>
            </a:r>
            <a:endParaRPr dirty="0">
              <a:solidFill>
                <a:schemeClr val="tx1"/>
              </a:solidFill>
              <a:latin typeface="#9Slide05 Garris" pitchFamily="2" charset="0"/>
            </a:endParaRPr>
          </a:p>
        </p:txBody>
      </p:sp>
      <p:grpSp>
        <p:nvGrpSpPr>
          <p:cNvPr id="812" name="Google Shape;812;p35"/>
          <p:cNvGrpSpPr/>
          <p:nvPr/>
        </p:nvGrpSpPr>
        <p:grpSpPr>
          <a:xfrm>
            <a:off x="4327183" y="1135174"/>
            <a:ext cx="2738859" cy="816985"/>
            <a:chOff x="1330300" y="1449538"/>
            <a:chExt cx="894000" cy="266675"/>
          </a:xfrm>
        </p:grpSpPr>
        <p:grpSp>
          <p:nvGrpSpPr>
            <p:cNvPr id="813" name="Google Shape;813;p35"/>
            <p:cNvGrpSpPr/>
            <p:nvPr/>
          </p:nvGrpSpPr>
          <p:grpSpPr>
            <a:xfrm>
              <a:off x="1330300" y="1449538"/>
              <a:ext cx="148900" cy="266675"/>
              <a:chOff x="3936650" y="1187050"/>
              <a:chExt cx="148900" cy="266675"/>
            </a:xfrm>
          </p:grpSpPr>
          <p:sp>
            <p:nvSpPr>
              <p:cNvPr id="814" name="Google Shape;814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</p:grpSp>
        <p:grpSp>
          <p:nvGrpSpPr>
            <p:cNvPr id="817" name="Google Shape;817;p35"/>
            <p:cNvGrpSpPr/>
            <p:nvPr/>
          </p:nvGrpSpPr>
          <p:grpSpPr>
            <a:xfrm flipH="1">
              <a:off x="2075400" y="1449538"/>
              <a:ext cx="148900" cy="266675"/>
              <a:chOff x="3936650" y="1187050"/>
              <a:chExt cx="148900" cy="266675"/>
            </a:xfrm>
          </p:grpSpPr>
          <p:sp>
            <p:nvSpPr>
              <p:cNvPr id="818" name="Google Shape;818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20" name="Google Shape;820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21" name="Google Shape;821;p35"/>
          <p:cNvGrpSpPr/>
          <p:nvPr/>
        </p:nvGrpSpPr>
        <p:grpSpPr>
          <a:xfrm rot="423360">
            <a:off x="9498318" y="2492274"/>
            <a:ext cx="2056945" cy="3745457"/>
            <a:chOff x="6793950" y="864075"/>
            <a:chExt cx="1498068" cy="2727807"/>
          </a:xfrm>
        </p:grpSpPr>
        <p:sp>
          <p:nvSpPr>
            <p:cNvPr id="822" name="Google Shape;822;p35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23" name="Google Shape;823;p35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824" name="Google Shape;824;p35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5" name="Google Shape;825;p35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6" name="Google Shape;826;p35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7" name="Google Shape;827;p35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8" name="Google Shape;828;p35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9" name="Google Shape;829;p35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0" name="Google Shape;830;p35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1" name="Google Shape;831;p35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2" name="Google Shape;832;p35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3" name="Google Shape;833;p35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4" name="Google Shape;834;p35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5" name="Google Shape;835;p35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35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7" name="Google Shape;837;p35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8" name="Google Shape;838;p35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9" name="Google Shape;839;p35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35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35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2" name="Google Shape;842;p35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3" name="Google Shape;843;p35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4" name="Google Shape;844;p35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5" name="Google Shape;845;p35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6" name="Google Shape;846;p35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35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35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9" name="Google Shape;849;p35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0" name="Google Shape;850;p35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35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35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35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35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5" name="Google Shape;855;p35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6" name="Google Shape;856;p35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7" name="Google Shape;857;p35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8" name="Google Shape;858;p35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9" name="Google Shape;859;p35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0" name="Google Shape;860;p35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1" name="Google Shape;861;p35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2" name="Google Shape;862;p35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3" name="Google Shape;863;p35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4" name="Google Shape;864;p35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5" name="Google Shape;865;p35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6" name="Google Shape;866;p35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7" name="Google Shape;867;p35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8" name="Google Shape;868;p35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9" name="Google Shape;869;p35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0" name="Google Shape;870;p35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1" name="Google Shape;871;p35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2" name="Google Shape;872;p35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3" name="Google Shape;873;p35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4" name="Google Shape;874;p35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5" name="Google Shape;875;p35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6" name="Google Shape;876;p35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7" name="Google Shape;877;p35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8" name="Google Shape;878;p35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9" name="Google Shape;879;p35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0" name="Google Shape;880;p35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1" name="Google Shape;881;p35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2" name="Google Shape;882;p35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3" name="Google Shape;883;p35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4" name="Google Shape;884;p35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5" name="Google Shape;885;p35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6" name="Google Shape;886;p35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7" name="Google Shape;887;p35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88" name="Google Shape;888;p35"/>
          <p:cNvSpPr/>
          <p:nvPr/>
        </p:nvSpPr>
        <p:spPr>
          <a:xfrm>
            <a:off x="8797501" y="261711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889" name="Google Shape;889;p35"/>
          <p:cNvGrpSpPr/>
          <p:nvPr/>
        </p:nvGrpSpPr>
        <p:grpSpPr>
          <a:xfrm>
            <a:off x="10276233" y="1432433"/>
            <a:ext cx="255728" cy="405703"/>
            <a:chOff x="7707175" y="1074324"/>
            <a:chExt cx="191796" cy="304277"/>
          </a:xfrm>
        </p:grpSpPr>
        <p:sp>
          <p:nvSpPr>
            <p:cNvPr id="890" name="Google Shape;890;p35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35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92" name="Google Shape;892;p35"/>
          <p:cNvSpPr/>
          <p:nvPr/>
        </p:nvSpPr>
        <p:spPr>
          <a:xfrm rot="2945017">
            <a:off x="2697889" y="2584703"/>
            <a:ext cx="478672" cy="544916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893" name="Google Shape;893;p35"/>
          <p:cNvGrpSpPr/>
          <p:nvPr/>
        </p:nvGrpSpPr>
        <p:grpSpPr>
          <a:xfrm rot="616910">
            <a:off x="635240" y="714186"/>
            <a:ext cx="2284584" cy="3620028"/>
            <a:chOff x="815600" y="654975"/>
            <a:chExt cx="1570784" cy="2488981"/>
          </a:xfrm>
        </p:grpSpPr>
        <p:sp>
          <p:nvSpPr>
            <p:cNvPr id="894" name="Google Shape;894;p35"/>
            <p:cNvSpPr/>
            <p:nvPr/>
          </p:nvSpPr>
          <p:spPr>
            <a:xfrm>
              <a:off x="815600" y="654975"/>
              <a:ext cx="1570784" cy="2488981"/>
            </a:xfrm>
            <a:custGeom>
              <a:avLst/>
              <a:gdLst/>
              <a:ahLst/>
              <a:cxnLst/>
              <a:rect l="l" t="t" r="r" b="b"/>
              <a:pathLst>
                <a:path w="58524" h="92734" extrusionOk="0">
                  <a:moveTo>
                    <a:pt x="58440" y="5629"/>
                  </a:moveTo>
                  <a:cubicBezTo>
                    <a:pt x="58398" y="5126"/>
                    <a:pt x="58377" y="4582"/>
                    <a:pt x="58314" y="3996"/>
                  </a:cubicBezTo>
                  <a:cubicBezTo>
                    <a:pt x="57875" y="293"/>
                    <a:pt x="54883" y="0"/>
                    <a:pt x="53983" y="0"/>
                  </a:cubicBezTo>
                  <a:cubicBezTo>
                    <a:pt x="53858" y="0"/>
                    <a:pt x="53711" y="0"/>
                    <a:pt x="53544" y="0"/>
                  </a:cubicBezTo>
                  <a:cubicBezTo>
                    <a:pt x="53523" y="0"/>
                    <a:pt x="52979" y="42"/>
                    <a:pt x="52979" y="42"/>
                  </a:cubicBezTo>
                  <a:cubicBezTo>
                    <a:pt x="51472" y="147"/>
                    <a:pt x="49757" y="272"/>
                    <a:pt x="48020" y="774"/>
                  </a:cubicBezTo>
                  <a:cubicBezTo>
                    <a:pt x="47874" y="816"/>
                    <a:pt x="47664" y="858"/>
                    <a:pt x="47560" y="879"/>
                  </a:cubicBezTo>
                  <a:cubicBezTo>
                    <a:pt x="46513" y="879"/>
                    <a:pt x="44609" y="1235"/>
                    <a:pt x="43354" y="3432"/>
                  </a:cubicBezTo>
                  <a:cubicBezTo>
                    <a:pt x="43333" y="3473"/>
                    <a:pt x="43312" y="3494"/>
                    <a:pt x="43312" y="3536"/>
                  </a:cubicBezTo>
                  <a:cubicBezTo>
                    <a:pt x="41889" y="6298"/>
                    <a:pt x="40362" y="9165"/>
                    <a:pt x="38625" y="12345"/>
                  </a:cubicBezTo>
                  <a:cubicBezTo>
                    <a:pt x="37203" y="14940"/>
                    <a:pt x="35926" y="17346"/>
                    <a:pt x="34775" y="19668"/>
                  </a:cubicBezTo>
                  <a:cubicBezTo>
                    <a:pt x="34775" y="19668"/>
                    <a:pt x="34754" y="19689"/>
                    <a:pt x="34754" y="19689"/>
                  </a:cubicBezTo>
                  <a:cubicBezTo>
                    <a:pt x="34629" y="19940"/>
                    <a:pt x="34503" y="20191"/>
                    <a:pt x="34378" y="20422"/>
                  </a:cubicBezTo>
                  <a:cubicBezTo>
                    <a:pt x="34085" y="20966"/>
                    <a:pt x="33771" y="21530"/>
                    <a:pt x="33499" y="22200"/>
                  </a:cubicBezTo>
                  <a:cubicBezTo>
                    <a:pt x="33415" y="22367"/>
                    <a:pt x="33332" y="22514"/>
                    <a:pt x="33269" y="22681"/>
                  </a:cubicBezTo>
                  <a:cubicBezTo>
                    <a:pt x="33164" y="22828"/>
                    <a:pt x="33060" y="22995"/>
                    <a:pt x="32976" y="23142"/>
                  </a:cubicBezTo>
                  <a:cubicBezTo>
                    <a:pt x="32850" y="23351"/>
                    <a:pt x="32725" y="23602"/>
                    <a:pt x="32641" y="23874"/>
                  </a:cubicBezTo>
                  <a:cubicBezTo>
                    <a:pt x="32327" y="24355"/>
                    <a:pt x="32076" y="24836"/>
                    <a:pt x="31867" y="25276"/>
                  </a:cubicBezTo>
                  <a:cubicBezTo>
                    <a:pt x="31867" y="25276"/>
                    <a:pt x="31804" y="25276"/>
                    <a:pt x="31804" y="25276"/>
                  </a:cubicBezTo>
                  <a:cubicBezTo>
                    <a:pt x="31386" y="25276"/>
                    <a:pt x="30967" y="25255"/>
                    <a:pt x="30549" y="25234"/>
                  </a:cubicBezTo>
                  <a:cubicBezTo>
                    <a:pt x="29670" y="25192"/>
                    <a:pt x="28770" y="25150"/>
                    <a:pt x="27850" y="25150"/>
                  </a:cubicBezTo>
                  <a:lnTo>
                    <a:pt x="27850" y="25150"/>
                  </a:lnTo>
                  <a:cubicBezTo>
                    <a:pt x="26657" y="25129"/>
                    <a:pt x="25464" y="25129"/>
                    <a:pt x="24272" y="25129"/>
                  </a:cubicBezTo>
                  <a:cubicBezTo>
                    <a:pt x="22221" y="25129"/>
                    <a:pt x="20547" y="25150"/>
                    <a:pt x="19020" y="25213"/>
                  </a:cubicBezTo>
                  <a:lnTo>
                    <a:pt x="18099" y="25234"/>
                  </a:lnTo>
                  <a:cubicBezTo>
                    <a:pt x="15609" y="25318"/>
                    <a:pt x="13036" y="25401"/>
                    <a:pt x="10462" y="25631"/>
                  </a:cubicBezTo>
                  <a:cubicBezTo>
                    <a:pt x="9751" y="25694"/>
                    <a:pt x="9060" y="25757"/>
                    <a:pt x="8412" y="25820"/>
                  </a:cubicBezTo>
                  <a:cubicBezTo>
                    <a:pt x="7742" y="25883"/>
                    <a:pt x="7114" y="25966"/>
                    <a:pt x="6445" y="26008"/>
                  </a:cubicBezTo>
                  <a:cubicBezTo>
                    <a:pt x="5273" y="26092"/>
                    <a:pt x="4248" y="26343"/>
                    <a:pt x="3244" y="26615"/>
                  </a:cubicBezTo>
                  <a:cubicBezTo>
                    <a:pt x="3181" y="26636"/>
                    <a:pt x="3139" y="26636"/>
                    <a:pt x="3076" y="26657"/>
                  </a:cubicBezTo>
                  <a:cubicBezTo>
                    <a:pt x="1214" y="27243"/>
                    <a:pt x="63" y="28833"/>
                    <a:pt x="42" y="30821"/>
                  </a:cubicBezTo>
                  <a:cubicBezTo>
                    <a:pt x="0" y="32704"/>
                    <a:pt x="21" y="34608"/>
                    <a:pt x="42" y="36449"/>
                  </a:cubicBezTo>
                  <a:cubicBezTo>
                    <a:pt x="42" y="36470"/>
                    <a:pt x="42" y="36491"/>
                    <a:pt x="42" y="36491"/>
                  </a:cubicBezTo>
                  <a:cubicBezTo>
                    <a:pt x="63" y="38102"/>
                    <a:pt x="84" y="39734"/>
                    <a:pt x="84" y="41324"/>
                  </a:cubicBezTo>
                  <a:cubicBezTo>
                    <a:pt x="105" y="42182"/>
                    <a:pt x="105" y="43019"/>
                    <a:pt x="105" y="43877"/>
                  </a:cubicBezTo>
                  <a:cubicBezTo>
                    <a:pt x="126" y="45216"/>
                    <a:pt x="126" y="46555"/>
                    <a:pt x="147" y="47894"/>
                  </a:cubicBezTo>
                  <a:cubicBezTo>
                    <a:pt x="147" y="50552"/>
                    <a:pt x="168" y="53293"/>
                    <a:pt x="252" y="56034"/>
                  </a:cubicBezTo>
                  <a:cubicBezTo>
                    <a:pt x="252" y="56034"/>
                    <a:pt x="252" y="56054"/>
                    <a:pt x="252" y="56075"/>
                  </a:cubicBezTo>
                  <a:cubicBezTo>
                    <a:pt x="293" y="57101"/>
                    <a:pt x="293" y="58147"/>
                    <a:pt x="293" y="59235"/>
                  </a:cubicBezTo>
                  <a:cubicBezTo>
                    <a:pt x="314" y="59779"/>
                    <a:pt x="314" y="60323"/>
                    <a:pt x="314" y="60846"/>
                  </a:cubicBezTo>
                  <a:lnTo>
                    <a:pt x="314" y="60930"/>
                  </a:lnTo>
                  <a:cubicBezTo>
                    <a:pt x="293" y="61076"/>
                    <a:pt x="293" y="61243"/>
                    <a:pt x="293" y="61411"/>
                  </a:cubicBezTo>
                  <a:cubicBezTo>
                    <a:pt x="293" y="63712"/>
                    <a:pt x="314" y="66056"/>
                    <a:pt x="356" y="68337"/>
                  </a:cubicBezTo>
                  <a:lnTo>
                    <a:pt x="356" y="68441"/>
                  </a:lnTo>
                  <a:cubicBezTo>
                    <a:pt x="335" y="68734"/>
                    <a:pt x="293" y="69299"/>
                    <a:pt x="398" y="69948"/>
                  </a:cubicBezTo>
                  <a:cubicBezTo>
                    <a:pt x="314" y="70659"/>
                    <a:pt x="314" y="71371"/>
                    <a:pt x="398" y="72061"/>
                  </a:cubicBezTo>
                  <a:cubicBezTo>
                    <a:pt x="398" y="72228"/>
                    <a:pt x="377" y="72396"/>
                    <a:pt x="398" y="72542"/>
                  </a:cubicBezTo>
                  <a:cubicBezTo>
                    <a:pt x="398" y="72563"/>
                    <a:pt x="398" y="72584"/>
                    <a:pt x="398" y="72605"/>
                  </a:cubicBezTo>
                  <a:cubicBezTo>
                    <a:pt x="398" y="72751"/>
                    <a:pt x="377" y="72919"/>
                    <a:pt x="398" y="73065"/>
                  </a:cubicBezTo>
                  <a:cubicBezTo>
                    <a:pt x="398" y="73254"/>
                    <a:pt x="419" y="73442"/>
                    <a:pt x="461" y="73609"/>
                  </a:cubicBezTo>
                  <a:cubicBezTo>
                    <a:pt x="440" y="74195"/>
                    <a:pt x="440" y="74823"/>
                    <a:pt x="503" y="75492"/>
                  </a:cubicBezTo>
                  <a:cubicBezTo>
                    <a:pt x="461" y="75911"/>
                    <a:pt x="461" y="76308"/>
                    <a:pt x="503" y="76706"/>
                  </a:cubicBezTo>
                  <a:lnTo>
                    <a:pt x="503" y="76957"/>
                  </a:lnTo>
                  <a:cubicBezTo>
                    <a:pt x="461" y="77313"/>
                    <a:pt x="461" y="77689"/>
                    <a:pt x="482" y="78066"/>
                  </a:cubicBezTo>
                  <a:cubicBezTo>
                    <a:pt x="461" y="78359"/>
                    <a:pt x="461" y="78652"/>
                    <a:pt x="503" y="78966"/>
                  </a:cubicBezTo>
                  <a:cubicBezTo>
                    <a:pt x="503" y="78987"/>
                    <a:pt x="503" y="79217"/>
                    <a:pt x="503" y="79217"/>
                  </a:cubicBezTo>
                  <a:cubicBezTo>
                    <a:pt x="503" y="79949"/>
                    <a:pt x="503" y="80702"/>
                    <a:pt x="503" y="81435"/>
                  </a:cubicBezTo>
                  <a:cubicBezTo>
                    <a:pt x="524" y="82146"/>
                    <a:pt x="524" y="82879"/>
                    <a:pt x="524" y="83590"/>
                  </a:cubicBezTo>
                  <a:cubicBezTo>
                    <a:pt x="524" y="83695"/>
                    <a:pt x="524" y="83799"/>
                    <a:pt x="524" y="83883"/>
                  </a:cubicBezTo>
                  <a:cubicBezTo>
                    <a:pt x="503" y="84176"/>
                    <a:pt x="503" y="84531"/>
                    <a:pt x="524" y="84908"/>
                  </a:cubicBezTo>
                  <a:cubicBezTo>
                    <a:pt x="524" y="84929"/>
                    <a:pt x="524" y="84950"/>
                    <a:pt x="544" y="84971"/>
                  </a:cubicBezTo>
                  <a:cubicBezTo>
                    <a:pt x="649" y="86310"/>
                    <a:pt x="1507" y="87754"/>
                    <a:pt x="3160" y="88277"/>
                  </a:cubicBezTo>
                  <a:cubicBezTo>
                    <a:pt x="3181" y="88298"/>
                    <a:pt x="3202" y="88319"/>
                    <a:pt x="3223" y="88340"/>
                  </a:cubicBezTo>
                  <a:cubicBezTo>
                    <a:pt x="3578" y="88570"/>
                    <a:pt x="4060" y="88905"/>
                    <a:pt x="4729" y="89156"/>
                  </a:cubicBezTo>
                  <a:cubicBezTo>
                    <a:pt x="4792" y="89197"/>
                    <a:pt x="4876" y="89239"/>
                    <a:pt x="4938" y="89260"/>
                  </a:cubicBezTo>
                  <a:cubicBezTo>
                    <a:pt x="5085" y="89365"/>
                    <a:pt x="5252" y="89449"/>
                    <a:pt x="5420" y="89532"/>
                  </a:cubicBezTo>
                  <a:cubicBezTo>
                    <a:pt x="5587" y="89616"/>
                    <a:pt x="5775" y="89700"/>
                    <a:pt x="5964" y="89783"/>
                  </a:cubicBezTo>
                  <a:cubicBezTo>
                    <a:pt x="6487" y="90076"/>
                    <a:pt x="6968" y="90244"/>
                    <a:pt x="7282" y="90348"/>
                  </a:cubicBezTo>
                  <a:cubicBezTo>
                    <a:pt x="9207" y="91039"/>
                    <a:pt x="11236" y="91583"/>
                    <a:pt x="13475" y="92001"/>
                  </a:cubicBezTo>
                  <a:cubicBezTo>
                    <a:pt x="16049" y="92503"/>
                    <a:pt x="18727" y="92734"/>
                    <a:pt x="21949" y="92734"/>
                  </a:cubicBezTo>
                  <a:lnTo>
                    <a:pt x="21970" y="92734"/>
                  </a:lnTo>
                  <a:cubicBezTo>
                    <a:pt x="25548" y="92692"/>
                    <a:pt x="28687" y="92378"/>
                    <a:pt x="31532" y="91792"/>
                  </a:cubicBezTo>
                  <a:cubicBezTo>
                    <a:pt x="34022" y="91290"/>
                    <a:pt x="36261" y="90683"/>
                    <a:pt x="38374" y="89972"/>
                  </a:cubicBezTo>
                  <a:cubicBezTo>
                    <a:pt x="39232" y="89700"/>
                    <a:pt x="39985" y="89365"/>
                    <a:pt x="40718" y="89030"/>
                  </a:cubicBezTo>
                  <a:cubicBezTo>
                    <a:pt x="41073" y="88884"/>
                    <a:pt x="41429" y="88716"/>
                    <a:pt x="41785" y="88570"/>
                  </a:cubicBezTo>
                  <a:cubicBezTo>
                    <a:pt x="41806" y="88570"/>
                    <a:pt x="41994" y="88486"/>
                    <a:pt x="41994" y="88486"/>
                  </a:cubicBezTo>
                  <a:cubicBezTo>
                    <a:pt x="43124" y="88005"/>
                    <a:pt x="44651" y="87063"/>
                    <a:pt x="44651" y="84594"/>
                  </a:cubicBezTo>
                  <a:cubicBezTo>
                    <a:pt x="44651" y="84531"/>
                    <a:pt x="44651" y="84469"/>
                    <a:pt x="44651" y="84385"/>
                  </a:cubicBezTo>
                  <a:cubicBezTo>
                    <a:pt x="44651" y="84364"/>
                    <a:pt x="44672" y="81958"/>
                    <a:pt x="44693" y="80765"/>
                  </a:cubicBezTo>
                  <a:cubicBezTo>
                    <a:pt x="44714" y="77187"/>
                    <a:pt x="44756" y="73505"/>
                    <a:pt x="44819" y="69843"/>
                  </a:cubicBezTo>
                  <a:cubicBezTo>
                    <a:pt x="44840" y="67793"/>
                    <a:pt x="44861" y="65742"/>
                    <a:pt x="44861" y="63671"/>
                  </a:cubicBezTo>
                  <a:cubicBezTo>
                    <a:pt x="44902" y="60155"/>
                    <a:pt x="44923" y="56515"/>
                    <a:pt x="45007" y="52937"/>
                  </a:cubicBezTo>
                  <a:cubicBezTo>
                    <a:pt x="45049" y="50049"/>
                    <a:pt x="45070" y="47141"/>
                    <a:pt x="45070" y="44316"/>
                  </a:cubicBezTo>
                  <a:cubicBezTo>
                    <a:pt x="45070" y="41973"/>
                    <a:pt x="45091" y="39546"/>
                    <a:pt x="45112" y="37160"/>
                  </a:cubicBezTo>
                  <a:cubicBezTo>
                    <a:pt x="45133" y="36700"/>
                    <a:pt x="45133" y="36240"/>
                    <a:pt x="45133" y="35779"/>
                  </a:cubicBezTo>
                  <a:cubicBezTo>
                    <a:pt x="45174" y="34398"/>
                    <a:pt x="45195" y="32955"/>
                    <a:pt x="45133" y="31469"/>
                  </a:cubicBezTo>
                  <a:cubicBezTo>
                    <a:pt x="45091" y="29168"/>
                    <a:pt x="44212" y="27640"/>
                    <a:pt x="42412" y="26720"/>
                  </a:cubicBezTo>
                  <a:cubicBezTo>
                    <a:pt x="43061" y="25506"/>
                    <a:pt x="43710" y="24292"/>
                    <a:pt x="44337" y="23100"/>
                  </a:cubicBezTo>
                  <a:cubicBezTo>
                    <a:pt x="45405" y="21091"/>
                    <a:pt x="46493" y="19061"/>
                    <a:pt x="47539" y="17095"/>
                  </a:cubicBezTo>
                  <a:lnTo>
                    <a:pt x="48627" y="15044"/>
                  </a:lnTo>
                  <a:cubicBezTo>
                    <a:pt x="49359" y="13684"/>
                    <a:pt x="50112" y="12240"/>
                    <a:pt x="51033" y="10504"/>
                  </a:cubicBezTo>
                  <a:cubicBezTo>
                    <a:pt x="51138" y="10483"/>
                    <a:pt x="51263" y="10483"/>
                    <a:pt x="51368" y="10483"/>
                  </a:cubicBezTo>
                  <a:cubicBezTo>
                    <a:pt x="51786" y="10441"/>
                    <a:pt x="52163" y="10420"/>
                    <a:pt x="52519" y="10420"/>
                  </a:cubicBezTo>
                  <a:cubicBezTo>
                    <a:pt x="52560" y="10420"/>
                    <a:pt x="52623" y="10420"/>
                    <a:pt x="52665" y="10399"/>
                  </a:cubicBezTo>
                  <a:cubicBezTo>
                    <a:pt x="53230" y="10378"/>
                    <a:pt x="53816" y="10378"/>
                    <a:pt x="54464" y="10378"/>
                  </a:cubicBezTo>
                  <a:cubicBezTo>
                    <a:pt x="55971" y="10378"/>
                    <a:pt x="56913" y="9709"/>
                    <a:pt x="57436" y="9144"/>
                  </a:cubicBezTo>
                  <a:cubicBezTo>
                    <a:pt x="58168" y="8370"/>
                    <a:pt x="58524" y="7344"/>
                    <a:pt x="58461" y="6214"/>
                  </a:cubicBezTo>
                  <a:cubicBezTo>
                    <a:pt x="58440" y="6005"/>
                    <a:pt x="58440" y="5817"/>
                    <a:pt x="58440" y="56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95" name="Google Shape;895;p35"/>
            <p:cNvGrpSpPr/>
            <p:nvPr/>
          </p:nvGrpSpPr>
          <p:grpSpPr>
            <a:xfrm>
              <a:off x="897338" y="721975"/>
              <a:ext cx="1407300" cy="2342350"/>
              <a:chOff x="1990750" y="549300"/>
              <a:chExt cx="1407300" cy="2342350"/>
            </a:xfrm>
          </p:grpSpPr>
          <p:sp>
            <p:nvSpPr>
              <p:cNvPr id="896" name="Google Shape;896;p35"/>
              <p:cNvSpPr/>
              <p:nvPr/>
            </p:nvSpPr>
            <p:spPr>
              <a:xfrm>
                <a:off x="2004650" y="1300150"/>
                <a:ext cx="1019950" cy="222150"/>
              </a:xfrm>
              <a:custGeom>
                <a:avLst/>
                <a:gdLst/>
                <a:ahLst/>
                <a:cxnLst/>
                <a:rect l="l" t="t" r="r" b="b"/>
                <a:pathLst>
                  <a:path w="40798" h="8886" extrusionOk="0">
                    <a:moveTo>
                      <a:pt x="26086" y="1579"/>
                    </a:moveTo>
                    <a:cubicBezTo>
                      <a:pt x="25910" y="1604"/>
                      <a:pt x="25760" y="1604"/>
                      <a:pt x="25610" y="1604"/>
                    </a:cubicBezTo>
                    <a:cubicBezTo>
                      <a:pt x="25760" y="1579"/>
                      <a:pt x="25910" y="1579"/>
                      <a:pt x="26086" y="1579"/>
                    </a:cubicBezTo>
                    <a:close/>
                    <a:moveTo>
                      <a:pt x="40547" y="0"/>
                    </a:moveTo>
                    <a:cubicBezTo>
                      <a:pt x="38667" y="351"/>
                      <a:pt x="36813" y="702"/>
                      <a:pt x="34933" y="853"/>
                    </a:cubicBezTo>
                    <a:cubicBezTo>
                      <a:pt x="32602" y="1078"/>
                      <a:pt x="30271" y="1254"/>
                      <a:pt x="27966" y="1354"/>
                    </a:cubicBezTo>
                    <a:cubicBezTo>
                      <a:pt x="25058" y="1479"/>
                      <a:pt x="22151" y="1529"/>
                      <a:pt x="19269" y="1554"/>
                    </a:cubicBezTo>
                    <a:cubicBezTo>
                      <a:pt x="18593" y="1563"/>
                      <a:pt x="17918" y="1567"/>
                      <a:pt x="17243" y="1567"/>
                    </a:cubicBezTo>
                    <a:cubicBezTo>
                      <a:pt x="13815" y="1567"/>
                      <a:pt x="10402" y="1459"/>
                      <a:pt x="6988" y="1229"/>
                    </a:cubicBezTo>
                    <a:cubicBezTo>
                      <a:pt x="5860" y="1165"/>
                      <a:pt x="4732" y="956"/>
                      <a:pt x="3604" y="956"/>
                    </a:cubicBezTo>
                    <a:cubicBezTo>
                      <a:pt x="3404" y="956"/>
                      <a:pt x="3203" y="963"/>
                      <a:pt x="3003" y="978"/>
                    </a:cubicBezTo>
                    <a:cubicBezTo>
                      <a:pt x="2201" y="802"/>
                      <a:pt x="1399" y="602"/>
                      <a:pt x="572" y="452"/>
                    </a:cubicBezTo>
                    <a:cubicBezTo>
                      <a:pt x="485" y="432"/>
                      <a:pt x="410" y="422"/>
                      <a:pt x="346" y="422"/>
                    </a:cubicBezTo>
                    <a:cubicBezTo>
                      <a:pt x="78" y="422"/>
                      <a:pt x="0" y="598"/>
                      <a:pt x="21" y="1003"/>
                    </a:cubicBezTo>
                    <a:cubicBezTo>
                      <a:pt x="46" y="1379"/>
                      <a:pt x="121" y="1780"/>
                      <a:pt x="121" y="2181"/>
                    </a:cubicBezTo>
                    <a:cubicBezTo>
                      <a:pt x="121" y="3710"/>
                      <a:pt x="171" y="5239"/>
                      <a:pt x="196" y="6767"/>
                    </a:cubicBezTo>
                    <a:cubicBezTo>
                      <a:pt x="722" y="7043"/>
                      <a:pt x="1249" y="7369"/>
                      <a:pt x="1825" y="7444"/>
                    </a:cubicBezTo>
                    <a:cubicBezTo>
                      <a:pt x="4407" y="7795"/>
                      <a:pt x="6963" y="8246"/>
                      <a:pt x="9570" y="8497"/>
                    </a:cubicBezTo>
                    <a:cubicBezTo>
                      <a:pt x="11550" y="8547"/>
                      <a:pt x="13555" y="8722"/>
                      <a:pt x="15535" y="8772"/>
                    </a:cubicBezTo>
                    <a:cubicBezTo>
                      <a:pt x="15836" y="8802"/>
                      <a:pt x="16141" y="8808"/>
                      <a:pt x="16447" y="8808"/>
                    </a:cubicBezTo>
                    <a:cubicBezTo>
                      <a:pt x="16696" y="8808"/>
                      <a:pt x="16945" y="8804"/>
                      <a:pt x="17193" y="8804"/>
                    </a:cubicBezTo>
                    <a:cubicBezTo>
                      <a:pt x="17427" y="8804"/>
                      <a:pt x="17660" y="8808"/>
                      <a:pt x="17890" y="8823"/>
                    </a:cubicBezTo>
                    <a:cubicBezTo>
                      <a:pt x="17966" y="8797"/>
                      <a:pt x="18066" y="8772"/>
                      <a:pt x="18166" y="8747"/>
                    </a:cubicBezTo>
                    <a:cubicBezTo>
                      <a:pt x="18226" y="8675"/>
                      <a:pt x="18292" y="8638"/>
                      <a:pt x="18356" y="8638"/>
                    </a:cubicBezTo>
                    <a:cubicBezTo>
                      <a:pt x="18424" y="8638"/>
                      <a:pt x="18490" y="8681"/>
                      <a:pt x="18542" y="8772"/>
                    </a:cubicBezTo>
                    <a:cubicBezTo>
                      <a:pt x="18642" y="8797"/>
                      <a:pt x="18717" y="8823"/>
                      <a:pt x="18818" y="8848"/>
                    </a:cubicBezTo>
                    <a:cubicBezTo>
                      <a:pt x="19181" y="8873"/>
                      <a:pt x="19545" y="8885"/>
                      <a:pt x="19908" y="8885"/>
                    </a:cubicBezTo>
                    <a:cubicBezTo>
                      <a:pt x="20271" y="8885"/>
                      <a:pt x="20635" y="8873"/>
                      <a:pt x="20998" y="8848"/>
                    </a:cubicBezTo>
                    <a:cubicBezTo>
                      <a:pt x="21098" y="8823"/>
                      <a:pt x="21174" y="8797"/>
                      <a:pt x="21274" y="8772"/>
                    </a:cubicBezTo>
                    <a:cubicBezTo>
                      <a:pt x="21356" y="8731"/>
                      <a:pt x="21438" y="8691"/>
                      <a:pt x="21533" y="8691"/>
                    </a:cubicBezTo>
                    <a:cubicBezTo>
                      <a:pt x="21555" y="8691"/>
                      <a:pt x="21577" y="8693"/>
                      <a:pt x="21600" y="8697"/>
                    </a:cubicBezTo>
                    <a:cubicBezTo>
                      <a:pt x="21675" y="8722"/>
                      <a:pt x="21750" y="8722"/>
                      <a:pt x="21825" y="8722"/>
                    </a:cubicBezTo>
                    <a:cubicBezTo>
                      <a:pt x="21875" y="8710"/>
                      <a:pt x="21926" y="8703"/>
                      <a:pt x="21979" y="8703"/>
                    </a:cubicBezTo>
                    <a:cubicBezTo>
                      <a:pt x="22032" y="8703"/>
                      <a:pt x="22088" y="8710"/>
                      <a:pt x="22151" y="8722"/>
                    </a:cubicBezTo>
                    <a:cubicBezTo>
                      <a:pt x="22226" y="8722"/>
                      <a:pt x="22276" y="8747"/>
                      <a:pt x="22352" y="8747"/>
                    </a:cubicBezTo>
                    <a:lnTo>
                      <a:pt x="22577" y="8747"/>
                    </a:lnTo>
                    <a:cubicBezTo>
                      <a:pt x="22677" y="8722"/>
                      <a:pt x="22753" y="8722"/>
                      <a:pt x="22828" y="8697"/>
                    </a:cubicBezTo>
                    <a:cubicBezTo>
                      <a:pt x="22856" y="8694"/>
                      <a:pt x="22885" y="8692"/>
                      <a:pt x="22914" y="8692"/>
                    </a:cubicBezTo>
                    <a:cubicBezTo>
                      <a:pt x="23086" y="8692"/>
                      <a:pt x="23261" y="8747"/>
                      <a:pt x="23454" y="8747"/>
                    </a:cubicBezTo>
                    <a:cubicBezTo>
                      <a:pt x="23555" y="8747"/>
                      <a:pt x="23630" y="8722"/>
                      <a:pt x="23730" y="8697"/>
                    </a:cubicBezTo>
                    <a:cubicBezTo>
                      <a:pt x="23998" y="8682"/>
                      <a:pt x="24266" y="8678"/>
                      <a:pt x="24534" y="8678"/>
                    </a:cubicBezTo>
                    <a:cubicBezTo>
                      <a:pt x="24818" y="8678"/>
                      <a:pt x="25102" y="8683"/>
                      <a:pt x="25387" y="8683"/>
                    </a:cubicBezTo>
                    <a:cubicBezTo>
                      <a:pt x="25737" y="8683"/>
                      <a:pt x="26087" y="8676"/>
                      <a:pt x="26437" y="8647"/>
                    </a:cubicBezTo>
                    <a:cubicBezTo>
                      <a:pt x="27038" y="8497"/>
                      <a:pt x="27665" y="8522"/>
                      <a:pt x="28266" y="8396"/>
                    </a:cubicBezTo>
                    <a:cubicBezTo>
                      <a:pt x="30246" y="8171"/>
                      <a:pt x="32226" y="8096"/>
                      <a:pt x="34181" y="7670"/>
                    </a:cubicBezTo>
                    <a:cubicBezTo>
                      <a:pt x="35058" y="7444"/>
                      <a:pt x="35936" y="7244"/>
                      <a:pt x="36788" y="7018"/>
                    </a:cubicBezTo>
                    <a:cubicBezTo>
                      <a:pt x="37715" y="6818"/>
                      <a:pt x="38667" y="6592"/>
                      <a:pt x="39444" y="5990"/>
                    </a:cubicBezTo>
                    <a:lnTo>
                      <a:pt x="39870" y="5640"/>
                    </a:lnTo>
                    <a:cubicBezTo>
                      <a:pt x="40297" y="5589"/>
                      <a:pt x="40472" y="5339"/>
                      <a:pt x="40472" y="4888"/>
                    </a:cubicBezTo>
                    <a:cubicBezTo>
                      <a:pt x="40472" y="3985"/>
                      <a:pt x="40522" y="3083"/>
                      <a:pt x="40497" y="2206"/>
                    </a:cubicBezTo>
                    <a:cubicBezTo>
                      <a:pt x="40497" y="1479"/>
                      <a:pt x="40798" y="752"/>
                      <a:pt x="40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7" name="Google Shape;897;p35"/>
              <p:cNvSpPr/>
              <p:nvPr/>
            </p:nvSpPr>
            <p:spPr>
              <a:xfrm>
                <a:off x="2011425" y="1901575"/>
                <a:ext cx="1001275" cy="785200"/>
              </a:xfrm>
              <a:custGeom>
                <a:avLst/>
                <a:gdLst/>
                <a:ahLst/>
                <a:cxnLst/>
                <a:rect l="l" t="t" r="r" b="b"/>
                <a:pathLst>
                  <a:path w="40051" h="31408" extrusionOk="0">
                    <a:moveTo>
                      <a:pt x="39914" y="1"/>
                    </a:moveTo>
                    <a:cubicBezTo>
                      <a:pt x="39439" y="1"/>
                      <a:pt x="39307" y="560"/>
                      <a:pt x="38898" y="680"/>
                    </a:cubicBezTo>
                    <a:cubicBezTo>
                      <a:pt x="38823" y="731"/>
                      <a:pt x="38747" y="781"/>
                      <a:pt x="38672" y="856"/>
                    </a:cubicBezTo>
                    <a:cubicBezTo>
                      <a:pt x="37385" y="1755"/>
                      <a:pt x="36131" y="2721"/>
                      <a:pt x="34543" y="2721"/>
                    </a:cubicBezTo>
                    <a:cubicBezTo>
                      <a:pt x="34184" y="2721"/>
                      <a:pt x="33807" y="2671"/>
                      <a:pt x="33409" y="2560"/>
                    </a:cubicBezTo>
                    <a:cubicBezTo>
                      <a:pt x="33296" y="2532"/>
                      <a:pt x="33176" y="2518"/>
                      <a:pt x="33053" y="2518"/>
                    </a:cubicBezTo>
                    <a:cubicBezTo>
                      <a:pt x="32849" y="2518"/>
                      <a:pt x="32635" y="2557"/>
                      <a:pt x="32432" y="2635"/>
                    </a:cubicBezTo>
                    <a:cubicBezTo>
                      <a:pt x="32231" y="2685"/>
                      <a:pt x="32056" y="2786"/>
                      <a:pt x="32206" y="3061"/>
                    </a:cubicBezTo>
                    <a:cubicBezTo>
                      <a:pt x="32782" y="3387"/>
                      <a:pt x="33509" y="3187"/>
                      <a:pt x="34111" y="3563"/>
                    </a:cubicBezTo>
                    <a:cubicBezTo>
                      <a:pt x="34487" y="3788"/>
                      <a:pt x="34863" y="3989"/>
                      <a:pt x="34863" y="4515"/>
                    </a:cubicBezTo>
                    <a:cubicBezTo>
                      <a:pt x="34838" y="5016"/>
                      <a:pt x="34537" y="5292"/>
                      <a:pt x="34136" y="5518"/>
                    </a:cubicBezTo>
                    <a:cubicBezTo>
                      <a:pt x="33513" y="5851"/>
                      <a:pt x="32850" y="5948"/>
                      <a:pt x="32166" y="5948"/>
                    </a:cubicBezTo>
                    <a:cubicBezTo>
                      <a:pt x="32079" y="5948"/>
                      <a:pt x="31993" y="5946"/>
                      <a:pt x="31905" y="5944"/>
                    </a:cubicBezTo>
                    <a:cubicBezTo>
                      <a:pt x="30777" y="5893"/>
                      <a:pt x="30477" y="5643"/>
                      <a:pt x="30326" y="4465"/>
                    </a:cubicBezTo>
                    <a:cubicBezTo>
                      <a:pt x="30276" y="4239"/>
                      <a:pt x="30301" y="3989"/>
                      <a:pt x="30076" y="3863"/>
                    </a:cubicBezTo>
                    <a:cubicBezTo>
                      <a:pt x="29744" y="3734"/>
                      <a:pt x="29404" y="3712"/>
                      <a:pt x="29061" y="3712"/>
                    </a:cubicBezTo>
                    <a:cubicBezTo>
                      <a:pt x="28885" y="3712"/>
                      <a:pt x="28709" y="3717"/>
                      <a:pt x="28532" y="3717"/>
                    </a:cubicBezTo>
                    <a:cubicBezTo>
                      <a:pt x="28453" y="3717"/>
                      <a:pt x="28375" y="3716"/>
                      <a:pt x="28296" y="3713"/>
                    </a:cubicBezTo>
                    <a:lnTo>
                      <a:pt x="27995" y="3713"/>
                    </a:lnTo>
                    <a:cubicBezTo>
                      <a:pt x="27505" y="3721"/>
                      <a:pt x="27015" y="3735"/>
                      <a:pt x="26527" y="3735"/>
                    </a:cubicBezTo>
                    <a:cubicBezTo>
                      <a:pt x="25393" y="3735"/>
                      <a:pt x="24270" y="3657"/>
                      <a:pt x="23183" y="3237"/>
                    </a:cubicBezTo>
                    <a:cubicBezTo>
                      <a:pt x="23208" y="3187"/>
                      <a:pt x="23233" y="3112"/>
                      <a:pt x="23208" y="3036"/>
                    </a:cubicBezTo>
                    <a:cubicBezTo>
                      <a:pt x="23183" y="2961"/>
                      <a:pt x="23108" y="2886"/>
                      <a:pt x="23033" y="2861"/>
                    </a:cubicBezTo>
                    <a:cubicBezTo>
                      <a:pt x="22281" y="2786"/>
                      <a:pt x="21554" y="2560"/>
                      <a:pt x="20903" y="2134"/>
                    </a:cubicBezTo>
                    <a:cubicBezTo>
                      <a:pt x="20887" y="2132"/>
                      <a:pt x="20871" y="2131"/>
                      <a:pt x="20856" y="2131"/>
                    </a:cubicBezTo>
                    <a:cubicBezTo>
                      <a:pt x="20714" y="2131"/>
                      <a:pt x="20583" y="2205"/>
                      <a:pt x="20433" y="2205"/>
                    </a:cubicBezTo>
                    <a:cubicBezTo>
                      <a:pt x="20391" y="2205"/>
                      <a:pt x="20347" y="2199"/>
                      <a:pt x="20301" y="2184"/>
                    </a:cubicBezTo>
                    <a:cubicBezTo>
                      <a:pt x="20226" y="2134"/>
                      <a:pt x="20151" y="2109"/>
                      <a:pt x="20076" y="2059"/>
                    </a:cubicBezTo>
                    <a:cubicBezTo>
                      <a:pt x="18923" y="1482"/>
                      <a:pt x="17644" y="1207"/>
                      <a:pt x="16517" y="555"/>
                    </a:cubicBezTo>
                    <a:cubicBezTo>
                      <a:pt x="15564" y="79"/>
                      <a:pt x="14537" y="154"/>
                      <a:pt x="13509" y="54"/>
                    </a:cubicBezTo>
                    <a:cubicBezTo>
                      <a:pt x="12883" y="104"/>
                      <a:pt x="13033" y="781"/>
                      <a:pt x="12682" y="1081"/>
                    </a:cubicBezTo>
                    <a:cubicBezTo>
                      <a:pt x="12363" y="1444"/>
                      <a:pt x="11994" y="1555"/>
                      <a:pt x="11604" y="1555"/>
                    </a:cubicBezTo>
                    <a:cubicBezTo>
                      <a:pt x="11319" y="1555"/>
                      <a:pt x="11023" y="1496"/>
                      <a:pt x="10727" y="1432"/>
                    </a:cubicBezTo>
                    <a:cubicBezTo>
                      <a:pt x="10235" y="1432"/>
                      <a:pt x="10043" y="774"/>
                      <a:pt x="9562" y="774"/>
                    </a:cubicBezTo>
                    <a:cubicBezTo>
                      <a:pt x="9504" y="774"/>
                      <a:pt x="9441" y="784"/>
                      <a:pt x="9374" y="806"/>
                    </a:cubicBezTo>
                    <a:cubicBezTo>
                      <a:pt x="8797" y="1182"/>
                      <a:pt x="8196" y="1432"/>
                      <a:pt x="7519" y="1533"/>
                    </a:cubicBezTo>
                    <a:cubicBezTo>
                      <a:pt x="6943" y="1621"/>
                      <a:pt x="6370" y="1660"/>
                      <a:pt x="5801" y="1660"/>
                    </a:cubicBezTo>
                    <a:cubicBezTo>
                      <a:pt x="4439" y="1660"/>
                      <a:pt x="3090" y="1439"/>
                      <a:pt x="1730" y="1157"/>
                    </a:cubicBezTo>
                    <a:cubicBezTo>
                      <a:pt x="1243" y="1041"/>
                      <a:pt x="778" y="775"/>
                      <a:pt x="255" y="775"/>
                    </a:cubicBezTo>
                    <a:cubicBezTo>
                      <a:pt x="212" y="775"/>
                      <a:pt x="169" y="777"/>
                      <a:pt x="126" y="781"/>
                    </a:cubicBezTo>
                    <a:cubicBezTo>
                      <a:pt x="126" y="5192"/>
                      <a:pt x="126" y="9603"/>
                      <a:pt x="151" y="14014"/>
                    </a:cubicBezTo>
                    <a:cubicBezTo>
                      <a:pt x="0" y="14139"/>
                      <a:pt x="0" y="14290"/>
                      <a:pt x="101" y="14415"/>
                    </a:cubicBezTo>
                    <a:cubicBezTo>
                      <a:pt x="101" y="14490"/>
                      <a:pt x="101" y="14565"/>
                      <a:pt x="101" y="14615"/>
                    </a:cubicBezTo>
                    <a:cubicBezTo>
                      <a:pt x="101" y="14615"/>
                      <a:pt x="75" y="14640"/>
                      <a:pt x="50" y="14691"/>
                    </a:cubicBezTo>
                    <a:cubicBezTo>
                      <a:pt x="50" y="14741"/>
                      <a:pt x="75" y="14766"/>
                      <a:pt x="101" y="14816"/>
                    </a:cubicBezTo>
                    <a:cubicBezTo>
                      <a:pt x="101" y="14966"/>
                      <a:pt x="126" y="15092"/>
                      <a:pt x="126" y="15217"/>
                    </a:cubicBezTo>
                    <a:cubicBezTo>
                      <a:pt x="0" y="15367"/>
                      <a:pt x="0" y="15493"/>
                      <a:pt x="126" y="15618"/>
                    </a:cubicBezTo>
                    <a:cubicBezTo>
                      <a:pt x="126" y="15743"/>
                      <a:pt x="126" y="15868"/>
                      <a:pt x="126" y="15994"/>
                    </a:cubicBezTo>
                    <a:cubicBezTo>
                      <a:pt x="251" y="16144"/>
                      <a:pt x="226" y="16320"/>
                      <a:pt x="126" y="16470"/>
                    </a:cubicBezTo>
                    <a:cubicBezTo>
                      <a:pt x="151" y="16520"/>
                      <a:pt x="151" y="16545"/>
                      <a:pt x="126" y="16595"/>
                    </a:cubicBezTo>
                    <a:cubicBezTo>
                      <a:pt x="201" y="16670"/>
                      <a:pt x="201" y="16771"/>
                      <a:pt x="126" y="16871"/>
                    </a:cubicBezTo>
                    <a:cubicBezTo>
                      <a:pt x="126" y="17247"/>
                      <a:pt x="126" y="17623"/>
                      <a:pt x="126" y="17999"/>
                    </a:cubicBezTo>
                    <a:cubicBezTo>
                      <a:pt x="276" y="18274"/>
                      <a:pt x="251" y="18575"/>
                      <a:pt x="126" y="18876"/>
                    </a:cubicBezTo>
                    <a:cubicBezTo>
                      <a:pt x="151" y="18926"/>
                      <a:pt x="151" y="18951"/>
                      <a:pt x="126" y="19001"/>
                    </a:cubicBezTo>
                    <a:cubicBezTo>
                      <a:pt x="301" y="19352"/>
                      <a:pt x="201" y="19728"/>
                      <a:pt x="226" y="20079"/>
                    </a:cubicBezTo>
                    <a:cubicBezTo>
                      <a:pt x="276" y="22134"/>
                      <a:pt x="126" y="24189"/>
                      <a:pt x="276" y="26244"/>
                    </a:cubicBezTo>
                    <a:lnTo>
                      <a:pt x="326" y="26244"/>
                    </a:lnTo>
                    <a:cubicBezTo>
                      <a:pt x="458" y="26357"/>
                      <a:pt x="603" y="26414"/>
                      <a:pt x="763" y="26414"/>
                    </a:cubicBezTo>
                    <a:cubicBezTo>
                      <a:pt x="816" y="26414"/>
                      <a:pt x="871" y="26407"/>
                      <a:pt x="928" y="26395"/>
                    </a:cubicBezTo>
                    <a:cubicBezTo>
                      <a:pt x="1203" y="26295"/>
                      <a:pt x="1454" y="26119"/>
                      <a:pt x="1730" y="26044"/>
                    </a:cubicBezTo>
                    <a:cubicBezTo>
                      <a:pt x="3166" y="25542"/>
                      <a:pt x="4602" y="25207"/>
                      <a:pt x="6114" y="25207"/>
                    </a:cubicBezTo>
                    <a:cubicBezTo>
                      <a:pt x="6264" y="25207"/>
                      <a:pt x="6415" y="25210"/>
                      <a:pt x="6567" y="25217"/>
                    </a:cubicBezTo>
                    <a:cubicBezTo>
                      <a:pt x="7446" y="25259"/>
                      <a:pt x="8325" y="25528"/>
                      <a:pt x="9219" y="25528"/>
                    </a:cubicBezTo>
                    <a:cubicBezTo>
                      <a:pt x="9395" y="25528"/>
                      <a:pt x="9572" y="25517"/>
                      <a:pt x="9750" y="25493"/>
                    </a:cubicBezTo>
                    <a:cubicBezTo>
                      <a:pt x="9900" y="25142"/>
                      <a:pt x="9700" y="24841"/>
                      <a:pt x="9624" y="24540"/>
                    </a:cubicBezTo>
                    <a:cubicBezTo>
                      <a:pt x="9248" y="23036"/>
                      <a:pt x="9850" y="22134"/>
                      <a:pt x="11429" y="21909"/>
                    </a:cubicBezTo>
                    <a:cubicBezTo>
                      <a:pt x="11855" y="21858"/>
                      <a:pt x="12281" y="21959"/>
                      <a:pt x="12682" y="21733"/>
                    </a:cubicBezTo>
                    <a:cubicBezTo>
                      <a:pt x="12883" y="21558"/>
                      <a:pt x="12707" y="21432"/>
                      <a:pt x="12607" y="21332"/>
                    </a:cubicBezTo>
                    <a:cubicBezTo>
                      <a:pt x="12737" y="21283"/>
                      <a:pt x="12856" y="21253"/>
                      <a:pt x="12958" y="21253"/>
                    </a:cubicBezTo>
                    <a:cubicBezTo>
                      <a:pt x="13171" y="21253"/>
                      <a:pt x="13309" y="21385"/>
                      <a:pt x="13309" y="21758"/>
                    </a:cubicBezTo>
                    <a:cubicBezTo>
                      <a:pt x="13309" y="21858"/>
                      <a:pt x="13334" y="21959"/>
                      <a:pt x="13359" y="22059"/>
                    </a:cubicBezTo>
                    <a:cubicBezTo>
                      <a:pt x="13409" y="22285"/>
                      <a:pt x="13484" y="22485"/>
                      <a:pt x="13584" y="22686"/>
                    </a:cubicBezTo>
                    <a:cubicBezTo>
                      <a:pt x="13860" y="23312"/>
                      <a:pt x="13985" y="23964"/>
                      <a:pt x="13835" y="24640"/>
                    </a:cubicBezTo>
                    <a:cubicBezTo>
                      <a:pt x="13810" y="24741"/>
                      <a:pt x="13785" y="24816"/>
                      <a:pt x="13785" y="24916"/>
                    </a:cubicBezTo>
                    <a:cubicBezTo>
                      <a:pt x="13735" y="25067"/>
                      <a:pt x="13685" y="25242"/>
                      <a:pt x="13634" y="25392"/>
                    </a:cubicBezTo>
                    <a:cubicBezTo>
                      <a:pt x="13584" y="25468"/>
                      <a:pt x="13559" y="25543"/>
                      <a:pt x="13534" y="25618"/>
                    </a:cubicBezTo>
                    <a:cubicBezTo>
                      <a:pt x="13434" y="25919"/>
                      <a:pt x="13233" y="26144"/>
                      <a:pt x="12983" y="26320"/>
                    </a:cubicBezTo>
                    <a:cubicBezTo>
                      <a:pt x="12707" y="26570"/>
                      <a:pt x="12281" y="26545"/>
                      <a:pt x="12081" y="26896"/>
                    </a:cubicBezTo>
                    <a:cubicBezTo>
                      <a:pt x="12106" y="27172"/>
                      <a:pt x="12331" y="27272"/>
                      <a:pt x="12532" y="27422"/>
                    </a:cubicBezTo>
                    <a:cubicBezTo>
                      <a:pt x="13760" y="28400"/>
                      <a:pt x="15188" y="29152"/>
                      <a:pt x="16492" y="30054"/>
                    </a:cubicBezTo>
                    <a:cubicBezTo>
                      <a:pt x="17795" y="30831"/>
                      <a:pt x="19198" y="31307"/>
                      <a:pt x="20727" y="31407"/>
                    </a:cubicBezTo>
                    <a:cubicBezTo>
                      <a:pt x="20827" y="31407"/>
                      <a:pt x="20928" y="31407"/>
                      <a:pt x="21028" y="31382"/>
                    </a:cubicBezTo>
                    <a:cubicBezTo>
                      <a:pt x="21103" y="31357"/>
                      <a:pt x="21203" y="31332"/>
                      <a:pt x="21304" y="31307"/>
                    </a:cubicBezTo>
                    <a:cubicBezTo>
                      <a:pt x="21980" y="31182"/>
                      <a:pt x="22682" y="31182"/>
                      <a:pt x="23359" y="31006"/>
                    </a:cubicBezTo>
                    <a:cubicBezTo>
                      <a:pt x="24512" y="30605"/>
                      <a:pt x="25464" y="29828"/>
                      <a:pt x="26467" y="29202"/>
                    </a:cubicBezTo>
                    <a:cubicBezTo>
                      <a:pt x="26993" y="28801"/>
                      <a:pt x="27569" y="28500"/>
                      <a:pt x="28221" y="28275"/>
                    </a:cubicBezTo>
                    <a:cubicBezTo>
                      <a:pt x="28797" y="28074"/>
                      <a:pt x="29449" y="27924"/>
                      <a:pt x="29825" y="27347"/>
                    </a:cubicBezTo>
                    <a:cubicBezTo>
                      <a:pt x="30076" y="26971"/>
                      <a:pt x="29900" y="26495"/>
                      <a:pt x="30176" y="26119"/>
                    </a:cubicBezTo>
                    <a:cubicBezTo>
                      <a:pt x="30201" y="26069"/>
                      <a:pt x="30226" y="26044"/>
                      <a:pt x="30226" y="26019"/>
                    </a:cubicBezTo>
                    <a:cubicBezTo>
                      <a:pt x="30276" y="25944"/>
                      <a:pt x="30351" y="25894"/>
                      <a:pt x="30401" y="25818"/>
                    </a:cubicBezTo>
                    <a:cubicBezTo>
                      <a:pt x="30452" y="25768"/>
                      <a:pt x="30502" y="25718"/>
                      <a:pt x="30577" y="25668"/>
                    </a:cubicBezTo>
                    <a:cubicBezTo>
                      <a:pt x="30727" y="25543"/>
                      <a:pt x="30903" y="25468"/>
                      <a:pt x="31103" y="25392"/>
                    </a:cubicBezTo>
                    <a:cubicBezTo>
                      <a:pt x="31329" y="25317"/>
                      <a:pt x="31579" y="25242"/>
                      <a:pt x="31830" y="25192"/>
                    </a:cubicBezTo>
                    <a:cubicBezTo>
                      <a:pt x="31962" y="25141"/>
                      <a:pt x="32087" y="25117"/>
                      <a:pt x="32207" y="25117"/>
                    </a:cubicBezTo>
                    <a:cubicBezTo>
                      <a:pt x="32499" y="25117"/>
                      <a:pt x="32760" y="25255"/>
                      <a:pt x="33008" y="25468"/>
                    </a:cubicBezTo>
                    <a:cubicBezTo>
                      <a:pt x="33133" y="25568"/>
                      <a:pt x="33284" y="25643"/>
                      <a:pt x="33409" y="25743"/>
                    </a:cubicBezTo>
                    <a:cubicBezTo>
                      <a:pt x="33534" y="25843"/>
                      <a:pt x="33609" y="25994"/>
                      <a:pt x="33710" y="26094"/>
                    </a:cubicBezTo>
                    <a:cubicBezTo>
                      <a:pt x="33785" y="26169"/>
                      <a:pt x="33835" y="26219"/>
                      <a:pt x="33910" y="26244"/>
                    </a:cubicBezTo>
                    <a:cubicBezTo>
                      <a:pt x="33960" y="26270"/>
                      <a:pt x="33985" y="26295"/>
                      <a:pt x="34036" y="26295"/>
                    </a:cubicBezTo>
                    <a:cubicBezTo>
                      <a:pt x="34205" y="26348"/>
                      <a:pt x="34374" y="26363"/>
                      <a:pt x="34543" y="26363"/>
                    </a:cubicBezTo>
                    <a:cubicBezTo>
                      <a:pt x="34776" y="26363"/>
                      <a:pt x="35009" y="26334"/>
                      <a:pt x="35243" y="26334"/>
                    </a:cubicBezTo>
                    <a:cubicBezTo>
                      <a:pt x="35316" y="26334"/>
                      <a:pt x="35390" y="26337"/>
                      <a:pt x="35464" y="26345"/>
                    </a:cubicBezTo>
                    <a:cubicBezTo>
                      <a:pt x="35840" y="26295"/>
                      <a:pt x="36216" y="26295"/>
                      <a:pt x="36567" y="26295"/>
                    </a:cubicBezTo>
                    <a:cubicBezTo>
                      <a:pt x="36667" y="26295"/>
                      <a:pt x="36767" y="26306"/>
                      <a:pt x="36868" y="26306"/>
                    </a:cubicBezTo>
                    <a:cubicBezTo>
                      <a:pt x="36918" y="26306"/>
                      <a:pt x="36968" y="26303"/>
                      <a:pt x="37018" y="26295"/>
                    </a:cubicBezTo>
                    <a:cubicBezTo>
                      <a:pt x="37569" y="26295"/>
                      <a:pt x="38121" y="26420"/>
                      <a:pt x="38647" y="26570"/>
                    </a:cubicBezTo>
                    <a:cubicBezTo>
                      <a:pt x="38829" y="26619"/>
                      <a:pt x="39018" y="26668"/>
                      <a:pt x="39200" y="26668"/>
                    </a:cubicBezTo>
                    <a:cubicBezTo>
                      <a:pt x="39394" y="26668"/>
                      <a:pt x="39582" y="26613"/>
                      <a:pt x="39750" y="26445"/>
                    </a:cubicBezTo>
                    <a:cubicBezTo>
                      <a:pt x="39775" y="25718"/>
                      <a:pt x="39775" y="24966"/>
                      <a:pt x="39800" y="24239"/>
                    </a:cubicBezTo>
                    <a:cubicBezTo>
                      <a:pt x="39875" y="22059"/>
                      <a:pt x="39750" y="19853"/>
                      <a:pt x="39925" y="17648"/>
                    </a:cubicBezTo>
                    <a:cubicBezTo>
                      <a:pt x="40026" y="16345"/>
                      <a:pt x="39950" y="15016"/>
                      <a:pt x="39950" y="13688"/>
                    </a:cubicBezTo>
                    <a:cubicBezTo>
                      <a:pt x="39950" y="10305"/>
                      <a:pt x="40051" y="6946"/>
                      <a:pt x="39925" y="3588"/>
                    </a:cubicBezTo>
                    <a:cubicBezTo>
                      <a:pt x="39850" y="2585"/>
                      <a:pt x="39800" y="1583"/>
                      <a:pt x="39975" y="605"/>
                    </a:cubicBezTo>
                    <a:cubicBezTo>
                      <a:pt x="39975" y="405"/>
                      <a:pt x="39975" y="204"/>
                      <a:pt x="39975" y="4"/>
                    </a:cubicBezTo>
                    <a:cubicBezTo>
                      <a:pt x="39954" y="2"/>
                      <a:pt x="39934" y="1"/>
                      <a:pt x="3991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35"/>
              <p:cNvSpPr/>
              <p:nvPr/>
            </p:nvSpPr>
            <p:spPr>
              <a:xfrm>
                <a:off x="2015800" y="2522975"/>
                <a:ext cx="990000" cy="309800"/>
              </a:xfrm>
              <a:custGeom>
                <a:avLst/>
                <a:gdLst/>
                <a:ahLst/>
                <a:cxnLst/>
                <a:rect l="l" t="t" r="r" b="b"/>
                <a:pathLst>
                  <a:path w="39600" h="12392" extrusionOk="0">
                    <a:moveTo>
                      <a:pt x="29199" y="3794"/>
                    </a:moveTo>
                    <a:cubicBezTo>
                      <a:pt x="29199" y="3794"/>
                      <a:pt x="29174" y="3794"/>
                      <a:pt x="29174" y="3820"/>
                    </a:cubicBezTo>
                    <a:lnTo>
                      <a:pt x="29149" y="3820"/>
                    </a:lnTo>
                    <a:cubicBezTo>
                      <a:pt x="29149" y="3820"/>
                      <a:pt x="29174" y="3794"/>
                      <a:pt x="29199" y="3794"/>
                    </a:cubicBezTo>
                    <a:close/>
                    <a:moveTo>
                      <a:pt x="37394" y="2015"/>
                    </a:moveTo>
                    <a:cubicBezTo>
                      <a:pt x="37670" y="2015"/>
                      <a:pt x="37921" y="2065"/>
                      <a:pt x="38096" y="2266"/>
                    </a:cubicBezTo>
                    <a:cubicBezTo>
                      <a:pt x="38196" y="2341"/>
                      <a:pt x="38297" y="2416"/>
                      <a:pt x="38422" y="2441"/>
                    </a:cubicBezTo>
                    <a:cubicBezTo>
                      <a:pt x="38522" y="3068"/>
                      <a:pt x="38998" y="3694"/>
                      <a:pt x="38572" y="4371"/>
                    </a:cubicBezTo>
                    <a:cubicBezTo>
                      <a:pt x="38447" y="4596"/>
                      <a:pt x="38347" y="4822"/>
                      <a:pt x="38171" y="4998"/>
                    </a:cubicBezTo>
                    <a:cubicBezTo>
                      <a:pt x="38096" y="5073"/>
                      <a:pt x="38046" y="5123"/>
                      <a:pt x="37996" y="5173"/>
                    </a:cubicBezTo>
                    <a:cubicBezTo>
                      <a:pt x="37820" y="5298"/>
                      <a:pt x="37695" y="5424"/>
                      <a:pt x="37595" y="5599"/>
                    </a:cubicBezTo>
                    <a:lnTo>
                      <a:pt x="37419" y="5624"/>
                    </a:lnTo>
                    <a:lnTo>
                      <a:pt x="37419" y="5599"/>
                    </a:lnTo>
                    <a:cubicBezTo>
                      <a:pt x="37294" y="5699"/>
                      <a:pt x="37119" y="5649"/>
                      <a:pt x="37018" y="5774"/>
                    </a:cubicBezTo>
                    <a:cubicBezTo>
                      <a:pt x="37018" y="5774"/>
                      <a:pt x="37018" y="5749"/>
                      <a:pt x="37018" y="5749"/>
                    </a:cubicBezTo>
                    <a:cubicBezTo>
                      <a:pt x="36693" y="5499"/>
                      <a:pt x="36216" y="5599"/>
                      <a:pt x="35941" y="5273"/>
                    </a:cubicBezTo>
                    <a:cubicBezTo>
                      <a:pt x="35640" y="5023"/>
                      <a:pt x="35414" y="4722"/>
                      <a:pt x="35164" y="4396"/>
                    </a:cubicBezTo>
                    <a:cubicBezTo>
                      <a:pt x="35239" y="4271"/>
                      <a:pt x="35239" y="4120"/>
                      <a:pt x="35239" y="3970"/>
                    </a:cubicBezTo>
                    <a:cubicBezTo>
                      <a:pt x="35214" y="3293"/>
                      <a:pt x="35439" y="2767"/>
                      <a:pt x="36016" y="2416"/>
                    </a:cubicBezTo>
                    <a:cubicBezTo>
                      <a:pt x="36141" y="2341"/>
                      <a:pt x="36216" y="2241"/>
                      <a:pt x="36216" y="2090"/>
                    </a:cubicBezTo>
                    <a:cubicBezTo>
                      <a:pt x="36267" y="2115"/>
                      <a:pt x="36317" y="2115"/>
                      <a:pt x="36367" y="2115"/>
                    </a:cubicBezTo>
                    <a:cubicBezTo>
                      <a:pt x="36542" y="2090"/>
                      <a:pt x="36693" y="2040"/>
                      <a:pt x="36868" y="2040"/>
                    </a:cubicBezTo>
                    <a:cubicBezTo>
                      <a:pt x="37044" y="2015"/>
                      <a:pt x="37219" y="2015"/>
                      <a:pt x="37394" y="2015"/>
                    </a:cubicBezTo>
                    <a:close/>
                    <a:moveTo>
                      <a:pt x="5583" y="1586"/>
                    </a:moveTo>
                    <a:cubicBezTo>
                      <a:pt x="6111" y="1586"/>
                      <a:pt x="6647" y="1698"/>
                      <a:pt x="7194" y="1915"/>
                    </a:cubicBezTo>
                    <a:cubicBezTo>
                      <a:pt x="7695" y="2216"/>
                      <a:pt x="7921" y="2817"/>
                      <a:pt x="8497" y="3068"/>
                    </a:cubicBezTo>
                    <a:cubicBezTo>
                      <a:pt x="8497" y="3043"/>
                      <a:pt x="8522" y="3043"/>
                      <a:pt x="8547" y="3043"/>
                    </a:cubicBezTo>
                    <a:cubicBezTo>
                      <a:pt x="8547" y="3218"/>
                      <a:pt x="8622" y="3343"/>
                      <a:pt x="8697" y="3494"/>
                    </a:cubicBezTo>
                    <a:cubicBezTo>
                      <a:pt x="8672" y="3594"/>
                      <a:pt x="8597" y="3669"/>
                      <a:pt x="8572" y="3769"/>
                    </a:cubicBezTo>
                    <a:cubicBezTo>
                      <a:pt x="8447" y="4571"/>
                      <a:pt x="8522" y="5449"/>
                      <a:pt x="8146" y="6226"/>
                    </a:cubicBezTo>
                    <a:cubicBezTo>
                      <a:pt x="8121" y="6451"/>
                      <a:pt x="7996" y="6602"/>
                      <a:pt x="7870" y="6752"/>
                    </a:cubicBezTo>
                    <a:lnTo>
                      <a:pt x="7545" y="7003"/>
                    </a:lnTo>
                    <a:cubicBezTo>
                      <a:pt x="7520" y="7003"/>
                      <a:pt x="7494" y="7028"/>
                      <a:pt x="7469" y="7078"/>
                    </a:cubicBezTo>
                    <a:cubicBezTo>
                      <a:pt x="7469" y="7103"/>
                      <a:pt x="7494" y="7128"/>
                      <a:pt x="7520" y="7178"/>
                    </a:cubicBezTo>
                    <a:cubicBezTo>
                      <a:pt x="7494" y="7178"/>
                      <a:pt x="7469" y="7153"/>
                      <a:pt x="7444" y="7153"/>
                    </a:cubicBezTo>
                    <a:cubicBezTo>
                      <a:pt x="7269" y="7178"/>
                      <a:pt x="7093" y="7303"/>
                      <a:pt x="6918" y="7378"/>
                    </a:cubicBezTo>
                    <a:cubicBezTo>
                      <a:pt x="6527" y="7591"/>
                      <a:pt x="6142" y="7693"/>
                      <a:pt x="5759" y="7693"/>
                    </a:cubicBezTo>
                    <a:cubicBezTo>
                      <a:pt x="5282" y="7693"/>
                      <a:pt x="4809" y="7534"/>
                      <a:pt x="4337" y="7228"/>
                    </a:cubicBezTo>
                    <a:cubicBezTo>
                      <a:pt x="4036" y="7053"/>
                      <a:pt x="3710" y="6852"/>
                      <a:pt x="3384" y="6652"/>
                    </a:cubicBezTo>
                    <a:cubicBezTo>
                      <a:pt x="3409" y="6602"/>
                      <a:pt x="3434" y="6551"/>
                      <a:pt x="3409" y="6476"/>
                    </a:cubicBezTo>
                    <a:cubicBezTo>
                      <a:pt x="2733" y="5524"/>
                      <a:pt x="2632" y="4471"/>
                      <a:pt x="3058" y="3368"/>
                    </a:cubicBezTo>
                    <a:cubicBezTo>
                      <a:pt x="3108" y="3168"/>
                      <a:pt x="3134" y="2967"/>
                      <a:pt x="3209" y="2767"/>
                    </a:cubicBezTo>
                    <a:cubicBezTo>
                      <a:pt x="3259" y="2692"/>
                      <a:pt x="3284" y="2617"/>
                      <a:pt x="3309" y="2541"/>
                    </a:cubicBezTo>
                    <a:cubicBezTo>
                      <a:pt x="3384" y="2441"/>
                      <a:pt x="3459" y="2341"/>
                      <a:pt x="3535" y="2266"/>
                    </a:cubicBezTo>
                    <a:cubicBezTo>
                      <a:pt x="3585" y="2190"/>
                      <a:pt x="3660" y="2140"/>
                      <a:pt x="3710" y="2090"/>
                    </a:cubicBezTo>
                    <a:cubicBezTo>
                      <a:pt x="4325" y="1748"/>
                      <a:pt x="4948" y="1586"/>
                      <a:pt x="5583" y="1586"/>
                    </a:cubicBezTo>
                    <a:close/>
                    <a:moveTo>
                      <a:pt x="8647" y="7754"/>
                    </a:moveTo>
                    <a:cubicBezTo>
                      <a:pt x="8597" y="7779"/>
                      <a:pt x="8572" y="7779"/>
                      <a:pt x="8547" y="7805"/>
                    </a:cubicBezTo>
                    <a:cubicBezTo>
                      <a:pt x="8572" y="7779"/>
                      <a:pt x="8597" y="7779"/>
                      <a:pt x="8622" y="7754"/>
                    </a:cubicBezTo>
                    <a:close/>
                    <a:moveTo>
                      <a:pt x="12829" y="5849"/>
                    </a:moveTo>
                    <a:cubicBezTo>
                      <a:pt x="13705" y="5849"/>
                      <a:pt x="14512" y="6102"/>
                      <a:pt x="15164" y="6852"/>
                    </a:cubicBezTo>
                    <a:cubicBezTo>
                      <a:pt x="15414" y="7078"/>
                      <a:pt x="15515" y="7454"/>
                      <a:pt x="15815" y="7654"/>
                    </a:cubicBezTo>
                    <a:cubicBezTo>
                      <a:pt x="15865" y="7679"/>
                      <a:pt x="15916" y="7729"/>
                      <a:pt x="15966" y="7779"/>
                    </a:cubicBezTo>
                    <a:cubicBezTo>
                      <a:pt x="15966" y="7980"/>
                      <a:pt x="15966" y="8155"/>
                      <a:pt x="15966" y="8356"/>
                    </a:cubicBezTo>
                    <a:lnTo>
                      <a:pt x="15891" y="8356"/>
                    </a:lnTo>
                    <a:cubicBezTo>
                      <a:pt x="15364" y="8732"/>
                      <a:pt x="15264" y="9434"/>
                      <a:pt x="14788" y="9860"/>
                    </a:cubicBezTo>
                    <a:cubicBezTo>
                      <a:pt x="14637" y="10010"/>
                      <a:pt x="14512" y="10135"/>
                      <a:pt x="14412" y="10261"/>
                    </a:cubicBezTo>
                    <a:cubicBezTo>
                      <a:pt x="14286" y="10361"/>
                      <a:pt x="14161" y="10436"/>
                      <a:pt x="13986" y="10436"/>
                    </a:cubicBezTo>
                    <a:cubicBezTo>
                      <a:pt x="13672" y="10536"/>
                      <a:pt x="13347" y="10555"/>
                      <a:pt x="13018" y="10555"/>
                    </a:cubicBezTo>
                    <a:cubicBezTo>
                      <a:pt x="12820" y="10555"/>
                      <a:pt x="12622" y="10548"/>
                      <a:pt x="12424" y="10548"/>
                    </a:cubicBezTo>
                    <a:cubicBezTo>
                      <a:pt x="12292" y="10548"/>
                      <a:pt x="12161" y="10551"/>
                      <a:pt x="12031" y="10561"/>
                    </a:cubicBezTo>
                    <a:cubicBezTo>
                      <a:pt x="11855" y="10561"/>
                      <a:pt x="11655" y="10587"/>
                      <a:pt x="11479" y="10662"/>
                    </a:cubicBezTo>
                    <a:cubicBezTo>
                      <a:pt x="11454" y="10687"/>
                      <a:pt x="11454" y="10687"/>
                      <a:pt x="11429" y="10687"/>
                    </a:cubicBezTo>
                    <a:cubicBezTo>
                      <a:pt x="11429" y="10662"/>
                      <a:pt x="11404" y="10637"/>
                      <a:pt x="11379" y="10587"/>
                    </a:cubicBezTo>
                    <a:lnTo>
                      <a:pt x="11379" y="10612"/>
                    </a:lnTo>
                    <a:cubicBezTo>
                      <a:pt x="11279" y="10561"/>
                      <a:pt x="11229" y="10461"/>
                      <a:pt x="11179" y="10386"/>
                    </a:cubicBezTo>
                    <a:cubicBezTo>
                      <a:pt x="11104" y="10336"/>
                      <a:pt x="11053" y="10286"/>
                      <a:pt x="10978" y="10211"/>
                    </a:cubicBezTo>
                    <a:cubicBezTo>
                      <a:pt x="11053" y="9634"/>
                      <a:pt x="10803" y="9183"/>
                      <a:pt x="10377" y="8832"/>
                    </a:cubicBezTo>
                    <a:cubicBezTo>
                      <a:pt x="10402" y="8807"/>
                      <a:pt x="10452" y="8757"/>
                      <a:pt x="10502" y="8707"/>
                    </a:cubicBezTo>
                    <a:cubicBezTo>
                      <a:pt x="10703" y="8105"/>
                      <a:pt x="10527" y="7429"/>
                      <a:pt x="10903" y="6877"/>
                    </a:cubicBezTo>
                    <a:cubicBezTo>
                      <a:pt x="11053" y="6226"/>
                      <a:pt x="11505" y="5950"/>
                      <a:pt x="12106" y="5900"/>
                    </a:cubicBezTo>
                    <a:cubicBezTo>
                      <a:pt x="12351" y="5868"/>
                      <a:pt x="12592" y="5849"/>
                      <a:pt x="12829" y="5849"/>
                    </a:cubicBezTo>
                    <a:close/>
                    <a:moveTo>
                      <a:pt x="18823" y="10988"/>
                    </a:moveTo>
                    <a:cubicBezTo>
                      <a:pt x="18823" y="11013"/>
                      <a:pt x="18798" y="11013"/>
                      <a:pt x="18798" y="11013"/>
                    </a:cubicBezTo>
                    <a:cubicBezTo>
                      <a:pt x="18798" y="11013"/>
                      <a:pt x="18773" y="11038"/>
                      <a:pt x="18773" y="11038"/>
                    </a:cubicBezTo>
                    <a:cubicBezTo>
                      <a:pt x="18773" y="11038"/>
                      <a:pt x="18773" y="11013"/>
                      <a:pt x="18773" y="11013"/>
                    </a:cubicBezTo>
                    <a:cubicBezTo>
                      <a:pt x="18798" y="11013"/>
                      <a:pt x="18798" y="10988"/>
                      <a:pt x="18823" y="10988"/>
                    </a:cubicBezTo>
                    <a:close/>
                    <a:moveTo>
                      <a:pt x="16542" y="11489"/>
                    </a:moveTo>
                    <a:cubicBezTo>
                      <a:pt x="16542" y="11514"/>
                      <a:pt x="16542" y="11514"/>
                      <a:pt x="16542" y="11539"/>
                    </a:cubicBezTo>
                    <a:cubicBezTo>
                      <a:pt x="16517" y="11514"/>
                      <a:pt x="16467" y="11514"/>
                      <a:pt x="16467" y="11514"/>
                    </a:cubicBezTo>
                    <a:cubicBezTo>
                      <a:pt x="16467" y="11514"/>
                      <a:pt x="16517" y="11514"/>
                      <a:pt x="16542" y="11489"/>
                    </a:cubicBezTo>
                    <a:close/>
                    <a:moveTo>
                      <a:pt x="16567" y="11614"/>
                    </a:moveTo>
                    <a:lnTo>
                      <a:pt x="16617" y="11639"/>
                    </a:lnTo>
                    <a:lnTo>
                      <a:pt x="16567" y="11639"/>
                    </a:lnTo>
                    <a:cubicBezTo>
                      <a:pt x="16567" y="11639"/>
                      <a:pt x="16567" y="11614"/>
                      <a:pt x="16567" y="11614"/>
                    </a:cubicBezTo>
                    <a:close/>
                    <a:moveTo>
                      <a:pt x="5890" y="0"/>
                    </a:moveTo>
                    <a:cubicBezTo>
                      <a:pt x="5733" y="0"/>
                      <a:pt x="5571" y="36"/>
                      <a:pt x="5414" y="60"/>
                    </a:cubicBezTo>
                    <a:cubicBezTo>
                      <a:pt x="4612" y="211"/>
                      <a:pt x="3810" y="361"/>
                      <a:pt x="2983" y="486"/>
                    </a:cubicBezTo>
                    <a:cubicBezTo>
                      <a:pt x="2156" y="662"/>
                      <a:pt x="1404" y="887"/>
                      <a:pt x="728" y="1388"/>
                    </a:cubicBezTo>
                    <a:lnTo>
                      <a:pt x="151" y="1388"/>
                    </a:lnTo>
                    <a:cubicBezTo>
                      <a:pt x="151" y="1464"/>
                      <a:pt x="126" y="1539"/>
                      <a:pt x="101" y="1614"/>
                    </a:cubicBezTo>
                    <a:cubicBezTo>
                      <a:pt x="26" y="1789"/>
                      <a:pt x="1" y="1990"/>
                      <a:pt x="126" y="2190"/>
                    </a:cubicBezTo>
                    <a:cubicBezTo>
                      <a:pt x="126" y="2266"/>
                      <a:pt x="126" y="2316"/>
                      <a:pt x="126" y="2391"/>
                    </a:cubicBezTo>
                    <a:cubicBezTo>
                      <a:pt x="126" y="3118"/>
                      <a:pt x="151" y="3870"/>
                      <a:pt x="151" y="4596"/>
                    </a:cubicBezTo>
                    <a:cubicBezTo>
                      <a:pt x="327" y="4972"/>
                      <a:pt x="226" y="5373"/>
                      <a:pt x="226" y="5774"/>
                    </a:cubicBezTo>
                    <a:cubicBezTo>
                      <a:pt x="251" y="6426"/>
                      <a:pt x="327" y="7028"/>
                      <a:pt x="853" y="7454"/>
                    </a:cubicBezTo>
                    <a:cubicBezTo>
                      <a:pt x="1179" y="7905"/>
                      <a:pt x="1605" y="8206"/>
                      <a:pt x="2056" y="8506"/>
                    </a:cubicBezTo>
                    <a:cubicBezTo>
                      <a:pt x="2332" y="8657"/>
                      <a:pt x="2632" y="8807"/>
                      <a:pt x="2908" y="8957"/>
                    </a:cubicBezTo>
                    <a:cubicBezTo>
                      <a:pt x="3259" y="9108"/>
                      <a:pt x="3585" y="9308"/>
                      <a:pt x="3961" y="9383"/>
                    </a:cubicBezTo>
                    <a:cubicBezTo>
                      <a:pt x="4036" y="9383"/>
                      <a:pt x="4136" y="9358"/>
                      <a:pt x="4236" y="9333"/>
                    </a:cubicBezTo>
                    <a:cubicBezTo>
                      <a:pt x="4286" y="9308"/>
                      <a:pt x="4337" y="9283"/>
                      <a:pt x="4362" y="9233"/>
                    </a:cubicBezTo>
                    <a:cubicBezTo>
                      <a:pt x="4512" y="9459"/>
                      <a:pt x="4713" y="9559"/>
                      <a:pt x="4913" y="9684"/>
                    </a:cubicBezTo>
                    <a:lnTo>
                      <a:pt x="4963" y="9684"/>
                    </a:lnTo>
                    <a:cubicBezTo>
                      <a:pt x="4963" y="9684"/>
                      <a:pt x="4963" y="9709"/>
                      <a:pt x="4988" y="9734"/>
                    </a:cubicBezTo>
                    <a:cubicBezTo>
                      <a:pt x="5565" y="10436"/>
                      <a:pt x="6442" y="10461"/>
                      <a:pt x="7244" y="10637"/>
                    </a:cubicBezTo>
                    <a:cubicBezTo>
                      <a:pt x="7419" y="10637"/>
                      <a:pt x="7545" y="10637"/>
                      <a:pt x="7670" y="10587"/>
                    </a:cubicBezTo>
                    <a:cubicBezTo>
                      <a:pt x="8021" y="10687"/>
                      <a:pt x="8422" y="10637"/>
                      <a:pt x="8748" y="10812"/>
                    </a:cubicBezTo>
                    <a:cubicBezTo>
                      <a:pt x="9224" y="10962"/>
                      <a:pt x="9700" y="11088"/>
                      <a:pt x="10151" y="11238"/>
                    </a:cubicBezTo>
                    <a:cubicBezTo>
                      <a:pt x="10302" y="11238"/>
                      <a:pt x="10427" y="11213"/>
                      <a:pt x="10552" y="11213"/>
                    </a:cubicBezTo>
                    <a:cubicBezTo>
                      <a:pt x="10690" y="11282"/>
                      <a:pt x="10828" y="11321"/>
                      <a:pt x="10965" y="11321"/>
                    </a:cubicBezTo>
                    <a:cubicBezTo>
                      <a:pt x="11078" y="11321"/>
                      <a:pt x="11191" y="11295"/>
                      <a:pt x="11304" y="11238"/>
                    </a:cubicBezTo>
                    <a:lnTo>
                      <a:pt x="11304" y="11238"/>
                    </a:lnTo>
                    <a:cubicBezTo>
                      <a:pt x="11279" y="11313"/>
                      <a:pt x="11304" y="11389"/>
                      <a:pt x="11354" y="11464"/>
                    </a:cubicBezTo>
                    <a:cubicBezTo>
                      <a:pt x="11454" y="11539"/>
                      <a:pt x="11555" y="11589"/>
                      <a:pt x="11680" y="11614"/>
                    </a:cubicBezTo>
                    <a:cubicBezTo>
                      <a:pt x="11855" y="11639"/>
                      <a:pt x="12006" y="11689"/>
                      <a:pt x="12181" y="11739"/>
                    </a:cubicBezTo>
                    <a:cubicBezTo>
                      <a:pt x="12256" y="11790"/>
                      <a:pt x="12332" y="11790"/>
                      <a:pt x="12432" y="11815"/>
                    </a:cubicBezTo>
                    <a:cubicBezTo>
                      <a:pt x="12858" y="11865"/>
                      <a:pt x="13309" y="11815"/>
                      <a:pt x="13735" y="11965"/>
                    </a:cubicBezTo>
                    <a:cubicBezTo>
                      <a:pt x="13860" y="11990"/>
                      <a:pt x="13986" y="12015"/>
                      <a:pt x="14136" y="12040"/>
                    </a:cubicBezTo>
                    <a:cubicBezTo>
                      <a:pt x="14261" y="12065"/>
                      <a:pt x="14387" y="12065"/>
                      <a:pt x="14537" y="12090"/>
                    </a:cubicBezTo>
                    <a:cubicBezTo>
                      <a:pt x="14551" y="12089"/>
                      <a:pt x="14565" y="12088"/>
                      <a:pt x="14580" y="12088"/>
                    </a:cubicBezTo>
                    <a:cubicBezTo>
                      <a:pt x="14687" y="12088"/>
                      <a:pt x="14805" y="12125"/>
                      <a:pt x="14907" y="12125"/>
                    </a:cubicBezTo>
                    <a:cubicBezTo>
                      <a:pt x="15014" y="12125"/>
                      <a:pt x="15102" y="12084"/>
                      <a:pt x="15139" y="11915"/>
                    </a:cubicBezTo>
                    <a:cubicBezTo>
                      <a:pt x="15164" y="11915"/>
                      <a:pt x="15164" y="11915"/>
                      <a:pt x="15164" y="11940"/>
                    </a:cubicBezTo>
                    <a:cubicBezTo>
                      <a:pt x="15219" y="11949"/>
                      <a:pt x="15270" y="11955"/>
                      <a:pt x="15320" y="11955"/>
                    </a:cubicBezTo>
                    <a:cubicBezTo>
                      <a:pt x="15406" y="11955"/>
                      <a:pt x="15485" y="11937"/>
                      <a:pt x="15565" y="11890"/>
                    </a:cubicBezTo>
                    <a:cubicBezTo>
                      <a:pt x="15590" y="11890"/>
                      <a:pt x="15615" y="11865"/>
                      <a:pt x="15640" y="11840"/>
                    </a:cubicBezTo>
                    <a:cubicBezTo>
                      <a:pt x="15817" y="11938"/>
                      <a:pt x="15995" y="12006"/>
                      <a:pt x="16196" y="12006"/>
                    </a:cubicBezTo>
                    <a:cubicBezTo>
                      <a:pt x="16251" y="12006"/>
                      <a:pt x="16308" y="12001"/>
                      <a:pt x="16367" y="11990"/>
                    </a:cubicBezTo>
                    <a:lnTo>
                      <a:pt x="16517" y="11990"/>
                    </a:lnTo>
                    <a:cubicBezTo>
                      <a:pt x="16542" y="12040"/>
                      <a:pt x="16592" y="12090"/>
                      <a:pt x="16642" y="12140"/>
                    </a:cubicBezTo>
                    <a:cubicBezTo>
                      <a:pt x="17194" y="12391"/>
                      <a:pt x="17820" y="12191"/>
                      <a:pt x="18372" y="12391"/>
                    </a:cubicBezTo>
                    <a:cubicBezTo>
                      <a:pt x="18547" y="12391"/>
                      <a:pt x="18723" y="12391"/>
                      <a:pt x="18873" y="12366"/>
                    </a:cubicBezTo>
                    <a:cubicBezTo>
                      <a:pt x="19273" y="12301"/>
                      <a:pt x="19672" y="12288"/>
                      <a:pt x="20072" y="12288"/>
                    </a:cubicBezTo>
                    <a:cubicBezTo>
                      <a:pt x="20350" y="12288"/>
                      <a:pt x="20629" y="12294"/>
                      <a:pt x="20907" y="12294"/>
                    </a:cubicBezTo>
                    <a:cubicBezTo>
                      <a:pt x="21307" y="12294"/>
                      <a:pt x="21706" y="12281"/>
                      <a:pt x="22106" y="12216"/>
                    </a:cubicBezTo>
                    <a:cubicBezTo>
                      <a:pt x="22256" y="12216"/>
                      <a:pt x="22432" y="12241"/>
                      <a:pt x="22607" y="12241"/>
                    </a:cubicBezTo>
                    <a:cubicBezTo>
                      <a:pt x="23234" y="12090"/>
                      <a:pt x="23886" y="12115"/>
                      <a:pt x="24537" y="12015"/>
                    </a:cubicBezTo>
                    <a:cubicBezTo>
                      <a:pt x="24841" y="11950"/>
                      <a:pt x="25145" y="11885"/>
                      <a:pt x="25465" y="11885"/>
                    </a:cubicBezTo>
                    <a:cubicBezTo>
                      <a:pt x="25515" y="11885"/>
                      <a:pt x="25565" y="11886"/>
                      <a:pt x="25615" y="11890"/>
                    </a:cubicBezTo>
                    <a:cubicBezTo>
                      <a:pt x="25651" y="11891"/>
                      <a:pt x="25687" y="11892"/>
                      <a:pt x="25723" y="11892"/>
                    </a:cubicBezTo>
                    <a:cubicBezTo>
                      <a:pt x="26232" y="11892"/>
                      <a:pt x="26702" y="11733"/>
                      <a:pt x="27194" y="11639"/>
                    </a:cubicBezTo>
                    <a:cubicBezTo>
                      <a:pt x="27319" y="11614"/>
                      <a:pt x="27419" y="11564"/>
                      <a:pt x="27520" y="11489"/>
                    </a:cubicBezTo>
                    <a:lnTo>
                      <a:pt x="28046" y="11489"/>
                    </a:lnTo>
                    <a:cubicBezTo>
                      <a:pt x="28093" y="11490"/>
                      <a:pt x="28139" y="11491"/>
                      <a:pt x="28186" y="11491"/>
                    </a:cubicBezTo>
                    <a:cubicBezTo>
                      <a:pt x="28866" y="11491"/>
                      <a:pt x="29543" y="11324"/>
                      <a:pt x="30176" y="11113"/>
                    </a:cubicBezTo>
                    <a:cubicBezTo>
                      <a:pt x="30527" y="11013"/>
                      <a:pt x="30853" y="10887"/>
                      <a:pt x="31204" y="10837"/>
                    </a:cubicBezTo>
                    <a:cubicBezTo>
                      <a:pt x="31279" y="10812"/>
                      <a:pt x="31379" y="10762"/>
                      <a:pt x="31480" y="10737"/>
                    </a:cubicBezTo>
                    <a:cubicBezTo>
                      <a:pt x="32532" y="10386"/>
                      <a:pt x="33585" y="10010"/>
                      <a:pt x="34637" y="9634"/>
                    </a:cubicBezTo>
                    <a:cubicBezTo>
                      <a:pt x="35490" y="9358"/>
                      <a:pt x="36292" y="8957"/>
                      <a:pt x="37094" y="8607"/>
                    </a:cubicBezTo>
                    <a:cubicBezTo>
                      <a:pt x="37344" y="8481"/>
                      <a:pt x="37545" y="8306"/>
                      <a:pt x="37770" y="8155"/>
                    </a:cubicBezTo>
                    <a:cubicBezTo>
                      <a:pt x="37871" y="8105"/>
                      <a:pt x="37971" y="8030"/>
                      <a:pt x="38071" y="7955"/>
                    </a:cubicBezTo>
                    <a:cubicBezTo>
                      <a:pt x="38146" y="7905"/>
                      <a:pt x="38221" y="7855"/>
                      <a:pt x="38297" y="7805"/>
                    </a:cubicBezTo>
                    <a:cubicBezTo>
                      <a:pt x="38923" y="7529"/>
                      <a:pt x="39450" y="7128"/>
                      <a:pt x="39600" y="6401"/>
                    </a:cubicBezTo>
                    <a:cubicBezTo>
                      <a:pt x="39575" y="4998"/>
                      <a:pt x="39575" y="3594"/>
                      <a:pt x="39575" y="2190"/>
                    </a:cubicBezTo>
                    <a:cubicBezTo>
                      <a:pt x="39575" y="1990"/>
                      <a:pt x="39575" y="1789"/>
                      <a:pt x="39575" y="1589"/>
                    </a:cubicBezTo>
                    <a:cubicBezTo>
                      <a:pt x="39508" y="1593"/>
                      <a:pt x="39443" y="1595"/>
                      <a:pt x="39378" y="1595"/>
                    </a:cubicBezTo>
                    <a:cubicBezTo>
                      <a:pt x="39055" y="1595"/>
                      <a:pt x="38756" y="1543"/>
                      <a:pt x="38422" y="1439"/>
                    </a:cubicBezTo>
                    <a:cubicBezTo>
                      <a:pt x="37949" y="1281"/>
                      <a:pt x="37477" y="1184"/>
                      <a:pt x="36968" y="1184"/>
                    </a:cubicBezTo>
                    <a:cubicBezTo>
                      <a:pt x="36910" y="1184"/>
                      <a:pt x="36852" y="1185"/>
                      <a:pt x="36793" y="1188"/>
                    </a:cubicBezTo>
                    <a:lnTo>
                      <a:pt x="36392" y="1188"/>
                    </a:lnTo>
                    <a:cubicBezTo>
                      <a:pt x="36342" y="1194"/>
                      <a:pt x="36291" y="1197"/>
                      <a:pt x="36239" y="1197"/>
                    </a:cubicBezTo>
                    <a:cubicBezTo>
                      <a:pt x="36085" y="1197"/>
                      <a:pt x="35927" y="1175"/>
                      <a:pt x="35772" y="1175"/>
                    </a:cubicBezTo>
                    <a:cubicBezTo>
                      <a:pt x="35565" y="1175"/>
                      <a:pt x="35364" y="1213"/>
                      <a:pt x="35189" y="1388"/>
                    </a:cubicBezTo>
                    <a:cubicBezTo>
                      <a:pt x="35024" y="1315"/>
                      <a:pt x="34846" y="1216"/>
                      <a:pt x="34665" y="1216"/>
                    </a:cubicBezTo>
                    <a:cubicBezTo>
                      <a:pt x="34598" y="1216"/>
                      <a:pt x="34530" y="1229"/>
                      <a:pt x="34462" y="1263"/>
                    </a:cubicBezTo>
                    <a:cubicBezTo>
                      <a:pt x="34376" y="1306"/>
                      <a:pt x="34296" y="1323"/>
                      <a:pt x="34219" y="1323"/>
                    </a:cubicBezTo>
                    <a:cubicBezTo>
                      <a:pt x="34071" y="1323"/>
                      <a:pt x="33933" y="1262"/>
                      <a:pt x="33785" y="1213"/>
                    </a:cubicBezTo>
                    <a:lnTo>
                      <a:pt x="33785" y="1213"/>
                    </a:lnTo>
                    <a:cubicBezTo>
                      <a:pt x="33685" y="1338"/>
                      <a:pt x="33685" y="1464"/>
                      <a:pt x="33810" y="1589"/>
                    </a:cubicBezTo>
                    <a:cubicBezTo>
                      <a:pt x="33936" y="1865"/>
                      <a:pt x="33961" y="2140"/>
                      <a:pt x="33810" y="2391"/>
                    </a:cubicBezTo>
                    <a:cubicBezTo>
                      <a:pt x="33785" y="2566"/>
                      <a:pt x="33735" y="2692"/>
                      <a:pt x="33610" y="2792"/>
                    </a:cubicBezTo>
                    <a:cubicBezTo>
                      <a:pt x="33384" y="3168"/>
                      <a:pt x="33109" y="3494"/>
                      <a:pt x="32808" y="3794"/>
                    </a:cubicBezTo>
                    <a:lnTo>
                      <a:pt x="32808" y="3820"/>
                    </a:lnTo>
                    <a:cubicBezTo>
                      <a:pt x="32733" y="3845"/>
                      <a:pt x="32632" y="3870"/>
                      <a:pt x="32607" y="3945"/>
                    </a:cubicBezTo>
                    <a:cubicBezTo>
                      <a:pt x="32607" y="3945"/>
                      <a:pt x="32582" y="3920"/>
                      <a:pt x="32582" y="3920"/>
                    </a:cubicBezTo>
                    <a:cubicBezTo>
                      <a:pt x="32369" y="3883"/>
                      <a:pt x="32160" y="3873"/>
                      <a:pt x="31953" y="3873"/>
                    </a:cubicBezTo>
                    <a:cubicBezTo>
                      <a:pt x="31726" y="3873"/>
                      <a:pt x="31501" y="3885"/>
                      <a:pt x="31278" y="3885"/>
                    </a:cubicBezTo>
                    <a:cubicBezTo>
                      <a:pt x="31153" y="3885"/>
                      <a:pt x="31028" y="3881"/>
                      <a:pt x="30903" y="3870"/>
                    </a:cubicBezTo>
                    <a:cubicBezTo>
                      <a:pt x="30853" y="3920"/>
                      <a:pt x="30803" y="3945"/>
                      <a:pt x="30778" y="3970"/>
                    </a:cubicBezTo>
                    <a:cubicBezTo>
                      <a:pt x="30652" y="3569"/>
                      <a:pt x="30126" y="3569"/>
                      <a:pt x="29976" y="3193"/>
                    </a:cubicBezTo>
                    <a:cubicBezTo>
                      <a:pt x="29750" y="2992"/>
                      <a:pt x="29876" y="2591"/>
                      <a:pt x="29575" y="2391"/>
                    </a:cubicBezTo>
                    <a:cubicBezTo>
                      <a:pt x="29199" y="2667"/>
                      <a:pt x="28823" y="2867"/>
                      <a:pt x="28372" y="3043"/>
                    </a:cubicBezTo>
                    <a:cubicBezTo>
                      <a:pt x="27595" y="3318"/>
                      <a:pt x="26743" y="3519"/>
                      <a:pt x="26166" y="4195"/>
                    </a:cubicBezTo>
                    <a:cubicBezTo>
                      <a:pt x="25164" y="4797"/>
                      <a:pt x="24186" y="5399"/>
                      <a:pt x="23184" y="6000"/>
                    </a:cubicBezTo>
                    <a:cubicBezTo>
                      <a:pt x="23510" y="6576"/>
                      <a:pt x="24362" y="6501"/>
                      <a:pt x="24637" y="7153"/>
                    </a:cubicBezTo>
                    <a:cubicBezTo>
                      <a:pt x="24963" y="7378"/>
                      <a:pt x="24838" y="7980"/>
                      <a:pt x="25389" y="8030"/>
                    </a:cubicBezTo>
                    <a:cubicBezTo>
                      <a:pt x="25339" y="8080"/>
                      <a:pt x="25289" y="8130"/>
                      <a:pt x="25214" y="8180"/>
                    </a:cubicBezTo>
                    <a:cubicBezTo>
                      <a:pt x="24813" y="8757"/>
                      <a:pt x="24287" y="9258"/>
                      <a:pt x="24111" y="9985"/>
                    </a:cubicBezTo>
                    <a:cubicBezTo>
                      <a:pt x="24074" y="9948"/>
                      <a:pt x="24024" y="9925"/>
                      <a:pt x="23971" y="9925"/>
                    </a:cubicBezTo>
                    <a:cubicBezTo>
                      <a:pt x="23951" y="9925"/>
                      <a:pt x="23931" y="9928"/>
                      <a:pt x="23911" y="9935"/>
                    </a:cubicBezTo>
                    <a:cubicBezTo>
                      <a:pt x="23349" y="10303"/>
                      <a:pt x="22739" y="10316"/>
                      <a:pt x="22131" y="10316"/>
                    </a:cubicBezTo>
                    <a:cubicBezTo>
                      <a:pt x="22087" y="10316"/>
                      <a:pt x="22044" y="10316"/>
                      <a:pt x="22000" y="10316"/>
                    </a:cubicBezTo>
                    <a:cubicBezTo>
                      <a:pt x="21783" y="10316"/>
                      <a:pt x="21567" y="10317"/>
                      <a:pt x="21354" y="10336"/>
                    </a:cubicBezTo>
                    <a:cubicBezTo>
                      <a:pt x="21079" y="9985"/>
                      <a:pt x="20878" y="9609"/>
                      <a:pt x="20728" y="9208"/>
                    </a:cubicBezTo>
                    <a:cubicBezTo>
                      <a:pt x="20452" y="8406"/>
                      <a:pt x="20151" y="7579"/>
                      <a:pt x="20753" y="6777"/>
                    </a:cubicBezTo>
                    <a:cubicBezTo>
                      <a:pt x="20803" y="6677"/>
                      <a:pt x="20828" y="6602"/>
                      <a:pt x="20828" y="6501"/>
                    </a:cubicBezTo>
                    <a:cubicBezTo>
                      <a:pt x="20803" y="6476"/>
                      <a:pt x="20778" y="6426"/>
                      <a:pt x="20753" y="6376"/>
                    </a:cubicBezTo>
                    <a:cubicBezTo>
                      <a:pt x="19199" y="6201"/>
                      <a:pt x="17745" y="5749"/>
                      <a:pt x="16367" y="4998"/>
                    </a:cubicBezTo>
                    <a:cubicBezTo>
                      <a:pt x="14913" y="3995"/>
                      <a:pt x="13434" y="3018"/>
                      <a:pt x="11981" y="2015"/>
                    </a:cubicBezTo>
                    <a:cubicBezTo>
                      <a:pt x="11906" y="2015"/>
                      <a:pt x="11830" y="2040"/>
                      <a:pt x="11755" y="2040"/>
                    </a:cubicBezTo>
                    <a:cubicBezTo>
                      <a:pt x="11699" y="2074"/>
                      <a:pt x="11642" y="2088"/>
                      <a:pt x="11585" y="2088"/>
                    </a:cubicBezTo>
                    <a:cubicBezTo>
                      <a:pt x="11517" y="2088"/>
                      <a:pt x="11448" y="2068"/>
                      <a:pt x="11379" y="2040"/>
                    </a:cubicBezTo>
                    <a:lnTo>
                      <a:pt x="11329" y="2040"/>
                    </a:lnTo>
                    <a:cubicBezTo>
                      <a:pt x="11304" y="2015"/>
                      <a:pt x="11304" y="1990"/>
                      <a:pt x="11279" y="1965"/>
                    </a:cubicBezTo>
                    <a:cubicBezTo>
                      <a:pt x="10652" y="1589"/>
                      <a:pt x="10427" y="712"/>
                      <a:pt x="9575" y="586"/>
                    </a:cubicBezTo>
                    <a:cubicBezTo>
                      <a:pt x="8632" y="362"/>
                      <a:pt x="7689" y="178"/>
                      <a:pt x="6710" y="178"/>
                    </a:cubicBezTo>
                    <a:cubicBezTo>
                      <a:pt x="6596" y="178"/>
                      <a:pt x="6482" y="180"/>
                      <a:pt x="6367" y="185"/>
                    </a:cubicBezTo>
                    <a:cubicBezTo>
                      <a:pt x="6223" y="42"/>
                      <a:pt x="6060" y="0"/>
                      <a:pt x="58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9" name="Google Shape;899;p35"/>
              <p:cNvSpPr/>
              <p:nvPr/>
            </p:nvSpPr>
            <p:spPr>
              <a:xfrm>
                <a:off x="2429975" y="28133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0" name="Google Shape;900;p35"/>
              <p:cNvSpPr/>
              <p:nvPr/>
            </p:nvSpPr>
            <p:spPr>
              <a:xfrm>
                <a:off x="2003275" y="1453300"/>
                <a:ext cx="1013175" cy="353875"/>
              </a:xfrm>
              <a:custGeom>
                <a:avLst/>
                <a:gdLst/>
                <a:ahLst/>
                <a:cxnLst/>
                <a:rect l="l" t="t" r="r" b="b"/>
                <a:pathLst>
                  <a:path w="40527" h="14155" extrusionOk="0">
                    <a:moveTo>
                      <a:pt x="40297" y="1"/>
                    </a:moveTo>
                    <a:cubicBezTo>
                      <a:pt x="40182" y="1"/>
                      <a:pt x="40009" y="46"/>
                      <a:pt x="39750" y="115"/>
                    </a:cubicBezTo>
                    <a:cubicBezTo>
                      <a:pt x="39424" y="165"/>
                      <a:pt x="39098" y="165"/>
                      <a:pt x="38798" y="291"/>
                    </a:cubicBezTo>
                    <a:cubicBezTo>
                      <a:pt x="38697" y="316"/>
                      <a:pt x="38622" y="341"/>
                      <a:pt x="38522" y="366"/>
                    </a:cubicBezTo>
                    <a:cubicBezTo>
                      <a:pt x="37294" y="892"/>
                      <a:pt x="35991" y="1268"/>
                      <a:pt x="34662" y="1519"/>
                    </a:cubicBezTo>
                    <a:cubicBezTo>
                      <a:pt x="33685" y="1719"/>
                      <a:pt x="32682" y="1945"/>
                      <a:pt x="31680" y="2070"/>
                    </a:cubicBezTo>
                    <a:cubicBezTo>
                      <a:pt x="31580" y="2095"/>
                      <a:pt x="31479" y="2120"/>
                      <a:pt x="31379" y="2145"/>
                    </a:cubicBezTo>
                    <a:cubicBezTo>
                      <a:pt x="31028" y="2270"/>
                      <a:pt x="30652" y="2220"/>
                      <a:pt x="30276" y="2270"/>
                    </a:cubicBezTo>
                    <a:cubicBezTo>
                      <a:pt x="29023" y="2471"/>
                      <a:pt x="27770" y="2571"/>
                      <a:pt x="26492" y="2697"/>
                    </a:cubicBezTo>
                    <a:cubicBezTo>
                      <a:pt x="26070" y="2802"/>
                      <a:pt x="25642" y="2825"/>
                      <a:pt x="25212" y="2825"/>
                    </a:cubicBezTo>
                    <a:cubicBezTo>
                      <a:pt x="24872" y="2825"/>
                      <a:pt x="24531" y="2811"/>
                      <a:pt x="24189" y="2811"/>
                    </a:cubicBezTo>
                    <a:cubicBezTo>
                      <a:pt x="24038" y="2811"/>
                      <a:pt x="23886" y="2814"/>
                      <a:pt x="23735" y="2822"/>
                    </a:cubicBezTo>
                    <a:cubicBezTo>
                      <a:pt x="23585" y="2822"/>
                      <a:pt x="23434" y="2822"/>
                      <a:pt x="23284" y="2847"/>
                    </a:cubicBezTo>
                    <a:cubicBezTo>
                      <a:pt x="23133" y="2872"/>
                      <a:pt x="23008" y="2872"/>
                      <a:pt x="22858" y="2897"/>
                    </a:cubicBezTo>
                    <a:cubicBezTo>
                      <a:pt x="22783" y="2922"/>
                      <a:pt x="22682" y="2947"/>
                      <a:pt x="22607" y="2972"/>
                    </a:cubicBezTo>
                    <a:cubicBezTo>
                      <a:pt x="22549" y="2981"/>
                      <a:pt x="22490" y="2983"/>
                      <a:pt x="22432" y="2983"/>
                    </a:cubicBezTo>
                    <a:cubicBezTo>
                      <a:pt x="22315" y="2983"/>
                      <a:pt x="22198" y="2972"/>
                      <a:pt x="22081" y="2972"/>
                    </a:cubicBezTo>
                    <a:cubicBezTo>
                      <a:pt x="21981" y="2972"/>
                      <a:pt x="21880" y="2972"/>
                      <a:pt x="21780" y="2997"/>
                    </a:cubicBezTo>
                    <a:cubicBezTo>
                      <a:pt x="20812" y="3009"/>
                      <a:pt x="19844" y="3032"/>
                      <a:pt x="18879" y="3032"/>
                    </a:cubicBezTo>
                    <a:cubicBezTo>
                      <a:pt x="17794" y="3032"/>
                      <a:pt x="16714" y="3003"/>
                      <a:pt x="15640" y="2897"/>
                    </a:cubicBezTo>
                    <a:cubicBezTo>
                      <a:pt x="14086" y="2747"/>
                      <a:pt x="12532" y="2872"/>
                      <a:pt x="11003" y="2596"/>
                    </a:cubicBezTo>
                    <a:cubicBezTo>
                      <a:pt x="8221" y="2446"/>
                      <a:pt x="5464" y="2070"/>
                      <a:pt x="2732" y="1544"/>
                    </a:cubicBezTo>
                    <a:cubicBezTo>
                      <a:pt x="2194" y="1431"/>
                      <a:pt x="1655" y="1339"/>
                      <a:pt x="1080" y="1339"/>
                    </a:cubicBezTo>
                    <a:cubicBezTo>
                      <a:pt x="1013" y="1339"/>
                      <a:pt x="946" y="1341"/>
                      <a:pt x="878" y="1343"/>
                    </a:cubicBezTo>
                    <a:cubicBezTo>
                      <a:pt x="151" y="1393"/>
                      <a:pt x="0" y="1669"/>
                      <a:pt x="226" y="2296"/>
                    </a:cubicBezTo>
                    <a:cubicBezTo>
                      <a:pt x="251" y="3874"/>
                      <a:pt x="251" y="5453"/>
                      <a:pt x="251" y="7032"/>
                    </a:cubicBezTo>
                    <a:cubicBezTo>
                      <a:pt x="828" y="7659"/>
                      <a:pt x="1279" y="8361"/>
                      <a:pt x="1830" y="8987"/>
                    </a:cubicBezTo>
                    <a:cubicBezTo>
                      <a:pt x="3083" y="10347"/>
                      <a:pt x="4300" y="11850"/>
                      <a:pt x="6244" y="11850"/>
                    </a:cubicBezTo>
                    <a:cubicBezTo>
                      <a:pt x="6594" y="11850"/>
                      <a:pt x="6967" y="11801"/>
                      <a:pt x="7369" y="11694"/>
                    </a:cubicBezTo>
                    <a:cubicBezTo>
                      <a:pt x="7970" y="11544"/>
                      <a:pt x="8522" y="11343"/>
                      <a:pt x="9098" y="11118"/>
                    </a:cubicBezTo>
                    <a:cubicBezTo>
                      <a:pt x="9173" y="11093"/>
                      <a:pt x="9274" y="11068"/>
                      <a:pt x="9349" y="11017"/>
                    </a:cubicBezTo>
                    <a:cubicBezTo>
                      <a:pt x="9524" y="10942"/>
                      <a:pt x="9700" y="10892"/>
                      <a:pt x="9875" y="10842"/>
                    </a:cubicBezTo>
                    <a:cubicBezTo>
                      <a:pt x="11053" y="10266"/>
                      <a:pt x="12281" y="9789"/>
                      <a:pt x="13559" y="9489"/>
                    </a:cubicBezTo>
                    <a:cubicBezTo>
                      <a:pt x="13810" y="9413"/>
                      <a:pt x="14061" y="9338"/>
                      <a:pt x="14336" y="9313"/>
                    </a:cubicBezTo>
                    <a:cubicBezTo>
                      <a:pt x="14462" y="9313"/>
                      <a:pt x="14587" y="9288"/>
                      <a:pt x="14687" y="9288"/>
                    </a:cubicBezTo>
                    <a:cubicBezTo>
                      <a:pt x="14787" y="9263"/>
                      <a:pt x="14863" y="9238"/>
                      <a:pt x="14938" y="9238"/>
                    </a:cubicBezTo>
                    <a:cubicBezTo>
                      <a:pt x="14985" y="9222"/>
                      <a:pt x="15031" y="9216"/>
                      <a:pt x="15078" y="9216"/>
                    </a:cubicBezTo>
                    <a:cubicBezTo>
                      <a:pt x="15182" y="9216"/>
                      <a:pt x="15285" y="9246"/>
                      <a:pt x="15389" y="9263"/>
                    </a:cubicBezTo>
                    <a:cubicBezTo>
                      <a:pt x="15462" y="9273"/>
                      <a:pt x="15530" y="9279"/>
                      <a:pt x="15598" y="9279"/>
                    </a:cubicBezTo>
                    <a:cubicBezTo>
                      <a:pt x="15693" y="9279"/>
                      <a:pt x="15787" y="9267"/>
                      <a:pt x="15890" y="9238"/>
                    </a:cubicBezTo>
                    <a:cubicBezTo>
                      <a:pt x="16057" y="9177"/>
                      <a:pt x="16224" y="9144"/>
                      <a:pt x="16391" y="9144"/>
                    </a:cubicBezTo>
                    <a:cubicBezTo>
                      <a:pt x="16500" y="9144"/>
                      <a:pt x="16609" y="9158"/>
                      <a:pt x="16717" y="9188"/>
                    </a:cubicBezTo>
                    <a:cubicBezTo>
                      <a:pt x="16793" y="9238"/>
                      <a:pt x="16868" y="9263"/>
                      <a:pt x="16968" y="9263"/>
                    </a:cubicBezTo>
                    <a:cubicBezTo>
                      <a:pt x="17168" y="9338"/>
                      <a:pt x="17369" y="9413"/>
                      <a:pt x="17569" y="9514"/>
                    </a:cubicBezTo>
                    <a:cubicBezTo>
                      <a:pt x="18397" y="9890"/>
                      <a:pt x="19073" y="10466"/>
                      <a:pt x="19775" y="11017"/>
                    </a:cubicBezTo>
                    <a:cubicBezTo>
                      <a:pt x="20878" y="11920"/>
                      <a:pt x="21605" y="13248"/>
                      <a:pt x="22883" y="13925"/>
                    </a:cubicBezTo>
                    <a:cubicBezTo>
                      <a:pt x="23264" y="14079"/>
                      <a:pt x="23630" y="14154"/>
                      <a:pt x="23978" y="14154"/>
                    </a:cubicBezTo>
                    <a:cubicBezTo>
                      <a:pt x="24707" y="14154"/>
                      <a:pt x="25364" y="13825"/>
                      <a:pt x="25940" y="13198"/>
                    </a:cubicBezTo>
                    <a:cubicBezTo>
                      <a:pt x="26291" y="12847"/>
                      <a:pt x="26692" y="12546"/>
                      <a:pt x="27043" y="12195"/>
                    </a:cubicBezTo>
                    <a:cubicBezTo>
                      <a:pt x="27143" y="12095"/>
                      <a:pt x="27219" y="11995"/>
                      <a:pt x="27319" y="11895"/>
                    </a:cubicBezTo>
                    <a:cubicBezTo>
                      <a:pt x="27394" y="11794"/>
                      <a:pt x="27494" y="11694"/>
                      <a:pt x="27595" y="11619"/>
                    </a:cubicBezTo>
                    <a:cubicBezTo>
                      <a:pt x="27695" y="11544"/>
                      <a:pt x="27795" y="11469"/>
                      <a:pt x="27920" y="11418"/>
                    </a:cubicBezTo>
                    <a:cubicBezTo>
                      <a:pt x="28196" y="11243"/>
                      <a:pt x="28497" y="11042"/>
                      <a:pt x="28798" y="10892"/>
                    </a:cubicBezTo>
                    <a:cubicBezTo>
                      <a:pt x="28923" y="10842"/>
                      <a:pt x="29023" y="10792"/>
                      <a:pt x="29148" y="10767"/>
                    </a:cubicBezTo>
                    <a:cubicBezTo>
                      <a:pt x="29224" y="10742"/>
                      <a:pt x="29299" y="10717"/>
                      <a:pt x="29399" y="10717"/>
                    </a:cubicBezTo>
                    <a:cubicBezTo>
                      <a:pt x="29474" y="10692"/>
                      <a:pt x="29549" y="10692"/>
                      <a:pt x="29625" y="10667"/>
                    </a:cubicBezTo>
                    <a:cubicBezTo>
                      <a:pt x="29725" y="10641"/>
                      <a:pt x="29800" y="10641"/>
                      <a:pt x="29875" y="10616"/>
                    </a:cubicBezTo>
                    <a:cubicBezTo>
                      <a:pt x="30093" y="10571"/>
                      <a:pt x="30311" y="10540"/>
                      <a:pt x="30526" y="10540"/>
                    </a:cubicBezTo>
                    <a:cubicBezTo>
                      <a:pt x="30782" y="10540"/>
                      <a:pt x="31034" y="10583"/>
                      <a:pt x="31279" y="10692"/>
                    </a:cubicBezTo>
                    <a:cubicBezTo>
                      <a:pt x="32331" y="10967"/>
                      <a:pt x="33184" y="11619"/>
                      <a:pt x="34036" y="12271"/>
                    </a:cubicBezTo>
                    <a:cubicBezTo>
                      <a:pt x="34612" y="12596"/>
                      <a:pt x="35239" y="12822"/>
                      <a:pt x="35865" y="13047"/>
                    </a:cubicBezTo>
                    <a:cubicBezTo>
                      <a:pt x="35983" y="13077"/>
                      <a:pt x="36100" y="13089"/>
                      <a:pt x="36213" y="13089"/>
                    </a:cubicBezTo>
                    <a:cubicBezTo>
                      <a:pt x="36292" y="13089"/>
                      <a:pt x="36369" y="13083"/>
                      <a:pt x="36442" y="13073"/>
                    </a:cubicBezTo>
                    <a:cubicBezTo>
                      <a:pt x="36617" y="13022"/>
                      <a:pt x="36818" y="12947"/>
                      <a:pt x="36993" y="12897"/>
                    </a:cubicBezTo>
                    <a:cubicBezTo>
                      <a:pt x="37419" y="12747"/>
                      <a:pt x="37845" y="12596"/>
                      <a:pt x="38196" y="12271"/>
                    </a:cubicBezTo>
                    <a:cubicBezTo>
                      <a:pt x="38697" y="11870"/>
                      <a:pt x="39098" y="11368"/>
                      <a:pt x="39399" y="10817"/>
                    </a:cubicBezTo>
                    <a:cubicBezTo>
                      <a:pt x="39550" y="10491"/>
                      <a:pt x="39800" y="10240"/>
                      <a:pt x="39875" y="9890"/>
                    </a:cubicBezTo>
                    <a:cubicBezTo>
                      <a:pt x="40026" y="9814"/>
                      <a:pt x="39976" y="9589"/>
                      <a:pt x="40101" y="9514"/>
                    </a:cubicBezTo>
                    <a:cubicBezTo>
                      <a:pt x="40176" y="9438"/>
                      <a:pt x="40251" y="9363"/>
                      <a:pt x="40301" y="9288"/>
                    </a:cubicBezTo>
                    <a:cubicBezTo>
                      <a:pt x="40377" y="9238"/>
                      <a:pt x="40452" y="9163"/>
                      <a:pt x="40477" y="9037"/>
                    </a:cubicBezTo>
                    <a:cubicBezTo>
                      <a:pt x="40502" y="6230"/>
                      <a:pt x="40502" y="3448"/>
                      <a:pt x="40527" y="641"/>
                    </a:cubicBezTo>
                    <a:cubicBezTo>
                      <a:pt x="40527" y="165"/>
                      <a:pt x="40516" y="1"/>
                      <a:pt x="402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1" name="Google Shape;901;p35"/>
              <p:cNvSpPr/>
              <p:nvPr/>
            </p:nvSpPr>
            <p:spPr>
              <a:xfrm>
                <a:off x="2018300" y="2711175"/>
                <a:ext cx="990650" cy="164925"/>
              </a:xfrm>
              <a:custGeom>
                <a:avLst/>
                <a:gdLst/>
                <a:ahLst/>
                <a:cxnLst/>
                <a:rect l="l" t="t" r="r" b="b"/>
                <a:pathLst>
                  <a:path w="39626" h="6597" extrusionOk="0">
                    <a:moveTo>
                      <a:pt x="39126" y="0"/>
                    </a:moveTo>
                    <a:cubicBezTo>
                      <a:pt x="38724" y="0"/>
                      <a:pt x="38449" y="371"/>
                      <a:pt x="38096" y="527"/>
                    </a:cubicBezTo>
                    <a:cubicBezTo>
                      <a:pt x="37871" y="678"/>
                      <a:pt x="37645" y="828"/>
                      <a:pt x="37395" y="953"/>
                    </a:cubicBezTo>
                    <a:cubicBezTo>
                      <a:pt x="36392" y="1429"/>
                      <a:pt x="35415" y="1981"/>
                      <a:pt x="34337" y="2307"/>
                    </a:cubicBezTo>
                    <a:cubicBezTo>
                      <a:pt x="33660" y="2683"/>
                      <a:pt x="32883" y="2808"/>
                      <a:pt x="32157" y="3059"/>
                    </a:cubicBezTo>
                    <a:cubicBezTo>
                      <a:pt x="31655" y="3209"/>
                      <a:pt x="31204" y="3460"/>
                      <a:pt x="30678" y="3485"/>
                    </a:cubicBezTo>
                    <a:cubicBezTo>
                      <a:pt x="30427" y="3535"/>
                      <a:pt x="30202" y="3635"/>
                      <a:pt x="29951" y="3685"/>
                    </a:cubicBezTo>
                    <a:cubicBezTo>
                      <a:pt x="29074" y="3961"/>
                      <a:pt x="28172" y="4086"/>
                      <a:pt x="27269" y="4211"/>
                    </a:cubicBezTo>
                    <a:cubicBezTo>
                      <a:pt x="26718" y="4236"/>
                      <a:pt x="26192" y="4412"/>
                      <a:pt x="25640" y="4462"/>
                    </a:cubicBezTo>
                    <a:cubicBezTo>
                      <a:pt x="25540" y="4462"/>
                      <a:pt x="25465" y="4487"/>
                      <a:pt x="25364" y="4512"/>
                    </a:cubicBezTo>
                    <a:cubicBezTo>
                      <a:pt x="25236" y="4570"/>
                      <a:pt x="25102" y="4591"/>
                      <a:pt x="24968" y="4591"/>
                    </a:cubicBezTo>
                    <a:cubicBezTo>
                      <a:pt x="24814" y="4591"/>
                      <a:pt x="24660" y="4564"/>
                      <a:pt x="24512" y="4537"/>
                    </a:cubicBezTo>
                    <a:cubicBezTo>
                      <a:pt x="24412" y="4537"/>
                      <a:pt x="24312" y="4562"/>
                      <a:pt x="24212" y="4587"/>
                    </a:cubicBezTo>
                    <a:cubicBezTo>
                      <a:pt x="22723" y="4790"/>
                      <a:pt x="21234" y="4816"/>
                      <a:pt x="19745" y="4816"/>
                    </a:cubicBezTo>
                    <a:cubicBezTo>
                      <a:pt x="19204" y="4816"/>
                      <a:pt x="18663" y="4813"/>
                      <a:pt x="18121" y="4813"/>
                    </a:cubicBezTo>
                    <a:lnTo>
                      <a:pt x="17796" y="4813"/>
                    </a:lnTo>
                    <a:cubicBezTo>
                      <a:pt x="17539" y="4807"/>
                      <a:pt x="17280" y="4807"/>
                      <a:pt x="17021" y="4807"/>
                    </a:cubicBezTo>
                    <a:lnTo>
                      <a:pt x="17021" y="4807"/>
                    </a:lnTo>
                    <a:cubicBezTo>
                      <a:pt x="16243" y="4807"/>
                      <a:pt x="15458" y="4807"/>
                      <a:pt x="14688" y="4637"/>
                    </a:cubicBezTo>
                    <a:cubicBezTo>
                      <a:pt x="14525" y="4637"/>
                      <a:pt x="14362" y="4644"/>
                      <a:pt x="14196" y="4644"/>
                    </a:cubicBezTo>
                    <a:cubicBezTo>
                      <a:pt x="14030" y="4644"/>
                      <a:pt x="13861" y="4637"/>
                      <a:pt x="13685" y="4612"/>
                    </a:cubicBezTo>
                    <a:cubicBezTo>
                      <a:pt x="13660" y="4587"/>
                      <a:pt x="13610" y="4587"/>
                      <a:pt x="13560" y="4587"/>
                    </a:cubicBezTo>
                    <a:cubicBezTo>
                      <a:pt x="13510" y="4587"/>
                      <a:pt x="13485" y="4587"/>
                      <a:pt x="13435" y="4562"/>
                    </a:cubicBezTo>
                    <a:cubicBezTo>
                      <a:pt x="13384" y="4562"/>
                      <a:pt x="13334" y="4562"/>
                      <a:pt x="13309" y="4587"/>
                    </a:cubicBezTo>
                    <a:cubicBezTo>
                      <a:pt x="13134" y="4587"/>
                      <a:pt x="12983" y="4587"/>
                      <a:pt x="12833" y="4537"/>
                    </a:cubicBezTo>
                    <a:cubicBezTo>
                      <a:pt x="12733" y="4512"/>
                      <a:pt x="12658" y="4487"/>
                      <a:pt x="12582" y="4487"/>
                    </a:cubicBezTo>
                    <a:cubicBezTo>
                      <a:pt x="12232" y="4462"/>
                      <a:pt x="11881" y="4412"/>
                      <a:pt x="11530" y="4287"/>
                    </a:cubicBezTo>
                    <a:cubicBezTo>
                      <a:pt x="11104" y="4211"/>
                      <a:pt x="10678" y="4136"/>
                      <a:pt x="10252" y="4036"/>
                    </a:cubicBezTo>
                    <a:cubicBezTo>
                      <a:pt x="8171" y="3585"/>
                      <a:pt x="6116" y="3008"/>
                      <a:pt x="4111" y="2206"/>
                    </a:cubicBezTo>
                    <a:cubicBezTo>
                      <a:pt x="4011" y="2181"/>
                      <a:pt x="3936" y="2131"/>
                      <a:pt x="3836" y="2106"/>
                    </a:cubicBezTo>
                    <a:cubicBezTo>
                      <a:pt x="3710" y="2056"/>
                      <a:pt x="3610" y="2006"/>
                      <a:pt x="3485" y="1956"/>
                    </a:cubicBezTo>
                    <a:cubicBezTo>
                      <a:pt x="3209" y="1830"/>
                      <a:pt x="2933" y="1705"/>
                      <a:pt x="2708" y="1530"/>
                    </a:cubicBezTo>
                    <a:cubicBezTo>
                      <a:pt x="2432" y="1329"/>
                      <a:pt x="2131" y="1154"/>
                      <a:pt x="1881" y="928"/>
                    </a:cubicBezTo>
                    <a:cubicBezTo>
                      <a:pt x="1530" y="678"/>
                      <a:pt x="1104" y="552"/>
                      <a:pt x="778" y="226"/>
                    </a:cubicBezTo>
                    <a:cubicBezTo>
                      <a:pt x="628" y="151"/>
                      <a:pt x="477" y="51"/>
                      <a:pt x="302" y="26"/>
                    </a:cubicBezTo>
                    <a:cubicBezTo>
                      <a:pt x="277" y="1"/>
                      <a:pt x="227" y="1"/>
                      <a:pt x="176" y="1"/>
                    </a:cubicBezTo>
                    <a:cubicBezTo>
                      <a:pt x="151" y="26"/>
                      <a:pt x="101" y="51"/>
                      <a:pt x="76" y="76"/>
                    </a:cubicBezTo>
                    <a:cubicBezTo>
                      <a:pt x="76" y="477"/>
                      <a:pt x="101" y="878"/>
                      <a:pt x="51" y="1279"/>
                    </a:cubicBezTo>
                    <a:cubicBezTo>
                      <a:pt x="1" y="1805"/>
                      <a:pt x="227" y="2131"/>
                      <a:pt x="678" y="2357"/>
                    </a:cubicBezTo>
                    <a:cubicBezTo>
                      <a:pt x="1354" y="2733"/>
                      <a:pt x="1981" y="3109"/>
                      <a:pt x="2633" y="3510"/>
                    </a:cubicBezTo>
                    <a:cubicBezTo>
                      <a:pt x="2733" y="3560"/>
                      <a:pt x="2808" y="3635"/>
                      <a:pt x="2908" y="3660"/>
                    </a:cubicBezTo>
                    <a:cubicBezTo>
                      <a:pt x="2958" y="3660"/>
                      <a:pt x="3008" y="3660"/>
                      <a:pt x="3034" y="3710"/>
                    </a:cubicBezTo>
                    <a:cubicBezTo>
                      <a:pt x="3109" y="3760"/>
                      <a:pt x="3209" y="3810"/>
                      <a:pt x="3284" y="3835"/>
                    </a:cubicBezTo>
                    <a:lnTo>
                      <a:pt x="3284" y="3861"/>
                    </a:lnTo>
                    <a:cubicBezTo>
                      <a:pt x="3460" y="3911"/>
                      <a:pt x="3660" y="3961"/>
                      <a:pt x="3836" y="4011"/>
                    </a:cubicBezTo>
                    <a:cubicBezTo>
                      <a:pt x="5389" y="4612"/>
                      <a:pt x="6968" y="5139"/>
                      <a:pt x="8597" y="5515"/>
                    </a:cubicBezTo>
                    <a:cubicBezTo>
                      <a:pt x="11705" y="6216"/>
                      <a:pt x="14838" y="6567"/>
                      <a:pt x="17996" y="6592"/>
                    </a:cubicBezTo>
                    <a:cubicBezTo>
                      <a:pt x="18238" y="6595"/>
                      <a:pt x="18479" y="6597"/>
                      <a:pt x="18721" y="6597"/>
                    </a:cubicBezTo>
                    <a:cubicBezTo>
                      <a:pt x="22611" y="6597"/>
                      <a:pt x="26479" y="6214"/>
                      <a:pt x="30302" y="5364"/>
                    </a:cubicBezTo>
                    <a:cubicBezTo>
                      <a:pt x="33134" y="4738"/>
                      <a:pt x="35891" y="3886"/>
                      <a:pt x="38548" y="2708"/>
                    </a:cubicBezTo>
                    <a:cubicBezTo>
                      <a:pt x="39224" y="2382"/>
                      <a:pt x="39625" y="2006"/>
                      <a:pt x="39500" y="1179"/>
                    </a:cubicBezTo>
                    <a:cubicBezTo>
                      <a:pt x="39425" y="828"/>
                      <a:pt x="39500" y="452"/>
                      <a:pt x="39500" y="101"/>
                    </a:cubicBezTo>
                    <a:cubicBezTo>
                      <a:pt x="39362" y="30"/>
                      <a:pt x="39239" y="0"/>
                      <a:pt x="391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35"/>
              <p:cNvSpPr/>
              <p:nvPr/>
            </p:nvSpPr>
            <p:spPr>
              <a:xfrm>
                <a:off x="2885475" y="1265625"/>
                <a:ext cx="1222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1468" extrusionOk="0">
                    <a:moveTo>
                      <a:pt x="1032" y="1"/>
                    </a:moveTo>
                    <a:cubicBezTo>
                      <a:pt x="708" y="1"/>
                      <a:pt x="480" y="189"/>
                      <a:pt x="327" y="554"/>
                    </a:cubicBezTo>
                    <a:cubicBezTo>
                      <a:pt x="226" y="780"/>
                      <a:pt x="101" y="980"/>
                      <a:pt x="1" y="1181"/>
                    </a:cubicBezTo>
                    <a:cubicBezTo>
                      <a:pt x="1" y="1403"/>
                      <a:pt x="71" y="1468"/>
                      <a:pt x="175" y="1468"/>
                    </a:cubicBezTo>
                    <a:cubicBezTo>
                      <a:pt x="247" y="1468"/>
                      <a:pt x="335" y="1437"/>
                      <a:pt x="427" y="1406"/>
                    </a:cubicBezTo>
                    <a:cubicBezTo>
                      <a:pt x="1881" y="1381"/>
                      <a:pt x="3284" y="1181"/>
                      <a:pt x="4888" y="705"/>
                    </a:cubicBezTo>
                    <a:cubicBezTo>
                      <a:pt x="4337" y="504"/>
                      <a:pt x="4036" y="429"/>
                      <a:pt x="3710" y="354"/>
                    </a:cubicBezTo>
                    <a:cubicBezTo>
                      <a:pt x="2933" y="153"/>
                      <a:pt x="2131" y="254"/>
                      <a:pt x="1354" y="53"/>
                    </a:cubicBezTo>
                    <a:cubicBezTo>
                      <a:pt x="1238" y="18"/>
                      <a:pt x="1130" y="1"/>
                      <a:pt x="10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3" name="Google Shape;903;p35"/>
              <p:cNvSpPr/>
              <p:nvPr/>
            </p:nvSpPr>
            <p:spPr>
              <a:xfrm>
                <a:off x="2870450" y="1295125"/>
                <a:ext cx="257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06" extrusionOk="0">
                    <a:moveTo>
                      <a:pt x="602" y="1"/>
                    </a:moveTo>
                    <a:cubicBezTo>
                      <a:pt x="517" y="18"/>
                      <a:pt x="421" y="103"/>
                      <a:pt x="322" y="103"/>
                    </a:cubicBezTo>
                    <a:cubicBezTo>
                      <a:pt x="274" y="103"/>
                      <a:pt x="225" y="83"/>
                      <a:pt x="176" y="26"/>
                    </a:cubicBezTo>
                    <a:cubicBezTo>
                      <a:pt x="25" y="101"/>
                      <a:pt x="25" y="252"/>
                      <a:pt x="0" y="377"/>
                    </a:cubicBezTo>
                    <a:cubicBezTo>
                      <a:pt x="167" y="377"/>
                      <a:pt x="340" y="405"/>
                      <a:pt x="508" y="405"/>
                    </a:cubicBezTo>
                    <a:cubicBezTo>
                      <a:pt x="692" y="405"/>
                      <a:pt x="870" y="371"/>
                      <a:pt x="1028" y="226"/>
                    </a:cubicBezTo>
                    <a:cubicBezTo>
                      <a:pt x="852" y="176"/>
                      <a:pt x="702" y="151"/>
                      <a:pt x="602" y="1"/>
                    </a:cubicBezTo>
                    <a:close/>
                  </a:path>
                </a:pathLst>
              </a:custGeom>
              <a:solidFill>
                <a:srgbClr val="7799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4" name="Google Shape;904;p35"/>
              <p:cNvSpPr/>
              <p:nvPr/>
            </p:nvSpPr>
            <p:spPr>
              <a:xfrm>
                <a:off x="2825950" y="1255025"/>
                <a:ext cx="50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27" extrusionOk="0">
                    <a:moveTo>
                      <a:pt x="201" y="1"/>
                    </a:moveTo>
                    <a:lnTo>
                      <a:pt x="201" y="1"/>
                    </a:lnTo>
                    <a:cubicBezTo>
                      <a:pt x="26" y="76"/>
                      <a:pt x="1" y="226"/>
                      <a:pt x="1" y="427"/>
                    </a:cubicBezTo>
                    <a:cubicBezTo>
                      <a:pt x="176" y="327"/>
                      <a:pt x="201" y="176"/>
                      <a:pt x="201" y="1"/>
                    </a:cubicBezTo>
                    <a:close/>
                  </a:path>
                </a:pathLst>
              </a:custGeom>
              <a:solidFill>
                <a:srgbClr val="69615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35"/>
              <p:cNvSpPr/>
              <p:nvPr/>
            </p:nvSpPr>
            <p:spPr>
              <a:xfrm>
                <a:off x="2810925" y="571375"/>
                <a:ext cx="571450" cy="737925"/>
              </a:xfrm>
              <a:custGeom>
                <a:avLst/>
                <a:gdLst/>
                <a:ahLst/>
                <a:cxnLst/>
                <a:rect l="l" t="t" r="r" b="b"/>
                <a:pathLst>
                  <a:path w="22858" h="29517" extrusionOk="0">
                    <a:moveTo>
                      <a:pt x="22419" y="1"/>
                    </a:moveTo>
                    <a:cubicBezTo>
                      <a:pt x="22399" y="1"/>
                      <a:pt x="22378" y="2"/>
                      <a:pt x="22356" y="3"/>
                    </a:cubicBezTo>
                    <a:cubicBezTo>
                      <a:pt x="21504" y="79"/>
                      <a:pt x="20627" y="129"/>
                      <a:pt x="19775" y="179"/>
                    </a:cubicBezTo>
                    <a:cubicBezTo>
                      <a:pt x="18436" y="276"/>
                      <a:pt x="17144" y="681"/>
                      <a:pt x="15830" y="681"/>
                    </a:cubicBezTo>
                    <a:cubicBezTo>
                      <a:pt x="15792" y="681"/>
                      <a:pt x="15753" y="681"/>
                      <a:pt x="15715" y="680"/>
                    </a:cubicBezTo>
                    <a:cubicBezTo>
                      <a:pt x="15289" y="680"/>
                      <a:pt x="15113" y="881"/>
                      <a:pt x="14963" y="1206"/>
                    </a:cubicBezTo>
                    <a:cubicBezTo>
                      <a:pt x="14512" y="2059"/>
                      <a:pt x="14036" y="2911"/>
                      <a:pt x="13584" y="3763"/>
                    </a:cubicBezTo>
                    <a:cubicBezTo>
                      <a:pt x="12356" y="6069"/>
                      <a:pt x="11178" y="8399"/>
                      <a:pt x="9875" y="10630"/>
                    </a:cubicBezTo>
                    <a:cubicBezTo>
                      <a:pt x="8547" y="12886"/>
                      <a:pt x="7344" y="15166"/>
                      <a:pt x="6116" y="17472"/>
                    </a:cubicBezTo>
                    <a:cubicBezTo>
                      <a:pt x="5439" y="18775"/>
                      <a:pt x="4863" y="20129"/>
                      <a:pt x="4010" y="21332"/>
                    </a:cubicBezTo>
                    <a:cubicBezTo>
                      <a:pt x="3885" y="21432"/>
                      <a:pt x="3910" y="21633"/>
                      <a:pt x="3810" y="21733"/>
                    </a:cubicBezTo>
                    <a:cubicBezTo>
                      <a:pt x="3559" y="21958"/>
                      <a:pt x="3534" y="22284"/>
                      <a:pt x="3409" y="22535"/>
                    </a:cubicBezTo>
                    <a:cubicBezTo>
                      <a:pt x="3284" y="22635"/>
                      <a:pt x="3334" y="22836"/>
                      <a:pt x="3183" y="22911"/>
                    </a:cubicBezTo>
                    <a:lnTo>
                      <a:pt x="3183" y="22936"/>
                    </a:lnTo>
                    <a:cubicBezTo>
                      <a:pt x="3136" y="23007"/>
                      <a:pt x="3065" y="23056"/>
                      <a:pt x="3015" y="23147"/>
                    </a:cubicBezTo>
                    <a:lnTo>
                      <a:pt x="3015" y="23147"/>
                    </a:lnTo>
                    <a:cubicBezTo>
                      <a:pt x="2861" y="23251"/>
                      <a:pt x="2904" y="23441"/>
                      <a:pt x="2807" y="23537"/>
                    </a:cubicBezTo>
                    <a:cubicBezTo>
                      <a:pt x="2231" y="24866"/>
                      <a:pt x="1680" y="26194"/>
                      <a:pt x="802" y="27347"/>
                    </a:cubicBezTo>
                    <a:cubicBezTo>
                      <a:pt x="681" y="27444"/>
                      <a:pt x="701" y="27635"/>
                      <a:pt x="611" y="27761"/>
                    </a:cubicBezTo>
                    <a:lnTo>
                      <a:pt x="611" y="27761"/>
                    </a:lnTo>
                    <a:cubicBezTo>
                      <a:pt x="152" y="28137"/>
                      <a:pt x="199" y="28706"/>
                      <a:pt x="0" y="29176"/>
                    </a:cubicBezTo>
                    <a:cubicBezTo>
                      <a:pt x="35" y="29436"/>
                      <a:pt x="177" y="29517"/>
                      <a:pt x="353" y="29517"/>
                    </a:cubicBezTo>
                    <a:cubicBezTo>
                      <a:pt x="432" y="29517"/>
                      <a:pt x="517" y="29500"/>
                      <a:pt x="602" y="29477"/>
                    </a:cubicBezTo>
                    <a:cubicBezTo>
                      <a:pt x="1203" y="29327"/>
                      <a:pt x="1805" y="29377"/>
                      <a:pt x="2381" y="29327"/>
                    </a:cubicBezTo>
                    <a:cubicBezTo>
                      <a:pt x="2507" y="29252"/>
                      <a:pt x="2507" y="29101"/>
                      <a:pt x="2557" y="28976"/>
                    </a:cubicBezTo>
                    <a:cubicBezTo>
                      <a:pt x="2757" y="28400"/>
                      <a:pt x="2983" y="27823"/>
                      <a:pt x="3334" y="27322"/>
                    </a:cubicBezTo>
                    <a:cubicBezTo>
                      <a:pt x="4086" y="25593"/>
                      <a:pt x="5088" y="23988"/>
                      <a:pt x="5890" y="22284"/>
                    </a:cubicBezTo>
                    <a:cubicBezTo>
                      <a:pt x="6692" y="20605"/>
                      <a:pt x="7770" y="19076"/>
                      <a:pt x="8421" y="17322"/>
                    </a:cubicBezTo>
                    <a:cubicBezTo>
                      <a:pt x="8848" y="16720"/>
                      <a:pt x="9223" y="16069"/>
                      <a:pt x="9424" y="15317"/>
                    </a:cubicBezTo>
                    <a:cubicBezTo>
                      <a:pt x="10051" y="14715"/>
                      <a:pt x="10351" y="13913"/>
                      <a:pt x="10627" y="13111"/>
                    </a:cubicBezTo>
                    <a:cubicBezTo>
                      <a:pt x="10853" y="12911"/>
                      <a:pt x="10953" y="12610"/>
                      <a:pt x="11053" y="12309"/>
                    </a:cubicBezTo>
                    <a:cubicBezTo>
                      <a:pt x="11178" y="12234"/>
                      <a:pt x="11229" y="12109"/>
                      <a:pt x="11229" y="11983"/>
                    </a:cubicBezTo>
                    <a:cubicBezTo>
                      <a:pt x="11429" y="11783"/>
                      <a:pt x="11604" y="11607"/>
                      <a:pt x="11604" y="11307"/>
                    </a:cubicBezTo>
                    <a:cubicBezTo>
                      <a:pt x="11830" y="10906"/>
                      <a:pt x="12106" y="10555"/>
                      <a:pt x="12206" y="10104"/>
                    </a:cubicBezTo>
                    <a:cubicBezTo>
                      <a:pt x="12356" y="10003"/>
                      <a:pt x="12432" y="9878"/>
                      <a:pt x="12432" y="9728"/>
                    </a:cubicBezTo>
                    <a:cubicBezTo>
                      <a:pt x="12582" y="9628"/>
                      <a:pt x="12632" y="9477"/>
                      <a:pt x="12632" y="9302"/>
                    </a:cubicBezTo>
                    <a:cubicBezTo>
                      <a:pt x="12782" y="9227"/>
                      <a:pt x="12833" y="9076"/>
                      <a:pt x="12858" y="8926"/>
                    </a:cubicBezTo>
                    <a:cubicBezTo>
                      <a:pt x="13334" y="7998"/>
                      <a:pt x="14010" y="7196"/>
                      <a:pt x="14236" y="6169"/>
                    </a:cubicBezTo>
                    <a:cubicBezTo>
                      <a:pt x="14812" y="5517"/>
                      <a:pt x="15213" y="4740"/>
                      <a:pt x="15439" y="3888"/>
                    </a:cubicBezTo>
                    <a:cubicBezTo>
                      <a:pt x="15514" y="3813"/>
                      <a:pt x="15615" y="3763"/>
                      <a:pt x="15640" y="3663"/>
                    </a:cubicBezTo>
                    <a:cubicBezTo>
                      <a:pt x="15965" y="2610"/>
                      <a:pt x="16692" y="2485"/>
                      <a:pt x="17695" y="2460"/>
                    </a:cubicBezTo>
                    <a:cubicBezTo>
                      <a:pt x="19148" y="2434"/>
                      <a:pt x="20602" y="2259"/>
                      <a:pt x="22056" y="2234"/>
                    </a:cubicBezTo>
                    <a:cubicBezTo>
                      <a:pt x="22256" y="2234"/>
                      <a:pt x="22457" y="2234"/>
                      <a:pt x="22632" y="2109"/>
                    </a:cubicBezTo>
                    <a:cubicBezTo>
                      <a:pt x="22858" y="2033"/>
                      <a:pt x="22833" y="1883"/>
                      <a:pt x="22757" y="1708"/>
                    </a:cubicBezTo>
                    <a:cubicBezTo>
                      <a:pt x="22782" y="1257"/>
                      <a:pt x="22808" y="830"/>
                      <a:pt x="22808" y="404"/>
                    </a:cubicBezTo>
                    <a:cubicBezTo>
                      <a:pt x="22808" y="149"/>
                      <a:pt x="22678" y="1"/>
                      <a:pt x="224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6" name="Google Shape;906;p35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7" name="Google Shape;907;p35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35"/>
              <p:cNvSpPr/>
              <p:nvPr/>
            </p:nvSpPr>
            <p:spPr>
              <a:xfrm>
                <a:off x="2094125" y="2141625"/>
                <a:ext cx="33225" cy="27100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1084" extrusionOk="0">
                    <a:moveTo>
                      <a:pt x="652" y="1"/>
                    </a:moveTo>
                    <a:cubicBezTo>
                      <a:pt x="376" y="1"/>
                      <a:pt x="126" y="101"/>
                      <a:pt x="51" y="427"/>
                    </a:cubicBezTo>
                    <a:cubicBezTo>
                      <a:pt x="1" y="652"/>
                      <a:pt x="402" y="1028"/>
                      <a:pt x="777" y="1078"/>
                    </a:cubicBezTo>
                    <a:cubicBezTo>
                      <a:pt x="806" y="1082"/>
                      <a:pt x="832" y="1084"/>
                      <a:pt x="856" y="1084"/>
                    </a:cubicBezTo>
                    <a:cubicBezTo>
                      <a:pt x="1158" y="1084"/>
                      <a:pt x="1186" y="811"/>
                      <a:pt x="1279" y="602"/>
                    </a:cubicBezTo>
                    <a:cubicBezTo>
                      <a:pt x="1329" y="302"/>
                      <a:pt x="1003" y="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9" name="Google Shape;909;p35"/>
              <p:cNvSpPr/>
              <p:nvPr/>
            </p:nvSpPr>
            <p:spPr>
              <a:xfrm>
                <a:off x="2550300" y="2191750"/>
                <a:ext cx="288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980" extrusionOk="0">
                    <a:moveTo>
                      <a:pt x="501" y="1"/>
                    </a:moveTo>
                    <a:cubicBezTo>
                      <a:pt x="250" y="1"/>
                      <a:pt x="24" y="76"/>
                      <a:pt x="24" y="377"/>
                    </a:cubicBezTo>
                    <a:cubicBezTo>
                      <a:pt x="0" y="643"/>
                      <a:pt x="327" y="980"/>
                      <a:pt x="620" y="980"/>
                    </a:cubicBezTo>
                    <a:cubicBezTo>
                      <a:pt x="630" y="980"/>
                      <a:pt x="641" y="979"/>
                      <a:pt x="651" y="978"/>
                    </a:cubicBezTo>
                    <a:cubicBezTo>
                      <a:pt x="1002" y="978"/>
                      <a:pt x="1052" y="703"/>
                      <a:pt x="1152" y="452"/>
                    </a:cubicBezTo>
                    <a:cubicBezTo>
                      <a:pt x="1077" y="76"/>
                      <a:pt x="801" y="1"/>
                      <a:pt x="5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0" name="Google Shape;910;p35"/>
              <p:cNvSpPr/>
              <p:nvPr/>
            </p:nvSpPr>
            <p:spPr>
              <a:xfrm>
                <a:off x="2319075" y="2422775"/>
                <a:ext cx="363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237" extrusionOk="0">
                    <a:moveTo>
                      <a:pt x="790" y="0"/>
                    </a:moveTo>
                    <a:cubicBezTo>
                      <a:pt x="534" y="0"/>
                      <a:pt x="371" y="343"/>
                      <a:pt x="125" y="384"/>
                    </a:cubicBezTo>
                    <a:cubicBezTo>
                      <a:pt x="25" y="409"/>
                      <a:pt x="0" y="434"/>
                      <a:pt x="25" y="509"/>
                    </a:cubicBezTo>
                    <a:cubicBezTo>
                      <a:pt x="176" y="584"/>
                      <a:pt x="301" y="685"/>
                      <a:pt x="426" y="785"/>
                    </a:cubicBezTo>
                    <a:cubicBezTo>
                      <a:pt x="677" y="935"/>
                      <a:pt x="902" y="1161"/>
                      <a:pt x="1228" y="1236"/>
                    </a:cubicBezTo>
                    <a:cubicBezTo>
                      <a:pt x="1153" y="835"/>
                      <a:pt x="1454" y="334"/>
                      <a:pt x="978" y="58"/>
                    </a:cubicBezTo>
                    <a:cubicBezTo>
                      <a:pt x="909" y="17"/>
                      <a:pt x="847" y="0"/>
                      <a:pt x="7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35"/>
              <p:cNvSpPr/>
              <p:nvPr/>
            </p:nvSpPr>
            <p:spPr>
              <a:xfrm>
                <a:off x="2120450" y="2072075"/>
                <a:ext cx="274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948" extrusionOk="0">
                    <a:moveTo>
                      <a:pt x="451" y="1"/>
                    </a:moveTo>
                    <a:cubicBezTo>
                      <a:pt x="226" y="1"/>
                      <a:pt x="0" y="26"/>
                      <a:pt x="0" y="276"/>
                    </a:cubicBezTo>
                    <a:cubicBezTo>
                      <a:pt x="0" y="652"/>
                      <a:pt x="276" y="878"/>
                      <a:pt x="602" y="928"/>
                    </a:cubicBezTo>
                    <a:cubicBezTo>
                      <a:pt x="646" y="941"/>
                      <a:pt x="690" y="948"/>
                      <a:pt x="732" y="948"/>
                    </a:cubicBezTo>
                    <a:cubicBezTo>
                      <a:pt x="932" y="948"/>
                      <a:pt x="1099" y="809"/>
                      <a:pt x="1078" y="602"/>
                    </a:cubicBezTo>
                    <a:cubicBezTo>
                      <a:pt x="1053" y="226"/>
                      <a:pt x="777" y="51"/>
                      <a:pt x="4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2" name="Google Shape;912;p35"/>
              <p:cNvSpPr/>
              <p:nvPr/>
            </p:nvSpPr>
            <p:spPr>
              <a:xfrm>
                <a:off x="2164300" y="2137250"/>
                <a:ext cx="301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964" extrusionOk="0">
                    <a:moveTo>
                      <a:pt x="326" y="0"/>
                    </a:moveTo>
                    <a:cubicBezTo>
                      <a:pt x="126" y="25"/>
                      <a:pt x="1" y="126"/>
                      <a:pt x="51" y="326"/>
                    </a:cubicBezTo>
                    <a:cubicBezTo>
                      <a:pt x="126" y="752"/>
                      <a:pt x="502" y="852"/>
                      <a:pt x="853" y="953"/>
                    </a:cubicBezTo>
                    <a:cubicBezTo>
                      <a:pt x="883" y="960"/>
                      <a:pt x="911" y="964"/>
                      <a:pt x="937" y="964"/>
                    </a:cubicBezTo>
                    <a:cubicBezTo>
                      <a:pt x="1088" y="964"/>
                      <a:pt x="1179" y="848"/>
                      <a:pt x="1179" y="677"/>
                    </a:cubicBezTo>
                    <a:cubicBezTo>
                      <a:pt x="1204" y="376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3" name="Google Shape;913;p35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35"/>
              <p:cNvSpPr/>
              <p:nvPr/>
            </p:nvSpPr>
            <p:spPr>
              <a:xfrm>
                <a:off x="2637350" y="2177900"/>
                <a:ext cx="226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904" h="942" extrusionOk="0">
                    <a:moveTo>
                      <a:pt x="351" y="0"/>
                    </a:moveTo>
                    <a:cubicBezTo>
                      <a:pt x="169" y="0"/>
                      <a:pt x="1" y="123"/>
                      <a:pt x="1" y="329"/>
                    </a:cubicBezTo>
                    <a:cubicBezTo>
                      <a:pt x="1" y="655"/>
                      <a:pt x="252" y="856"/>
                      <a:pt x="552" y="931"/>
                    </a:cubicBezTo>
                    <a:cubicBezTo>
                      <a:pt x="582" y="938"/>
                      <a:pt x="609" y="942"/>
                      <a:pt x="635" y="942"/>
                    </a:cubicBezTo>
                    <a:cubicBezTo>
                      <a:pt x="781" y="942"/>
                      <a:pt x="861" y="822"/>
                      <a:pt x="903" y="630"/>
                    </a:cubicBezTo>
                    <a:cubicBezTo>
                      <a:pt x="828" y="354"/>
                      <a:pt x="778" y="54"/>
                      <a:pt x="402" y="3"/>
                    </a:cubicBezTo>
                    <a:cubicBezTo>
                      <a:pt x="385" y="1"/>
                      <a:pt x="368" y="0"/>
                      <a:pt x="35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5" name="Google Shape;915;p35"/>
              <p:cNvSpPr/>
              <p:nvPr/>
            </p:nvSpPr>
            <p:spPr>
              <a:xfrm>
                <a:off x="2610425" y="2103975"/>
                <a:ext cx="20075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881" extrusionOk="0">
                    <a:moveTo>
                      <a:pt x="173" y="1"/>
                    </a:moveTo>
                    <a:cubicBezTo>
                      <a:pt x="47" y="1"/>
                      <a:pt x="24" y="162"/>
                      <a:pt x="0" y="279"/>
                    </a:cubicBezTo>
                    <a:cubicBezTo>
                      <a:pt x="0" y="605"/>
                      <a:pt x="126" y="830"/>
                      <a:pt x="476" y="880"/>
                    </a:cubicBezTo>
                    <a:cubicBezTo>
                      <a:pt x="677" y="855"/>
                      <a:pt x="802" y="755"/>
                      <a:pt x="752" y="579"/>
                    </a:cubicBezTo>
                    <a:cubicBezTo>
                      <a:pt x="702" y="254"/>
                      <a:pt x="527" y="53"/>
                      <a:pt x="201" y="3"/>
                    </a:cubicBezTo>
                    <a:cubicBezTo>
                      <a:pt x="191" y="1"/>
                      <a:pt x="182" y="1"/>
                      <a:pt x="1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6" name="Google Shape;916;p35"/>
              <p:cNvSpPr/>
              <p:nvPr/>
            </p:nvSpPr>
            <p:spPr>
              <a:xfrm>
                <a:off x="2534600" y="2679225"/>
                <a:ext cx="567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26" extrusionOk="0">
                    <a:moveTo>
                      <a:pt x="226" y="1"/>
                    </a:moveTo>
                    <a:cubicBezTo>
                      <a:pt x="151" y="26"/>
                      <a:pt x="76" y="76"/>
                      <a:pt x="1" y="126"/>
                    </a:cubicBezTo>
                    <a:cubicBezTo>
                      <a:pt x="126" y="126"/>
                      <a:pt x="176" y="76"/>
                      <a:pt x="226" y="1"/>
                    </a:cubicBez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7" name="Google Shape;917;p35"/>
              <p:cNvSpPr/>
              <p:nvPr/>
            </p:nvSpPr>
            <p:spPr>
              <a:xfrm>
                <a:off x="2966950" y="1461475"/>
                <a:ext cx="8775" cy="475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190" extrusionOk="0">
                    <a:moveTo>
                      <a:pt x="192" y="0"/>
                    </a:moveTo>
                    <a:cubicBezTo>
                      <a:pt x="179" y="0"/>
                      <a:pt x="164" y="4"/>
                      <a:pt x="150" y="14"/>
                    </a:cubicBezTo>
                    <a:cubicBezTo>
                      <a:pt x="0" y="89"/>
                      <a:pt x="150" y="139"/>
                      <a:pt x="201" y="189"/>
                    </a:cubicBezTo>
                    <a:cubicBezTo>
                      <a:pt x="251" y="189"/>
                      <a:pt x="301" y="189"/>
                      <a:pt x="351" y="139"/>
                    </a:cubicBezTo>
                    <a:cubicBezTo>
                      <a:pt x="310" y="78"/>
                      <a:pt x="253" y="0"/>
                      <a:pt x="192" y="0"/>
                    </a:cubicBezTo>
                    <a:close/>
                  </a:path>
                </a:pathLst>
              </a:custGeom>
              <a:solidFill>
                <a:srgbClr val="5B5D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8" name="Google Shape;918;p35"/>
              <p:cNvSpPr/>
              <p:nvPr/>
            </p:nvSpPr>
            <p:spPr>
              <a:xfrm>
                <a:off x="2614175" y="1385350"/>
                <a:ext cx="45775" cy="420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82" extrusionOk="0">
                    <a:moveTo>
                      <a:pt x="782" y="0"/>
                    </a:moveTo>
                    <a:cubicBezTo>
                      <a:pt x="772" y="0"/>
                      <a:pt x="762" y="0"/>
                      <a:pt x="753" y="1"/>
                    </a:cubicBezTo>
                    <a:cubicBezTo>
                      <a:pt x="276" y="51"/>
                      <a:pt x="1" y="352"/>
                      <a:pt x="26" y="778"/>
                    </a:cubicBezTo>
                    <a:cubicBezTo>
                      <a:pt x="75" y="1170"/>
                      <a:pt x="578" y="1681"/>
                      <a:pt x="929" y="1681"/>
                    </a:cubicBezTo>
                    <a:cubicBezTo>
                      <a:pt x="937" y="1681"/>
                      <a:pt x="945" y="1681"/>
                      <a:pt x="953" y="1680"/>
                    </a:cubicBezTo>
                    <a:cubicBezTo>
                      <a:pt x="1254" y="1655"/>
                      <a:pt x="1830" y="1104"/>
                      <a:pt x="1830" y="853"/>
                    </a:cubicBezTo>
                    <a:cubicBezTo>
                      <a:pt x="1806" y="486"/>
                      <a:pt x="1185" y="0"/>
                      <a:pt x="7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9" name="Google Shape;919;p35"/>
              <p:cNvSpPr/>
              <p:nvPr/>
            </p:nvSpPr>
            <p:spPr>
              <a:xfrm>
                <a:off x="2665550" y="1415400"/>
                <a:ext cx="4577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08" extrusionOk="0">
                    <a:moveTo>
                      <a:pt x="769" y="1"/>
                    </a:moveTo>
                    <a:cubicBezTo>
                      <a:pt x="381" y="1"/>
                      <a:pt x="26" y="416"/>
                      <a:pt x="26" y="854"/>
                    </a:cubicBezTo>
                    <a:cubicBezTo>
                      <a:pt x="1" y="1230"/>
                      <a:pt x="502" y="1606"/>
                      <a:pt x="1028" y="1606"/>
                    </a:cubicBezTo>
                    <a:cubicBezTo>
                      <a:pt x="1051" y="1607"/>
                      <a:pt x="1074" y="1608"/>
                      <a:pt x="1095" y="1608"/>
                    </a:cubicBezTo>
                    <a:cubicBezTo>
                      <a:pt x="1507" y="1608"/>
                      <a:pt x="1758" y="1387"/>
                      <a:pt x="1805" y="1030"/>
                    </a:cubicBezTo>
                    <a:cubicBezTo>
                      <a:pt x="1830" y="603"/>
                      <a:pt x="1229" y="2"/>
                      <a:pt x="803" y="2"/>
                    </a:cubicBezTo>
                    <a:cubicBezTo>
                      <a:pt x="792" y="1"/>
                      <a:pt x="780" y="1"/>
                      <a:pt x="7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0" name="Google Shape;920;p35"/>
              <p:cNvSpPr/>
              <p:nvPr/>
            </p:nvSpPr>
            <p:spPr>
              <a:xfrm>
                <a:off x="2752025" y="1421050"/>
                <a:ext cx="3887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330" extrusionOk="0">
                    <a:moveTo>
                      <a:pt x="641" y="0"/>
                    </a:moveTo>
                    <a:cubicBezTo>
                      <a:pt x="348" y="0"/>
                      <a:pt x="0" y="289"/>
                      <a:pt x="0" y="578"/>
                    </a:cubicBezTo>
                    <a:cubicBezTo>
                      <a:pt x="26" y="829"/>
                      <a:pt x="502" y="1330"/>
                      <a:pt x="828" y="1330"/>
                    </a:cubicBezTo>
                    <a:cubicBezTo>
                      <a:pt x="1153" y="1330"/>
                      <a:pt x="1479" y="1205"/>
                      <a:pt x="1529" y="804"/>
                    </a:cubicBezTo>
                    <a:cubicBezTo>
                      <a:pt x="1554" y="428"/>
                      <a:pt x="1128" y="27"/>
                      <a:pt x="677" y="2"/>
                    </a:cubicBezTo>
                    <a:cubicBezTo>
                      <a:pt x="665" y="1"/>
                      <a:pt x="653" y="0"/>
                      <a:pt x="64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1" name="Google Shape;921;p35"/>
              <p:cNvSpPr/>
              <p:nvPr/>
            </p:nvSpPr>
            <p:spPr>
              <a:xfrm>
                <a:off x="2414925" y="1389125"/>
                <a:ext cx="257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71" extrusionOk="0">
                    <a:moveTo>
                      <a:pt x="702" y="0"/>
                    </a:moveTo>
                    <a:cubicBezTo>
                      <a:pt x="452" y="376"/>
                      <a:pt x="452" y="802"/>
                      <a:pt x="151" y="1103"/>
                    </a:cubicBezTo>
                    <a:cubicBezTo>
                      <a:pt x="1" y="1279"/>
                      <a:pt x="151" y="1404"/>
                      <a:pt x="301" y="1479"/>
                    </a:cubicBezTo>
                    <a:cubicBezTo>
                      <a:pt x="398" y="1527"/>
                      <a:pt x="489" y="1570"/>
                      <a:pt x="572" y="1570"/>
                    </a:cubicBezTo>
                    <a:cubicBezTo>
                      <a:pt x="660" y="1570"/>
                      <a:pt x="738" y="1521"/>
                      <a:pt x="803" y="1379"/>
                    </a:cubicBezTo>
                    <a:cubicBezTo>
                      <a:pt x="1003" y="928"/>
                      <a:pt x="1028" y="477"/>
                      <a:pt x="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2" name="Google Shape;922;p35"/>
              <p:cNvSpPr/>
              <p:nvPr/>
            </p:nvSpPr>
            <p:spPr>
              <a:xfrm>
                <a:off x="2446875" y="1400825"/>
                <a:ext cx="16950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711" extrusionOk="0">
                    <a:moveTo>
                      <a:pt x="222" y="0"/>
                    </a:moveTo>
                    <a:cubicBezTo>
                      <a:pt x="119" y="0"/>
                      <a:pt x="21" y="45"/>
                      <a:pt x="1" y="184"/>
                    </a:cubicBezTo>
                    <a:cubicBezTo>
                      <a:pt x="1" y="410"/>
                      <a:pt x="76" y="610"/>
                      <a:pt x="327" y="710"/>
                    </a:cubicBezTo>
                    <a:cubicBezTo>
                      <a:pt x="527" y="685"/>
                      <a:pt x="653" y="585"/>
                      <a:pt x="653" y="410"/>
                    </a:cubicBezTo>
                    <a:cubicBezTo>
                      <a:pt x="678" y="184"/>
                      <a:pt x="527" y="59"/>
                      <a:pt x="302" y="9"/>
                    </a:cubicBezTo>
                    <a:cubicBezTo>
                      <a:pt x="276" y="3"/>
                      <a:pt x="249" y="0"/>
                      <a:pt x="2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3" name="Google Shape;923;p35"/>
              <p:cNvSpPr/>
              <p:nvPr/>
            </p:nvSpPr>
            <p:spPr>
              <a:xfrm>
                <a:off x="2518950" y="2672975"/>
                <a:ext cx="132850" cy="115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4619" extrusionOk="0">
                    <a:moveTo>
                      <a:pt x="3008" y="877"/>
                    </a:moveTo>
                    <a:cubicBezTo>
                      <a:pt x="3083" y="902"/>
                      <a:pt x="3158" y="927"/>
                      <a:pt x="3258" y="927"/>
                    </a:cubicBezTo>
                    <a:cubicBezTo>
                      <a:pt x="3217" y="989"/>
                      <a:pt x="3176" y="1034"/>
                      <a:pt x="3093" y="1034"/>
                    </a:cubicBezTo>
                    <a:cubicBezTo>
                      <a:pt x="3075" y="1034"/>
                      <a:pt x="3055" y="1032"/>
                      <a:pt x="3033" y="1028"/>
                    </a:cubicBezTo>
                    <a:cubicBezTo>
                      <a:pt x="3033" y="977"/>
                      <a:pt x="3008" y="927"/>
                      <a:pt x="3008" y="877"/>
                    </a:cubicBezTo>
                    <a:close/>
                    <a:moveTo>
                      <a:pt x="3058" y="0"/>
                    </a:moveTo>
                    <a:cubicBezTo>
                      <a:pt x="2306" y="50"/>
                      <a:pt x="1579" y="0"/>
                      <a:pt x="852" y="251"/>
                    </a:cubicBezTo>
                    <a:cubicBezTo>
                      <a:pt x="777" y="276"/>
                      <a:pt x="702" y="326"/>
                      <a:pt x="627" y="376"/>
                    </a:cubicBezTo>
                    <a:cubicBezTo>
                      <a:pt x="627" y="451"/>
                      <a:pt x="627" y="526"/>
                      <a:pt x="627" y="576"/>
                    </a:cubicBezTo>
                    <a:cubicBezTo>
                      <a:pt x="176" y="677"/>
                      <a:pt x="100" y="1053"/>
                      <a:pt x="50" y="1429"/>
                    </a:cubicBezTo>
                    <a:cubicBezTo>
                      <a:pt x="0" y="2055"/>
                      <a:pt x="50" y="2682"/>
                      <a:pt x="426" y="3233"/>
                    </a:cubicBezTo>
                    <a:cubicBezTo>
                      <a:pt x="326" y="3709"/>
                      <a:pt x="802" y="3960"/>
                      <a:pt x="852" y="4386"/>
                    </a:cubicBezTo>
                    <a:cubicBezTo>
                      <a:pt x="1028" y="4436"/>
                      <a:pt x="1178" y="4511"/>
                      <a:pt x="1328" y="4536"/>
                    </a:cubicBezTo>
                    <a:cubicBezTo>
                      <a:pt x="1667" y="4574"/>
                      <a:pt x="2006" y="4619"/>
                      <a:pt x="2336" y="4619"/>
                    </a:cubicBezTo>
                    <a:cubicBezTo>
                      <a:pt x="2884" y="4619"/>
                      <a:pt x="3406" y="4495"/>
                      <a:pt x="3860" y="4010"/>
                    </a:cubicBezTo>
                    <a:lnTo>
                      <a:pt x="4060" y="4010"/>
                    </a:lnTo>
                    <a:cubicBezTo>
                      <a:pt x="4486" y="3434"/>
                      <a:pt x="4912" y="2857"/>
                      <a:pt x="5238" y="2206"/>
                    </a:cubicBezTo>
                    <a:cubicBezTo>
                      <a:pt x="5263" y="2206"/>
                      <a:pt x="5288" y="2180"/>
                      <a:pt x="5313" y="2130"/>
                    </a:cubicBezTo>
                    <a:cubicBezTo>
                      <a:pt x="5313" y="2105"/>
                      <a:pt x="5313" y="2055"/>
                      <a:pt x="5263" y="2005"/>
                    </a:cubicBezTo>
                    <a:cubicBezTo>
                      <a:pt x="4937" y="1754"/>
                      <a:pt x="5163" y="1153"/>
                      <a:pt x="4662" y="1003"/>
                    </a:cubicBezTo>
                    <a:cubicBezTo>
                      <a:pt x="4361" y="301"/>
                      <a:pt x="3659" y="226"/>
                      <a:pt x="30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4" name="Google Shape;924;p35"/>
              <p:cNvSpPr/>
              <p:nvPr/>
            </p:nvSpPr>
            <p:spPr>
              <a:xfrm>
                <a:off x="2020825" y="1249100"/>
                <a:ext cx="794500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31780" h="2851" extrusionOk="0">
                    <a:moveTo>
                      <a:pt x="16757" y="0"/>
                    </a:moveTo>
                    <a:cubicBezTo>
                      <a:pt x="16533" y="0"/>
                      <a:pt x="16311" y="18"/>
                      <a:pt x="16091" y="62"/>
                    </a:cubicBezTo>
                    <a:cubicBezTo>
                      <a:pt x="14837" y="288"/>
                      <a:pt x="13609" y="163"/>
                      <a:pt x="12356" y="238"/>
                    </a:cubicBezTo>
                    <a:cubicBezTo>
                      <a:pt x="12281" y="238"/>
                      <a:pt x="12231" y="238"/>
                      <a:pt x="12181" y="263"/>
                    </a:cubicBezTo>
                    <a:lnTo>
                      <a:pt x="11153" y="263"/>
                    </a:lnTo>
                    <a:cubicBezTo>
                      <a:pt x="11048" y="252"/>
                      <a:pt x="10943" y="247"/>
                      <a:pt x="10838" y="247"/>
                    </a:cubicBezTo>
                    <a:cubicBezTo>
                      <a:pt x="10143" y="247"/>
                      <a:pt x="9447" y="463"/>
                      <a:pt x="8738" y="463"/>
                    </a:cubicBezTo>
                    <a:cubicBezTo>
                      <a:pt x="8608" y="463"/>
                      <a:pt x="8477" y="456"/>
                      <a:pt x="8346" y="438"/>
                    </a:cubicBezTo>
                    <a:lnTo>
                      <a:pt x="6542" y="463"/>
                    </a:lnTo>
                    <a:cubicBezTo>
                      <a:pt x="6222" y="633"/>
                      <a:pt x="5860" y="633"/>
                      <a:pt x="5498" y="633"/>
                    </a:cubicBezTo>
                    <a:lnTo>
                      <a:pt x="5498" y="633"/>
                    </a:lnTo>
                    <a:cubicBezTo>
                      <a:pt x="5378" y="633"/>
                      <a:pt x="5257" y="633"/>
                      <a:pt x="5138" y="639"/>
                    </a:cubicBezTo>
                    <a:cubicBezTo>
                      <a:pt x="5088" y="645"/>
                      <a:pt x="5038" y="647"/>
                      <a:pt x="4988" y="647"/>
                    </a:cubicBezTo>
                    <a:cubicBezTo>
                      <a:pt x="4827" y="647"/>
                      <a:pt x="4663" y="623"/>
                      <a:pt x="4501" y="623"/>
                    </a:cubicBezTo>
                    <a:cubicBezTo>
                      <a:pt x="4306" y="623"/>
                      <a:pt x="4115" y="658"/>
                      <a:pt x="3935" y="814"/>
                    </a:cubicBezTo>
                    <a:cubicBezTo>
                      <a:pt x="3828" y="832"/>
                      <a:pt x="3721" y="838"/>
                      <a:pt x="3613" y="838"/>
                    </a:cubicBezTo>
                    <a:cubicBezTo>
                      <a:pt x="3394" y="838"/>
                      <a:pt x="3174" y="814"/>
                      <a:pt x="2956" y="814"/>
                    </a:cubicBezTo>
                    <a:cubicBezTo>
                      <a:pt x="2675" y="814"/>
                      <a:pt x="2397" y="854"/>
                      <a:pt x="2131" y="1040"/>
                    </a:cubicBezTo>
                    <a:cubicBezTo>
                      <a:pt x="2050" y="1026"/>
                      <a:pt x="1970" y="1021"/>
                      <a:pt x="1890" y="1021"/>
                    </a:cubicBezTo>
                    <a:cubicBezTo>
                      <a:pt x="1396" y="1021"/>
                      <a:pt x="915" y="1242"/>
                      <a:pt x="418" y="1242"/>
                    </a:cubicBezTo>
                    <a:cubicBezTo>
                      <a:pt x="396" y="1242"/>
                      <a:pt x="373" y="1241"/>
                      <a:pt x="351" y="1240"/>
                    </a:cubicBezTo>
                    <a:cubicBezTo>
                      <a:pt x="176" y="1265"/>
                      <a:pt x="0" y="1265"/>
                      <a:pt x="25" y="1491"/>
                    </a:cubicBezTo>
                    <a:cubicBezTo>
                      <a:pt x="25" y="1616"/>
                      <a:pt x="201" y="1641"/>
                      <a:pt x="326" y="1666"/>
                    </a:cubicBezTo>
                    <a:cubicBezTo>
                      <a:pt x="426" y="1717"/>
                      <a:pt x="552" y="1792"/>
                      <a:pt x="677" y="1817"/>
                    </a:cubicBezTo>
                    <a:cubicBezTo>
                      <a:pt x="1930" y="2067"/>
                      <a:pt x="3233" y="2193"/>
                      <a:pt x="4512" y="2268"/>
                    </a:cubicBezTo>
                    <a:cubicBezTo>
                      <a:pt x="6527" y="2401"/>
                      <a:pt x="8542" y="2632"/>
                      <a:pt x="10558" y="2632"/>
                    </a:cubicBezTo>
                    <a:cubicBezTo>
                      <a:pt x="10823" y="2632"/>
                      <a:pt x="11088" y="2628"/>
                      <a:pt x="11354" y="2619"/>
                    </a:cubicBezTo>
                    <a:lnTo>
                      <a:pt x="12557" y="2619"/>
                    </a:lnTo>
                    <a:cubicBezTo>
                      <a:pt x="12707" y="2619"/>
                      <a:pt x="12832" y="2644"/>
                      <a:pt x="12958" y="2644"/>
                    </a:cubicBezTo>
                    <a:lnTo>
                      <a:pt x="16767" y="2644"/>
                    </a:lnTo>
                    <a:cubicBezTo>
                      <a:pt x="16742" y="2544"/>
                      <a:pt x="16717" y="2469"/>
                      <a:pt x="16692" y="2393"/>
                    </a:cubicBezTo>
                    <a:lnTo>
                      <a:pt x="16692" y="2393"/>
                    </a:lnTo>
                    <a:cubicBezTo>
                      <a:pt x="16742" y="2443"/>
                      <a:pt x="16767" y="2519"/>
                      <a:pt x="16767" y="2644"/>
                    </a:cubicBezTo>
                    <a:cubicBezTo>
                      <a:pt x="16968" y="2782"/>
                      <a:pt x="17168" y="2851"/>
                      <a:pt x="17369" y="2851"/>
                    </a:cubicBezTo>
                    <a:cubicBezTo>
                      <a:pt x="17569" y="2851"/>
                      <a:pt x="17770" y="2782"/>
                      <a:pt x="17970" y="2644"/>
                    </a:cubicBezTo>
                    <a:cubicBezTo>
                      <a:pt x="18576" y="2684"/>
                      <a:pt x="19166" y="2790"/>
                      <a:pt x="19766" y="2790"/>
                    </a:cubicBezTo>
                    <a:cubicBezTo>
                      <a:pt x="19910" y="2790"/>
                      <a:pt x="20055" y="2784"/>
                      <a:pt x="20201" y="2769"/>
                    </a:cubicBezTo>
                    <a:cubicBezTo>
                      <a:pt x="20677" y="2719"/>
                      <a:pt x="21178" y="2644"/>
                      <a:pt x="21654" y="2644"/>
                    </a:cubicBezTo>
                    <a:cubicBezTo>
                      <a:pt x="23584" y="2644"/>
                      <a:pt x="25514" y="2644"/>
                      <a:pt x="27419" y="2619"/>
                    </a:cubicBezTo>
                    <a:cubicBezTo>
                      <a:pt x="27542" y="2619"/>
                      <a:pt x="27666" y="2624"/>
                      <a:pt x="27788" y="2624"/>
                    </a:cubicBezTo>
                    <a:cubicBezTo>
                      <a:pt x="28064" y="2624"/>
                      <a:pt x="28337" y="2600"/>
                      <a:pt x="28597" y="2443"/>
                    </a:cubicBezTo>
                    <a:cubicBezTo>
                      <a:pt x="29248" y="2443"/>
                      <a:pt x="29925" y="2418"/>
                      <a:pt x="30602" y="2418"/>
                    </a:cubicBezTo>
                    <a:cubicBezTo>
                      <a:pt x="31228" y="2393"/>
                      <a:pt x="31279" y="1892"/>
                      <a:pt x="31404" y="1441"/>
                    </a:cubicBezTo>
                    <a:cubicBezTo>
                      <a:pt x="31454" y="1366"/>
                      <a:pt x="31529" y="1291"/>
                      <a:pt x="31604" y="1240"/>
                    </a:cubicBezTo>
                    <a:cubicBezTo>
                      <a:pt x="31755" y="1140"/>
                      <a:pt x="31780" y="990"/>
                      <a:pt x="31780" y="839"/>
                    </a:cubicBezTo>
                    <a:cubicBezTo>
                      <a:pt x="31780" y="363"/>
                      <a:pt x="31429" y="438"/>
                      <a:pt x="31128" y="413"/>
                    </a:cubicBezTo>
                    <a:cubicBezTo>
                      <a:pt x="29820" y="314"/>
                      <a:pt x="28513" y="215"/>
                      <a:pt x="27205" y="215"/>
                    </a:cubicBezTo>
                    <a:cubicBezTo>
                      <a:pt x="26859" y="215"/>
                      <a:pt x="26512" y="222"/>
                      <a:pt x="26166" y="238"/>
                    </a:cubicBezTo>
                    <a:lnTo>
                      <a:pt x="22782" y="238"/>
                    </a:lnTo>
                    <a:cubicBezTo>
                      <a:pt x="22745" y="175"/>
                      <a:pt x="22707" y="144"/>
                      <a:pt x="22673" y="144"/>
                    </a:cubicBezTo>
                    <a:cubicBezTo>
                      <a:pt x="22638" y="144"/>
                      <a:pt x="22607" y="175"/>
                      <a:pt x="22582" y="238"/>
                    </a:cubicBezTo>
                    <a:cubicBezTo>
                      <a:pt x="22467" y="244"/>
                      <a:pt x="22352" y="247"/>
                      <a:pt x="22237" y="247"/>
                    </a:cubicBezTo>
                    <a:cubicBezTo>
                      <a:pt x="21715" y="247"/>
                      <a:pt x="21195" y="192"/>
                      <a:pt x="20681" y="192"/>
                    </a:cubicBezTo>
                    <a:cubicBezTo>
                      <a:pt x="20444" y="192"/>
                      <a:pt x="20209" y="204"/>
                      <a:pt x="19975" y="238"/>
                    </a:cubicBezTo>
                    <a:lnTo>
                      <a:pt x="18772" y="238"/>
                    </a:lnTo>
                    <a:cubicBezTo>
                      <a:pt x="18647" y="238"/>
                      <a:pt x="18522" y="213"/>
                      <a:pt x="18396" y="213"/>
                    </a:cubicBezTo>
                    <a:cubicBezTo>
                      <a:pt x="17847" y="107"/>
                      <a:pt x="17298" y="0"/>
                      <a:pt x="167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5" name="Google Shape;925;p35"/>
              <p:cNvSpPr/>
              <p:nvPr/>
            </p:nvSpPr>
            <p:spPr>
              <a:xfrm>
                <a:off x="2886100" y="2567700"/>
                <a:ext cx="1078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4312" h="4136" extrusionOk="0">
                    <a:moveTo>
                      <a:pt x="2006" y="0"/>
                    </a:moveTo>
                    <a:cubicBezTo>
                      <a:pt x="1856" y="0"/>
                      <a:pt x="1705" y="26"/>
                      <a:pt x="1605" y="176"/>
                    </a:cubicBezTo>
                    <a:lnTo>
                      <a:pt x="1404" y="201"/>
                    </a:lnTo>
                    <a:cubicBezTo>
                      <a:pt x="277" y="677"/>
                      <a:pt x="1" y="1579"/>
                      <a:pt x="201" y="2707"/>
                    </a:cubicBezTo>
                    <a:cubicBezTo>
                      <a:pt x="201" y="2732"/>
                      <a:pt x="201" y="2782"/>
                      <a:pt x="201" y="2807"/>
                    </a:cubicBezTo>
                    <a:cubicBezTo>
                      <a:pt x="477" y="3058"/>
                      <a:pt x="577" y="3459"/>
                      <a:pt x="953" y="3635"/>
                    </a:cubicBezTo>
                    <a:cubicBezTo>
                      <a:pt x="1254" y="4136"/>
                      <a:pt x="1755" y="3985"/>
                      <a:pt x="2181" y="4036"/>
                    </a:cubicBezTo>
                    <a:cubicBezTo>
                      <a:pt x="2307" y="3985"/>
                      <a:pt x="2457" y="3985"/>
                      <a:pt x="2557" y="3860"/>
                    </a:cubicBezTo>
                    <a:cubicBezTo>
                      <a:pt x="2582" y="3860"/>
                      <a:pt x="2582" y="3835"/>
                      <a:pt x="2607" y="3810"/>
                    </a:cubicBezTo>
                    <a:cubicBezTo>
                      <a:pt x="2607" y="3810"/>
                      <a:pt x="2607" y="3835"/>
                      <a:pt x="2607" y="3835"/>
                    </a:cubicBezTo>
                    <a:cubicBezTo>
                      <a:pt x="2667" y="3871"/>
                      <a:pt x="2726" y="3895"/>
                      <a:pt x="2785" y="3895"/>
                    </a:cubicBezTo>
                    <a:cubicBezTo>
                      <a:pt x="2851" y="3895"/>
                      <a:pt x="2917" y="3864"/>
                      <a:pt x="2983" y="3785"/>
                    </a:cubicBezTo>
                    <a:cubicBezTo>
                      <a:pt x="3109" y="3660"/>
                      <a:pt x="3259" y="3534"/>
                      <a:pt x="3384" y="3409"/>
                    </a:cubicBezTo>
                    <a:cubicBezTo>
                      <a:pt x="3660" y="3309"/>
                      <a:pt x="3785" y="3083"/>
                      <a:pt x="3810" y="2807"/>
                    </a:cubicBezTo>
                    <a:cubicBezTo>
                      <a:pt x="4161" y="2632"/>
                      <a:pt x="4136" y="2306"/>
                      <a:pt x="4211" y="1980"/>
                    </a:cubicBezTo>
                    <a:cubicBezTo>
                      <a:pt x="4312" y="1454"/>
                      <a:pt x="3886" y="1103"/>
                      <a:pt x="3785" y="627"/>
                    </a:cubicBezTo>
                    <a:cubicBezTo>
                      <a:pt x="3660" y="552"/>
                      <a:pt x="3510" y="452"/>
                      <a:pt x="3384" y="376"/>
                    </a:cubicBezTo>
                    <a:cubicBezTo>
                      <a:pt x="3338" y="48"/>
                      <a:pt x="3154" y="3"/>
                      <a:pt x="2950" y="3"/>
                    </a:cubicBezTo>
                    <a:cubicBezTo>
                      <a:pt x="2871" y="3"/>
                      <a:pt x="2789" y="9"/>
                      <a:pt x="2711" y="9"/>
                    </a:cubicBezTo>
                    <a:cubicBezTo>
                      <a:pt x="2667" y="9"/>
                      <a:pt x="2623" y="7"/>
                      <a:pt x="25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6" name="Google Shape;926;p35"/>
              <p:cNvSpPr/>
              <p:nvPr/>
            </p:nvSpPr>
            <p:spPr>
              <a:xfrm>
                <a:off x="2009550" y="1644575"/>
                <a:ext cx="1004400" cy="357275"/>
              </a:xfrm>
              <a:custGeom>
                <a:avLst/>
                <a:gdLst/>
                <a:ahLst/>
                <a:cxnLst/>
                <a:rect l="l" t="t" r="r" b="b"/>
                <a:pathLst>
                  <a:path w="40176" h="14291" extrusionOk="0">
                    <a:moveTo>
                      <a:pt x="21028" y="9457"/>
                    </a:moveTo>
                    <a:lnTo>
                      <a:pt x="21028" y="9482"/>
                    </a:lnTo>
                    <a:lnTo>
                      <a:pt x="21003" y="9482"/>
                    </a:lnTo>
                    <a:cubicBezTo>
                      <a:pt x="21028" y="9482"/>
                      <a:pt x="21028" y="9482"/>
                      <a:pt x="21028" y="9457"/>
                    </a:cubicBezTo>
                    <a:close/>
                    <a:moveTo>
                      <a:pt x="16817" y="10660"/>
                    </a:moveTo>
                    <a:cubicBezTo>
                      <a:pt x="16817" y="10685"/>
                      <a:pt x="16817" y="10685"/>
                      <a:pt x="16817" y="10685"/>
                    </a:cubicBezTo>
                    <a:cubicBezTo>
                      <a:pt x="16792" y="10685"/>
                      <a:pt x="16792" y="10685"/>
                      <a:pt x="16792" y="10660"/>
                    </a:cubicBezTo>
                    <a:close/>
                    <a:moveTo>
                      <a:pt x="318" y="1"/>
                    </a:moveTo>
                    <a:cubicBezTo>
                      <a:pt x="223" y="1"/>
                      <a:pt x="118" y="75"/>
                      <a:pt x="0" y="284"/>
                    </a:cubicBezTo>
                    <a:cubicBezTo>
                      <a:pt x="50" y="1236"/>
                      <a:pt x="125" y="2188"/>
                      <a:pt x="125" y="3166"/>
                    </a:cubicBezTo>
                    <a:cubicBezTo>
                      <a:pt x="75" y="5797"/>
                      <a:pt x="176" y="8429"/>
                      <a:pt x="176" y="11061"/>
                    </a:cubicBezTo>
                    <a:cubicBezTo>
                      <a:pt x="1303" y="11712"/>
                      <a:pt x="2531" y="11963"/>
                      <a:pt x="3785" y="12063"/>
                    </a:cubicBezTo>
                    <a:cubicBezTo>
                      <a:pt x="4511" y="12138"/>
                      <a:pt x="5213" y="12113"/>
                      <a:pt x="5965" y="12239"/>
                    </a:cubicBezTo>
                    <a:cubicBezTo>
                      <a:pt x="6150" y="12268"/>
                      <a:pt x="6333" y="12281"/>
                      <a:pt x="6515" y="12281"/>
                    </a:cubicBezTo>
                    <a:cubicBezTo>
                      <a:pt x="7420" y="12281"/>
                      <a:pt x="8292" y="11954"/>
                      <a:pt x="9148" y="11662"/>
                    </a:cubicBezTo>
                    <a:cubicBezTo>
                      <a:pt x="9424" y="11562"/>
                      <a:pt x="9499" y="11261"/>
                      <a:pt x="9649" y="11036"/>
                    </a:cubicBezTo>
                    <a:cubicBezTo>
                      <a:pt x="9649" y="11011"/>
                      <a:pt x="9649" y="10960"/>
                      <a:pt x="9649" y="10935"/>
                    </a:cubicBezTo>
                    <a:cubicBezTo>
                      <a:pt x="9649" y="10735"/>
                      <a:pt x="9624" y="10534"/>
                      <a:pt x="9624" y="10334"/>
                    </a:cubicBezTo>
                    <a:cubicBezTo>
                      <a:pt x="9649" y="10033"/>
                      <a:pt x="9649" y="9757"/>
                      <a:pt x="9850" y="9507"/>
                    </a:cubicBezTo>
                    <a:cubicBezTo>
                      <a:pt x="10401" y="8630"/>
                      <a:pt x="11354" y="8780"/>
                      <a:pt x="12181" y="8579"/>
                    </a:cubicBezTo>
                    <a:cubicBezTo>
                      <a:pt x="12206" y="8554"/>
                      <a:pt x="12231" y="8529"/>
                      <a:pt x="12256" y="8529"/>
                    </a:cubicBezTo>
                    <a:cubicBezTo>
                      <a:pt x="12306" y="8554"/>
                      <a:pt x="12356" y="8579"/>
                      <a:pt x="12406" y="8605"/>
                    </a:cubicBezTo>
                    <a:cubicBezTo>
                      <a:pt x="12582" y="8780"/>
                      <a:pt x="12757" y="8980"/>
                      <a:pt x="13008" y="9056"/>
                    </a:cubicBezTo>
                    <a:lnTo>
                      <a:pt x="13033" y="9056"/>
                    </a:lnTo>
                    <a:cubicBezTo>
                      <a:pt x="13083" y="9131"/>
                      <a:pt x="13133" y="9206"/>
                      <a:pt x="13208" y="9256"/>
                    </a:cubicBezTo>
                    <a:cubicBezTo>
                      <a:pt x="13258" y="9657"/>
                      <a:pt x="13333" y="10058"/>
                      <a:pt x="13384" y="10459"/>
                    </a:cubicBezTo>
                    <a:cubicBezTo>
                      <a:pt x="13578" y="10546"/>
                      <a:pt x="13792" y="10670"/>
                      <a:pt x="14024" y="10670"/>
                    </a:cubicBezTo>
                    <a:cubicBezTo>
                      <a:pt x="14061" y="10670"/>
                      <a:pt x="14098" y="10667"/>
                      <a:pt x="14135" y="10660"/>
                    </a:cubicBezTo>
                    <a:cubicBezTo>
                      <a:pt x="14259" y="10645"/>
                      <a:pt x="14383" y="10638"/>
                      <a:pt x="14505" y="10638"/>
                    </a:cubicBezTo>
                    <a:cubicBezTo>
                      <a:pt x="15227" y="10638"/>
                      <a:pt x="15931" y="10868"/>
                      <a:pt x="16617" y="11061"/>
                    </a:cubicBezTo>
                    <a:cubicBezTo>
                      <a:pt x="16892" y="11236"/>
                      <a:pt x="17193" y="11386"/>
                      <a:pt x="17469" y="11537"/>
                    </a:cubicBezTo>
                    <a:cubicBezTo>
                      <a:pt x="18346" y="12038"/>
                      <a:pt x="19424" y="12063"/>
                      <a:pt x="20226" y="12665"/>
                    </a:cubicBezTo>
                    <a:cubicBezTo>
                      <a:pt x="20301" y="12665"/>
                      <a:pt x="20351" y="12690"/>
                      <a:pt x="20426" y="12690"/>
                    </a:cubicBezTo>
                    <a:cubicBezTo>
                      <a:pt x="20524" y="12787"/>
                      <a:pt x="20596" y="12828"/>
                      <a:pt x="20651" y="12828"/>
                    </a:cubicBezTo>
                    <a:cubicBezTo>
                      <a:pt x="20749" y="12828"/>
                      <a:pt x="20786" y="12692"/>
                      <a:pt x="20802" y="12514"/>
                    </a:cubicBezTo>
                    <a:cubicBezTo>
                      <a:pt x="20677" y="12239"/>
                      <a:pt x="20501" y="12013"/>
                      <a:pt x="20251" y="11838"/>
                    </a:cubicBezTo>
                    <a:cubicBezTo>
                      <a:pt x="20201" y="11537"/>
                      <a:pt x="20075" y="11286"/>
                      <a:pt x="19875" y="11061"/>
                    </a:cubicBezTo>
                    <a:cubicBezTo>
                      <a:pt x="19800" y="10685"/>
                      <a:pt x="19699" y="10284"/>
                      <a:pt x="19624" y="9883"/>
                    </a:cubicBezTo>
                    <a:cubicBezTo>
                      <a:pt x="19599" y="9682"/>
                      <a:pt x="19499" y="9381"/>
                      <a:pt x="19825" y="9306"/>
                    </a:cubicBezTo>
                    <a:cubicBezTo>
                      <a:pt x="19875" y="9291"/>
                      <a:pt x="19921" y="9284"/>
                      <a:pt x="19963" y="9284"/>
                    </a:cubicBezTo>
                    <a:cubicBezTo>
                      <a:pt x="20196" y="9284"/>
                      <a:pt x="20316" y="9499"/>
                      <a:pt x="20401" y="9732"/>
                    </a:cubicBezTo>
                    <a:cubicBezTo>
                      <a:pt x="20476" y="9933"/>
                      <a:pt x="20526" y="10158"/>
                      <a:pt x="20627" y="10384"/>
                    </a:cubicBezTo>
                    <a:cubicBezTo>
                      <a:pt x="20752" y="10760"/>
                      <a:pt x="20852" y="11161"/>
                      <a:pt x="21028" y="11512"/>
                    </a:cubicBezTo>
                    <a:cubicBezTo>
                      <a:pt x="21329" y="12113"/>
                      <a:pt x="21855" y="12539"/>
                      <a:pt x="22532" y="12564"/>
                    </a:cubicBezTo>
                    <a:cubicBezTo>
                      <a:pt x="22547" y="12565"/>
                      <a:pt x="22562" y="12565"/>
                      <a:pt x="22578" y="12565"/>
                    </a:cubicBezTo>
                    <a:cubicBezTo>
                      <a:pt x="23224" y="12565"/>
                      <a:pt x="23565" y="12050"/>
                      <a:pt x="23810" y="11487"/>
                    </a:cubicBezTo>
                    <a:cubicBezTo>
                      <a:pt x="23910" y="11261"/>
                      <a:pt x="23960" y="11036"/>
                      <a:pt x="24035" y="10810"/>
                    </a:cubicBezTo>
                    <a:cubicBezTo>
                      <a:pt x="24161" y="10434"/>
                      <a:pt x="24261" y="10033"/>
                      <a:pt x="24386" y="9657"/>
                    </a:cubicBezTo>
                    <a:cubicBezTo>
                      <a:pt x="25088" y="10234"/>
                      <a:pt x="24461" y="10960"/>
                      <a:pt x="24587" y="11612"/>
                    </a:cubicBezTo>
                    <a:cubicBezTo>
                      <a:pt x="24562" y="11838"/>
                      <a:pt x="24486" y="12038"/>
                      <a:pt x="24386" y="12214"/>
                    </a:cubicBezTo>
                    <a:cubicBezTo>
                      <a:pt x="24060" y="12640"/>
                      <a:pt x="23659" y="13016"/>
                      <a:pt x="23233" y="13341"/>
                    </a:cubicBezTo>
                    <a:cubicBezTo>
                      <a:pt x="23233" y="13392"/>
                      <a:pt x="23233" y="13417"/>
                      <a:pt x="23233" y="13467"/>
                    </a:cubicBezTo>
                    <a:lnTo>
                      <a:pt x="23233" y="13492"/>
                    </a:lnTo>
                    <a:cubicBezTo>
                      <a:pt x="23202" y="13495"/>
                      <a:pt x="23170" y="13496"/>
                      <a:pt x="23138" y="13496"/>
                    </a:cubicBezTo>
                    <a:cubicBezTo>
                      <a:pt x="23086" y="13496"/>
                      <a:pt x="23033" y="13493"/>
                      <a:pt x="22979" y="13493"/>
                    </a:cubicBezTo>
                    <a:cubicBezTo>
                      <a:pt x="22823" y="13493"/>
                      <a:pt x="22657" y="13516"/>
                      <a:pt x="22481" y="13692"/>
                    </a:cubicBezTo>
                    <a:cubicBezTo>
                      <a:pt x="23989" y="14141"/>
                      <a:pt x="25498" y="14291"/>
                      <a:pt x="27006" y="14291"/>
                    </a:cubicBezTo>
                    <a:cubicBezTo>
                      <a:pt x="27352" y="14291"/>
                      <a:pt x="27699" y="14283"/>
                      <a:pt x="28045" y="14269"/>
                    </a:cubicBezTo>
                    <a:lnTo>
                      <a:pt x="30251" y="14269"/>
                    </a:lnTo>
                    <a:cubicBezTo>
                      <a:pt x="30802" y="13717"/>
                      <a:pt x="31504" y="13467"/>
                      <a:pt x="32256" y="13266"/>
                    </a:cubicBezTo>
                    <a:cubicBezTo>
                      <a:pt x="32544" y="13098"/>
                      <a:pt x="32850" y="13028"/>
                      <a:pt x="33156" y="13028"/>
                    </a:cubicBezTo>
                    <a:cubicBezTo>
                      <a:pt x="33489" y="13028"/>
                      <a:pt x="33822" y="13111"/>
                      <a:pt x="34136" y="13241"/>
                    </a:cubicBezTo>
                    <a:cubicBezTo>
                      <a:pt x="34328" y="13338"/>
                      <a:pt x="34516" y="13376"/>
                      <a:pt x="34697" y="13376"/>
                    </a:cubicBezTo>
                    <a:cubicBezTo>
                      <a:pt x="34892" y="13376"/>
                      <a:pt x="35081" y="13331"/>
                      <a:pt x="35263" y="13266"/>
                    </a:cubicBezTo>
                    <a:cubicBezTo>
                      <a:pt x="35965" y="13041"/>
                      <a:pt x="36667" y="12815"/>
                      <a:pt x="37268" y="12439"/>
                    </a:cubicBezTo>
                    <a:cubicBezTo>
                      <a:pt x="37895" y="12063"/>
                      <a:pt x="38672" y="11813"/>
                      <a:pt x="39048" y="11086"/>
                    </a:cubicBezTo>
                    <a:cubicBezTo>
                      <a:pt x="39599" y="11061"/>
                      <a:pt x="39725" y="10534"/>
                      <a:pt x="40050" y="10284"/>
                    </a:cubicBezTo>
                    <a:cubicBezTo>
                      <a:pt x="40101" y="7702"/>
                      <a:pt x="40151" y="5121"/>
                      <a:pt x="40176" y="2564"/>
                    </a:cubicBezTo>
                    <a:cubicBezTo>
                      <a:pt x="40176" y="2414"/>
                      <a:pt x="40132" y="2370"/>
                      <a:pt x="40069" y="2370"/>
                    </a:cubicBezTo>
                    <a:cubicBezTo>
                      <a:pt x="40007" y="2370"/>
                      <a:pt x="39925" y="2414"/>
                      <a:pt x="39850" y="2439"/>
                    </a:cubicBezTo>
                    <a:cubicBezTo>
                      <a:pt x="39424" y="2640"/>
                      <a:pt x="39324" y="3091"/>
                      <a:pt x="39073" y="3417"/>
                    </a:cubicBezTo>
                    <a:cubicBezTo>
                      <a:pt x="38973" y="3617"/>
                      <a:pt x="38898" y="3818"/>
                      <a:pt x="39048" y="4018"/>
                    </a:cubicBezTo>
                    <a:lnTo>
                      <a:pt x="39023" y="4018"/>
                    </a:lnTo>
                    <a:cubicBezTo>
                      <a:pt x="38973" y="4043"/>
                      <a:pt x="38948" y="4068"/>
                      <a:pt x="38898" y="4068"/>
                    </a:cubicBezTo>
                    <a:cubicBezTo>
                      <a:pt x="38822" y="4118"/>
                      <a:pt x="38772" y="4193"/>
                      <a:pt x="38722" y="4269"/>
                    </a:cubicBezTo>
                    <a:cubicBezTo>
                      <a:pt x="38672" y="4319"/>
                      <a:pt x="38622" y="4394"/>
                      <a:pt x="38597" y="4444"/>
                    </a:cubicBezTo>
                    <a:cubicBezTo>
                      <a:pt x="38497" y="4544"/>
                      <a:pt x="38396" y="4620"/>
                      <a:pt x="38296" y="4720"/>
                    </a:cubicBezTo>
                    <a:cubicBezTo>
                      <a:pt x="37745" y="5396"/>
                      <a:pt x="37018" y="5747"/>
                      <a:pt x="36216" y="5998"/>
                    </a:cubicBezTo>
                    <a:cubicBezTo>
                      <a:pt x="36040" y="5998"/>
                      <a:pt x="35890" y="5998"/>
                      <a:pt x="35715" y="5973"/>
                    </a:cubicBezTo>
                    <a:cubicBezTo>
                      <a:pt x="35689" y="5948"/>
                      <a:pt x="35639" y="5923"/>
                      <a:pt x="35589" y="5873"/>
                    </a:cubicBezTo>
                    <a:cubicBezTo>
                      <a:pt x="35533" y="5887"/>
                      <a:pt x="35479" y="5893"/>
                      <a:pt x="35427" y="5893"/>
                    </a:cubicBezTo>
                    <a:cubicBezTo>
                      <a:pt x="35293" y="5893"/>
                      <a:pt x="35171" y="5852"/>
                      <a:pt x="35063" y="5797"/>
                    </a:cubicBezTo>
                    <a:cubicBezTo>
                      <a:pt x="34913" y="5722"/>
                      <a:pt x="34762" y="5622"/>
                      <a:pt x="34612" y="5497"/>
                    </a:cubicBezTo>
                    <a:cubicBezTo>
                      <a:pt x="34236" y="5121"/>
                      <a:pt x="33710" y="4970"/>
                      <a:pt x="33309" y="4670"/>
                    </a:cubicBezTo>
                    <a:cubicBezTo>
                      <a:pt x="32507" y="4018"/>
                      <a:pt x="31629" y="3542"/>
                      <a:pt x="30627" y="3291"/>
                    </a:cubicBezTo>
                    <a:cubicBezTo>
                      <a:pt x="30436" y="3244"/>
                      <a:pt x="30256" y="3226"/>
                      <a:pt x="30072" y="3226"/>
                    </a:cubicBezTo>
                    <a:cubicBezTo>
                      <a:pt x="29966" y="3226"/>
                      <a:pt x="29860" y="3232"/>
                      <a:pt x="29750" y="3241"/>
                    </a:cubicBezTo>
                    <a:cubicBezTo>
                      <a:pt x="29649" y="3241"/>
                      <a:pt x="29574" y="3266"/>
                      <a:pt x="29474" y="3291"/>
                    </a:cubicBezTo>
                    <a:cubicBezTo>
                      <a:pt x="29298" y="3366"/>
                      <a:pt x="29123" y="3417"/>
                      <a:pt x="28948" y="3492"/>
                    </a:cubicBezTo>
                    <a:cubicBezTo>
                      <a:pt x="28371" y="3717"/>
                      <a:pt x="27820" y="3968"/>
                      <a:pt x="27344" y="4344"/>
                    </a:cubicBezTo>
                    <a:cubicBezTo>
                      <a:pt x="26943" y="4720"/>
                      <a:pt x="26517" y="5096"/>
                      <a:pt x="26216" y="5597"/>
                    </a:cubicBezTo>
                    <a:cubicBezTo>
                      <a:pt x="26141" y="5697"/>
                      <a:pt x="26065" y="5797"/>
                      <a:pt x="25990" y="5898"/>
                    </a:cubicBezTo>
                    <a:cubicBezTo>
                      <a:pt x="25740" y="6073"/>
                      <a:pt x="25514" y="6274"/>
                      <a:pt x="25263" y="6474"/>
                    </a:cubicBezTo>
                    <a:cubicBezTo>
                      <a:pt x="25038" y="6599"/>
                      <a:pt x="24812" y="6675"/>
                      <a:pt x="24637" y="6875"/>
                    </a:cubicBezTo>
                    <a:cubicBezTo>
                      <a:pt x="24411" y="7101"/>
                      <a:pt x="24136" y="7076"/>
                      <a:pt x="23860" y="7101"/>
                    </a:cubicBezTo>
                    <a:cubicBezTo>
                      <a:pt x="23860" y="7101"/>
                      <a:pt x="23860" y="7076"/>
                      <a:pt x="23860" y="7076"/>
                    </a:cubicBezTo>
                    <a:cubicBezTo>
                      <a:pt x="23747" y="7138"/>
                      <a:pt x="23641" y="7170"/>
                      <a:pt x="23534" y="7170"/>
                    </a:cubicBezTo>
                    <a:cubicBezTo>
                      <a:pt x="23428" y="7170"/>
                      <a:pt x="23321" y="7138"/>
                      <a:pt x="23208" y="7076"/>
                    </a:cubicBezTo>
                    <a:cubicBezTo>
                      <a:pt x="23083" y="6875"/>
                      <a:pt x="22782" y="7051"/>
                      <a:pt x="22632" y="6850"/>
                    </a:cubicBezTo>
                    <a:cubicBezTo>
                      <a:pt x="22030" y="6549"/>
                      <a:pt x="21529" y="6098"/>
                      <a:pt x="21028" y="5647"/>
                    </a:cubicBezTo>
                    <a:cubicBezTo>
                      <a:pt x="20652" y="5246"/>
                      <a:pt x="20301" y="4820"/>
                      <a:pt x="19925" y="4394"/>
                    </a:cubicBezTo>
                    <a:cubicBezTo>
                      <a:pt x="18822" y="3266"/>
                      <a:pt x="17644" y="2314"/>
                      <a:pt x="16015" y="2038"/>
                    </a:cubicBezTo>
                    <a:lnTo>
                      <a:pt x="15614" y="2038"/>
                    </a:lnTo>
                    <a:lnTo>
                      <a:pt x="15013" y="2063"/>
                    </a:lnTo>
                    <a:cubicBezTo>
                      <a:pt x="14978" y="2017"/>
                      <a:pt x="14948" y="1997"/>
                      <a:pt x="14919" y="1997"/>
                    </a:cubicBezTo>
                    <a:cubicBezTo>
                      <a:pt x="14885" y="1997"/>
                      <a:pt x="14852" y="2023"/>
                      <a:pt x="14812" y="2063"/>
                    </a:cubicBezTo>
                    <a:cubicBezTo>
                      <a:pt x="14762" y="2088"/>
                      <a:pt x="14712" y="2088"/>
                      <a:pt x="14662" y="2088"/>
                    </a:cubicBezTo>
                    <a:cubicBezTo>
                      <a:pt x="14547" y="2151"/>
                      <a:pt x="14429" y="2161"/>
                      <a:pt x="14309" y="2161"/>
                    </a:cubicBezTo>
                    <a:cubicBezTo>
                      <a:pt x="14248" y="2161"/>
                      <a:pt x="14186" y="2158"/>
                      <a:pt x="14125" y="2158"/>
                    </a:cubicBezTo>
                    <a:cubicBezTo>
                      <a:pt x="14018" y="2158"/>
                      <a:pt x="13912" y="2167"/>
                      <a:pt x="13810" y="2213"/>
                    </a:cubicBezTo>
                    <a:cubicBezTo>
                      <a:pt x="12531" y="2589"/>
                      <a:pt x="11228" y="2940"/>
                      <a:pt x="9975" y="3442"/>
                    </a:cubicBezTo>
                    <a:cubicBezTo>
                      <a:pt x="9900" y="3592"/>
                      <a:pt x="9699" y="3542"/>
                      <a:pt x="9599" y="3642"/>
                    </a:cubicBezTo>
                    <a:cubicBezTo>
                      <a:pt x="9549" y="3642"/>
                      <a:pt x="9474" y="3642"/>
                      <a:pt x="9399" y="3667"/>
                    </a:cubicBezTo>
                    <a:cubicBezTo>
                      <a:pt x="8973" y="3918"/>
                      <a:pt x="8521" y="4193"/>
                      <a:pt x="7995" y="4219"/>
                    </a:cubicBezTo>
                    <a:cubicBezTo>
                      <a:pt x="7945" y="4269"/>
                      <a:pt x="7870" y="4269"/>
                      <a:pt x="7820" y="4269"/>
                    </a:cubicBezTo>
                    <a:cubicBezTo>
                      <a:pt x="7644" y="4444"/>
                      <a:pt x="7369" y="4294"/>
                      <a:pt x="7193" y="4444"/>
                    </a:cubicBezTo>
                    <a:cubicBezTo>
                      <a:pt x="6787" y="4594"/>
                      <a:pt x="6390" y="4670"/>
                      <a:pt x="5999" y="4670"/>
                    </a:cubicBezTo>
                    <a:cubicBezTo>
                      <a:pt x="5472" y="4670"/>
                      <a:pt x="4954" y="4531"/>
                      <a:pt x="4436" y="4244"/>
                    </a:cubicBezTo>
                    <a:cubicBezTo>
                      <a:pt x="3810" y="3893"/>
                      <a:pt x="3258" y="3391"/>
                      <a:pt x="2657" y="3016"/>
                    </a:cubicBezTo>
                    <a:cubicBezTo>
                      <a:pt x="2657" y="2940"/>
                      <a:pt x="2657" y="2865"/>
                      <a:pt x="2632" y="2790"/>
                    </a:cubicBezTo>
                    <a:cubicBezTo>
                      <a:pt x="1955" y="2013"/>
                      <a:pt x="1429" y="1136"/>
                      <a:pt x="752" y="359"/>
                    </a:cubicBezTo>
                    <a:cubicBezTo>
                      <a:pt x="624" y="231"/>
                      <a:pt x="486" y="1"/>
                      <a:pt x="3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7" name="Google Shape;927;p35"/>
              <p:cNvSpPr/>
              <p:nvPr/>
            </p:nvSpPr>
            <p:spPr>
              <a:xfrm>
                <a:off x="2792750" y="2351450"/>
                <a:ext cx="132225" cy="12737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5095" extrusionOk="0">
                    <a:moveTo>
                      <a:pt x="2816" y="0"/>
                    </a:moveTo>
                    <a:cubicBezTo>
                      <a:pt x="2588" y="0"/>
                      <a:pt x="2359" y="25"/>
                      <a:pt x="2131" y="79"/>
                    </a:cubicBezTo>
                    <a:cubicBezTo>
                      <a:pt x="1204" y="104"/>
                      <a:pt x="577" y="530"/>
                      <a:pt x="326" y="1432"/>
                    </a:cubicBezTo>
                    <a:cubicBezTo>
                      <a:pt x="1" y="2134"/>
                      <a:pt x="26" y="2861"/>
                      <a:pt x="151" y="3588"/>
                    </a:cubicBezTo>
                    <a:cubicBezTo>
                      <a:pt x="251" y="4139"/>
                      <a:pt x="452" y="4716"/>
                      <a:pt x="1078" y="4916"/>
                    </a:cubicBezTo>
                    <a:cubicBezTo>
                      <a:pt x="1445" y="5038"/>
                      <a:pt x="1807" y="5094"/>
                      <a:pt x="2163" y="5094"/>
                    </a:cubicBezTo>
                    <a:cubicBezTo>
                      <a:pt x="2900" y="5094"/>
                      <a:pt x="3610" y="4854"/>
                      <a:pt x="4286" y="4465"/>
                    </a:cubicBezTo>
                    <a:cubicBezTo>
                      <a:pt x="5214" y="3939"/>
                      <a:pt x="5289" y="3061"/>
                      <a:pt x="5138" y="2134"/>
                    </a:cubicBezTo>
                    <a:cubicBezTo>
                      <a:pt x="5138" y="2109"/>
                      <a:pt x="5138" y="2059"/>
                      <a:pt x="5113" y="2034"/>
                    </a:cubicBezTo>
                    <a:cubicBezTo>
                      <a:pt x="5163" y="1658"/>
                      <a:pt x="5063" y="1307"/>
                      <a:pt x="4762" y="1031"/>
                    </a:cubicBezTo>
                    <a:cubicBezTo>
                      <a:pt x="4587" y="355"/>
                      <a:pt x="4036" y="129"/>
                      <a:pt x="3409" y="54"/>
                    </a:cubicBezTo>
                    <a:cubicBezTo>
                      <a:pt x="3211" y="19"/>
                      <a:pt x="3014" y="0"/>
                      <a:pt x="28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8" name="Google Shape;928;p35"/>
              <p:cNvSpPr/>
              <p:nvPr/>
            </p:nvSpPr>
            <p:spPr>
              <a:xfrm>
                <a:off x="2231975" y="2441700"/>
                <a:ext cx="136625" cy="135725"/>
              </a:xfrm>
              <a:custGeom>
                <a:avLst/>
                <a:gdLst/>
                <a:ahLst/>
                <a:cxnLst/>
                <a:rect l="l" t="t" r="r" b="b"/>
                <a:pathLst>
                  <a:path w="5465" h="5429" extrusionOk="0">
                    <a:moveTo>
                      <a:pt x="4326" y="3402"/>
                    </a:moveTo>
                    <a:cubicBezTo>
                      <a:pt x="4336" y="3402"/>
                      <a:pt x="4336" y="3425"/>
                      <a:pt x="4336" y="3462"/>
                    </a:cubicBezTo>
                    <a:lnTo>
                      <a:pt x="4311" y="3436"/>
                    </a:lnTo>
                    <a:cubicBezTo>
                      <a:pt x="4311" y="3462"/>
                      <a:pt x="4311" y="3462"/>
                      <a:pt x="4311" y="3462"/>
                    </a:cubicBezTo>
                    <a:cubicBezTo>
                      <a:pt x="4311" y="3462"/>
                      <a:pt x="4286" y="3436"/>
                      <a:pt x="4261" y="3436"/>
                    </a:cubicBezTo>
                    <a:cubicBezTo>
                      <a:pt x="4286" y="3436"/>
                      <a:pt x="4286" y="3436"/>
                      <a:pt x="4286" y="3411"/>
                    </a:cubicBezTo>
                    <a:cubicBezTo>
                      <a:pt x="4286" y="3436"/>
                      <a:pt x="4311" y="3436"/>
                      <a:pt x="4311" y="3436"/>
                    </a:cubicBezTo>
                    <a:lnTo>
                      <a:pt x="4311" y="3411"/>
                    </a:lnTo>
                    <a:cubicBezTo>
                      <a:pt x="4318" y="3405"/>
                      <a:pt x="4323" y="3402"/>
                      <a:pt x="4326" y="3402"/>
                    </a:cubicBezTo>
                    <a:close/>
                    <a:moveTo>
                      <a:pt x="4087" y="0"/>
                    </a:moveTo>
                    <a:cubicBezTo>
                      <a:pt x="4034" y="0"/>
                      <a:pt x="3975" y="9"/>
                      <a:pt x="3910" y="28"/>
                    </a:cubicBezTo>
                    <a:cubicBezTo>
                      <a:pt x="3626" y="28"/>
                      <a:pt x="3342" y="17"/>
                      <a:pt x="3058" y="17"/>
                    </a:cubicBezTo>
                    <a:cubicBezTo>
                      <a:pt x="2916" y="17"/>
                      <a:pt x="2774" y="20"/>
                      <a:pt x="2632" y="28"/>
                    </a:cubicBezTo>
                    <a:cubicBezTo>
                      <a:pt x="878" y="128"/>
                      <a:pt x="0" y="1406"/>
                      <a:pt x="552" y="3035"/>
                    </a:cubicBezTo>
                    <a:cubicBezTo>
                      <a:pt x="652" y="3311"/>
                      <a:pt x="802" y="3587"/>
                      <a:pt x="928" y="3837"/>
                    </a:cubicBezTo>
                    <a:cubicBezTo>
                      <a:pt x="1529" y="4238"/>
                      <a:pt x="1730" y="5066"/>
                      <a:pt x="2507" y="5266"/>
                    </a:cubicBezTo>
                    <a:cubicBezTo>
                      <a:pt x="2582" y="5316"/>
                      <a:pt x="2657" y="5366"/>
                      <a:pt x="2732" y="5391"/>
                    </a:cubicBezTo>
                    <a:cubicBezTo>
                      <a:pt x="2795" y="5416"/>
                      <a:pt x="2858" y="5429"/>
                      <a:pt x="2920" y="5429"/>
                    </a:cubicBezTo>
                    <a:cubicBezTo>
                      <a:pt x="2983" y="5429"/>
                      <a:pt x="3045" y="5416"/>
                      <a:pt x="3108" y="5391"/>
                    </a:cubicBezTo>
                    <a:cubicBezTo>
                      <a:pt x="3183" y="5366"/>
                      <a:pt x="3259" y="5341"/>
                      <a:pt x="3334" y="5266"/>
                    </a:cubicBezTo>
                    <a:cubicBezTo>
                      <a:pt x="3685" y="5166"/>
                      <a:pt x="4086" y="5166"/>
                      <a:pt x="4311" y="4815"/>
                    </a:cubicBezTo>
                    <a:cubicBezTo>
                      <a:pt x="4662" y="4614"/>
                      <a:pt x="4963" y="4339"/>
                      <a:pt x="4938" y="3863"/>
                    </a:cubicBezTo>
                    <a:cubicBezTo>
                      <a:pt x="5088" y="3762"/>
                      <a:pt x="5138" y="3612"/>
                      <a:pt x="5113" y="3436"/>
                    </a:cubicBezTo>
                    <a:cubicBezTo>
                      <a:pt x="5138" y="3386"/>
                      <a:pt x="5138" y="3336"/>
                      <a:pt x="5138" y="3261"/>
                    </a:cubicBezTo>
                    <a:cubicBezTo>
                      <a:pt x="5464" y="2484"/>
                      <a:pt x="5339" y="1732"/>
                      <a:pt x="4938" y="1005"/>
                    </a:cubicBezTo>
                    <a:lnTo>
                      <a:pt x="4913" y="1005"/>
                    </a:lnTo>
                    <a:cubicBezTo>
                      <a:pt x="4863" y="830"/>
                      <a:pt x="4787" y="654"/>
                      <a:pt x="4712" y="479"/>
                    </a:cubicBezTo>
                    <a:cubicBezTo>
                      <a:pt x="4521" y="267"/>
                      <a:pt x="4384" y="0"/>
                      <a:pt x="40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9" name="Google Shape;929;p35"/>
              <p:cNvSpPr/>
              <p:nvPr/>
            </p:nvSpPr>
            <p:spPr>
              <a:xfrm>
                <a:off x="2482600" y="2341950"/>
                <a:ext cx="127850" cy="136575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463" extrusionOk="0">
                    <a:moveTo>
                      <a:pt x="2930" y="0"/>
                    </a:moveTo>
                    <a:cubicBezTo>
                      <a:pt x="2344" y="0"/>
                      <a:pt x="1781" y="116"/>
                      <a:pt x="1304" y="609"/>
                    </a:cubicBezTo>
                    <a:cubicBezTo>
                      <a:pt x="502" y="1236"/>
                      <a:pt x="0" y="3116"/>
                      <a:pt x="401" y="4018"/>
                    </a:cubicBezTo>
                    <a:cubicBezTo>
                      <a:pt x="502" y="4269"/>
                      <a:pt x="677" y="4469"/>
                      <a:pt x="878" y="4670"/>
                    </a:cubicBezTo>
                    <a:cubicBezTo>
                      <a:pt x="1413" y="5168"/>
                      <a:pt x="2031" y="5463"/>
                      <a:pt x="2700" y="5463"/>
                    </a:cubicBezTo>
                    <a:cubicBezTo>
                      <a:pt x="2938" y="5463"/>
                      <a:pt x="3184" y="5425"/>
                      <a:pt x="3434" y="5346"/>
                    </a:cubicBezTo>
                    <a:cubicBezTo>
                      <a:pt x="4437" y="5020"/>
                      <a:pt x="4838" y="4218"/>
                      <a:pt x="5013" y="3241"/>
                    </a:cubicBezTo>
                    <a:cubicBezTo>
                      <a:pt x="5113" y="2589"/>
                      <a:pt x="5038" y="1988"/>
                      <a:pt x="4938" y="1361"/>
                    </a:cubicBezTo>
                    <a:cubicBezTo>
                      <a:pt x="4888" y="1035"/>
                      <a:pt x="4813" y="760"/>
                      <a:pt x="4537" y="584"/>
                    </a:cubicBezTo>
                    <a:cubicBezTo>
                      <a:pt x="4412" y="309"/>
                      <a:pt x="4161" y="83"/>
                      <a:pt x="3860" y="58"/>
                    </a:cubicBezTo>
                    <a:cubicBezTo>
                      <a:pt x="3550" y="32"/>
                      <a:pt x="3237" y="0"/>
                      <a:pt x="29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0" name="Google Shape;930;p35"/>
              <p:cNvSpPr/>
              <p:nvPr/>
            </p:nvSpPr>
            <p:spPr>
              <a:xfrm>
                <a:off x="2056525" y="2396650"/>
                <a:ext cx="117200" cy="124975"/>
              </a:xfrm>
              <a:custGeom>
                <a:avLst/>
                <a:gdLst/>
                <a:ahLst/>
                <a:cxnLst/>
                <a:rect l="l" t="t" r="r" b="b"/>
                <a:pathLst>
                  <a:path w="4688" h="4999" extrusionOk="0">
                    <a:moveTo>
                      <a:pt x="2457" y="0"/>
                    </a:moveTo>
                    <a:cubicBezTo>
                      <a:pt x="1154" y="76"/>
                      <a:pt x="502" y="577"/>
                      <a:pt x="226" y="1855"/>
                    </a:cubicBezTo>
                    <a:cubicBezTo>
                      <a:pt x="1" y="2757"/>
                      <a:pt x="276" y="3960"/>
                      <a:pt x="1354" y="4436"/>
                    </a:cubicBezTo>
                    <a:cubicBezTo>
                      <a:pt x="1630" y="4562"/>
                      <a:pt x="1880" y="4712"/>
                      <a:pt x="2156" y="4863"/>
                    </a:cubicBezTo>
                    <a:cubicBezTo>
                      <a:pt x="2292" y="4948"/>
                      <a:pt x="2452" y="4998"/>
                      <a:pt x="2611" y="4998"/>
                    </a:cubicBezTo>
                    <a:cubicBezTo>
                      <a:pt x="2686" y="4998"/>
                      <a:pt x="2761" y="4987"/>
                      <a:pt x="2833" y="4963"/>
                    </a:cubicBezTo>
                    <a:cubicBezTo>
                      <a:pt x="3685" y="4637"/>
                      <a:pt x="4437" y="4236"/>
                      <a:pt x="4587" y="3183"/>
                    </a:cubicBezTo>
                    <a:cubicBezTo>
                      <a:pt x="4688" y="2456"/>
                      <a:pt x="4637" y="1805"/>
                      <a:pt x="4387" y="1128"/>
                    </a:cubicBezTo>
                    <a:cubicBezTo>
                      <a:pt x="4036" y="226"/>
                      <a:pt x="3735" y="0"/>
                      <a:pt x="27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1" name="Google Shape;931;p35"/>
              <p:cNvSpPr/>
              <p:nvPr/>
            </p:nvSpPr>
            <p:spPr>
              <a:xfrm>
                <a:off x="2409300" y="2536575"/>
                <a:ext cx="132225" cy="11002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4401" extrusionOk="0">
                    <a:moveTo>
                      <a:pt x="2636" y="0"/>
                    </a:moveTo>
                    <a:cubicBezTo>
                      <a:pt x="1811" y="0"/>
                      <a:pt x="1034" y="216"/>
                      <a:pt x="476" y="945"/>
                    </a:cubicBezTo>
                    <a:cubicBezTo>
                      <a:pt x="426" y="1020"/>
                      <a:pt x="451" y="1145"/>
                      <a:pt x="426" y="1245"/>
                    </a:cubicBezTo>
                    <a:cubicBezTo>
                      <a:pt x="351" y="1346"/>
                      <a:pt x="326" y="1471"/>
                      <a:pt x="326" y="1596"/>
                    </a:cubicBezTo>
                    <a:cubicBezTo>
                      <a:pt x="0" y="2774"/>
                      <a:pt x="376" y="3702"/>
                      <a:pt x="1429" y="4228"/>
                    </a:cubicBezTo>
                    <a:cubicBezTo>
                      <a:pt x="1756" y="4345"/>
                      <a:pt x="2094" y="4400"/>
                      <a:pt x="2428" y="4400"/>
                    </a:cubicBezTo>
                    <a:cubicBezTo>
                      <a:pt x="3527" y="4400"/>
                      <a:pt x="4582" y="3799"/>
                      <a:pt x="5063" y="2799"/>
                    </a:cubicBezTo>
                    <a:cubicBezTo>
                      <a:pt x="5288" y="2323"/>
                      <a:pt x="5213" y="1897"/>
                      <a:pt x="5063" y="1446"/>
                    </a:cubicBezTo>
                    <a:cubicBezTo>
                      <a:pt x="4712" y="519"/>
                      <a:pt x="3960" y="118"/>
                      <a:pt x="3058" y="17"/>
                    </a:cubicBezTo>
                    <a:cubicBezTo>
                      <a:pt x="2916" y="7"/>
                      <a:pt x="2776" y="0"/>
                      <a:pt x="26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2" name="Google Shape;932;p35"/>
              <p:cNvSpPr/>
              <p:nvPr/>
            </p:nvSpPr>
            <p:spPr>
              <a:xfrm>
                <a:off x="2590375" y="2497000"/>
                <a:ext cx="127225" cy="104750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0" extrusionOk="0">
                    <a:moveTo>
                      <a:pt x="2474" y="1"/>
                    </a:moveTo>
                    <a:cubicBezTo>
                      <a:pt x="1588" y="1"/>
                      <a:pt x="816" y="215"/>
                      <a:pt x="376" y="1199"/>
                    </a:cubicBezTo>
                    <a:cubicBezTo>
                      <a:pt x="0" y="2377"/>
                      <a:pt x="251" y="3129"/>
                      <a:pt x="1354" y="3856"/>
                    </a:cubicBezTo>
                    <a:cubicBezTo>
                      <a:pt x="1686" y="4077"/>
                      <a:pt x="2006" y="4190"/>
                      <a:pt x="2326" y="4190"/>
                    </a:cubicBezTo>
                    <a:cubicBezTo>
                      <a:pt x="2805" y="4190"/>
                      <a:pt x="3285" y="3940"/>
                      <a:pt x="3810" y="3430"/>
                    </a:cubicBezTo>
                    <a:cubicBezTo>
                      <a:pt x="3860" y="3355"/>
                      <a:pt x="3935" y="3305"/>
                      <a:pt x="4010" y="3230"/>
                    </a:cubicBezTo>
                    <a:lnTo>
                      <a:pt x="4010" y="3230"/>
                    </a:lnTo>
                    <a:cubicBezTo>
                      <a:pt x="3935" y="3305"/>
                      <a:pt x="3885" y="3380"/>
                      <a:pt x="3810" y="3430"/>
                    </a:cubicBezTo>
                    <a:cubicBezTo>
                      <a:pt x="3910" y="3405"/>
                      <a:pt x="3985" y="3355"/>
                      <a:pt x="4010" y="3229"/>
                    </a:cubicBezTo>
                    <a:lnTo>
                      <a:pt x="4010" y="3229"/>
                    </a:lnTo>
                    <a:cubicBezTo>
                      <a:pt x="4010" y="3229"/>
                      <a:pt x="4010" y="3229"/>
                      <a:pt x="4010" y="3229"/>
                    </a:cubicBezTo>
                    <a:cubicBezTo>
                      <a:pt x="4963" y="2227"/>
                      <a:pt x="5088" y="1425"/>
                      <a:pt x="4411" y="422"/>
                    </a:cubicBezTo>
                    <a:cubicBezTo>
                      <a:pt x="4122" y="75"/>
                      <a:pt x="3743" y="10"/>
                      <a:pt x="3355" y="10"/>
                    </a:cubicBezTo>
                    <a:cubicBezTo>
                      <a:pt x="3239" y="10"/>
                      <a:pt x="3123" y="16"/>
                      <a:pt x="3008" y="21"/>
                    </a:cubicBezTo>
                    <a:cubicBezTo>
                      <a:pt x="2827" y="9"/>
                      <a:pt x="2648" y="1"/>
                      <a:pt x="24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3" name="Google Shape;933;p35"/>
              <p:cNvSpPr/>
              <p:nvPr/>
            </p:nvSpPr>
            <p:spPr>
              <a:xfrm>
                <a:off x="2751400" y="2522725"/>
                <a:ext cx="114675" cy="1046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184" extrusionOk="0">
                    <a:moveTo>
                      <a:pt x="3810" y="1198"/>
                    </a:moveTo>
                    <a:cubicBezTo>
                      <a:pt x="3785" y="1223"/>
                      <a:pt x="3785" y="1223"/>
                      <a:pt x="3760" y="1248"/>
                    </a:cubicBezTo>
                    <a:lnTo>
                      <a:pt x="3760" y="1223"/>
                    </a:lnTo>
                    <a:cubicBezTo>
                      <a:pt x="3785" y="1223"/>
                      <a:pt x="3785" y="1198"/>
                      <a:pt x="3785" y="1198"/>
                    </a:cubicBezTo>
                    <a:close/>
                    <a:moveTo>
                      <a:pt x="2719" y="0"/>
                    </a:moveTo>
                    <a:cubicBezTo>
                      <a:pt x="2597" y="0"/>
                      <a:pt x="2469" y="30"/>
                      <a:pt x="2331" y="95"/>
                    </a:cubicBezTo>
                    <a:cubicBezTo>
                      <a:pt x="2281" y="120"/>
                      <a:pt x="2231" y="145"/>
                      <a:pt x="2156" y="195"/>
                    </a:cubicBezTo>
                    <a:cubicBezTo>
                      <a:pt x="1880" y="195"/>
                      <a:pt x="1604" y="271"/>
                      <a:pt x="1379" y="421"/>
                    </a:cubicBezTo>
                    <a:cubicBezTo>
                      <a:pt x="1354" y="419"/>
                      <a:pt x="1329" y="418"/>
                      <a:pt x="1305" y="418"/>
                    </a:cubicBezTo>
                    <a:cubicBezTo>
                      <a:pt x="1045" y="418"/>
                      <a:pt x="867" y="542"/>
                      <a:pt x="752" y="772"/>
                    </a:cubicBezTo>
                    <a:cubicBezTo>
                      <a:pt x="752" y="772"/>
                      <a:pt x="752" y="772"/>
                      <a:pt x="752" y="772"/>
                    </a:cubicBezTo>
                    <a:lnTo>
                      <a:pt x="752" y="772"/>
                    </a:lnTo>
                    <a:cubicBezTo>
                      <a:pt x="652" y="797"/>
                      <a:pt x="577" y="872"/>
                      <a:pt x="552" y="997"/>
                    </a:cubicBezTo>
                    <a:cubicBezTo>
                      <a:pt x="627" y="922"/>
                      <a:pt x="702" y="847"/>
                      <a:pt x="752" y="772"/>
                    </a:cubicBezTo>
                    <a:lnTo>
                      <a:pt x="752" y="772"/>
                    </a:lnTo>
                    <a:cubicBezTo>
                      <a:pt x="727" y="872"/>
                      <a:pt x="627" y="922"/>
                      <a:pt x="552" y="997"/>
                    </a:cubicBezTo>
                    <a:cubicBezTo>
                      <a:pt x="0" y="1348"/>
                      <a:pt x="176" y="1900"/>
                      <a:pt x="151" y="2401"/>
                    </a:cubicBezTo>
                    <a:cubicBezTo>
                      <a:pt x="176" y="2702"/>
                      <a:pt x="201" y="2977"/>
                      <a:pt x="452" y="3153"/>
                    </a:cubicBezTo>
                    <a:cubicBezTo>
                      <a:pt x="452" y="3178"/>
                      <a:pt x="477" y="3228"/>
                      <a:pt x="502" y="3253"/>
                    </a:cubicBezTo>
                    <a:cubicBezTo>
                      <a:pt x="527" y="3303"/>
                      <a:pt x="552" y="3328"/>
                      <a:pt x="577" y="3353"/>
                    </a:cubicBezTo>
                    <a:cubicBezTo>
                      <a:pt x="677" y="3729"/>
                      <a:pt x="1078" y="3830"/>
                      <a:pt x="1354" y="4030"/>
                    </a:cubicBezTo>
                    <a:cubicBezTo>
                      <a:pt x="1665" y="4134"/>
                      <a:pt x="1975" y="4184"/>
                      <a:pt x="2290" y="4184"/>
                    </a:cubicBezTo>
                    <a:cubicBezTo>
                      <a:pt x="2584" y="4184"/>
                      <a:pt x="2881" y="4140"/>
                      <a:pt x="3183" y="4055"/>
                    </a:cubicBezTo>
                    <a:cubicBezTo>
                      <a:pt x="3234" y="3980"/>
                      <a:pt x="3284" y="3930"/>
                      <a:pt x="3334" y="3855"/>
                    </a:cubicBezTo>
                    <a:cubicBezTo>
                      <a:pt x="3409" y="3855"/>
                      <a:pt x="3459" y="3830"/>
                      <a:pt x="3509" y="3804"/>
                    </a:cubicBezTo>
                    <a:cubicBezTo>
                      <a:pt x="3509" y="3779"/>
                      <a:pt x="3534" y="3754"/>
                      <a:pt x="3559" y="3729"/>
                    </a:cubicBezTo>
                    <a:cubicBezTo>
                      <a:pt x="3810" y="3604"/>
                      <a:pt x="4010" y="3403"/>
                      <a:pt x="4111" y="3153"/>
                    </a:cubicBezTo>
                    <a:cubicBezTo>
                      <a:pt x="4186" y="3078"/>
                      <a:pt x="4261" y="3002"/>
                      <a:pt x="4336" y="2927"/>
                    </a:cubicBezTo>
                    <a:cubicBezTo>
                      <a:pt x="4462" y="2802"/>
                      <a:pt x="4537" y="2652"/>
                      <a:pt x="4562" y="2451"/>
                    </a:cubicBezTo>
                    <a:cubicBezTo>
                      <a:pt x="4587" y="2326"/>
                      <a:pt x="4587" y="2200"/>
                      <a:pt x="4587" y="2050"/>
                    </a:cubicBezTo>
                    <a:cubicBezTo>
                      <a:pt x="4587" y="2000"/>
                      <a:pt x="4587" y="1925"/>
                      <a:pt x="4562" y="1850"/>
                    </a:cubicBezTo>
                    <a:cubicBezTo>
                      <a:pt x="4562" y="1825"/>
                      <a:pt x="4562" y="1825"/>
                      <a:pt x="4562" y="1799"/>
                    </a:cubicBezTo>
                    <a:cubicBezTo>
                      <a:pt x="4537" y="1724"/>
                      <a:pt x="4512" y="1649"/>
                      <a:pt x="4462" y="1574"/>
                    </a:cubicBezTo>
                    <a:cubicBezTo>
                      <a:pt x="4437" y="1524"/>
                      <a:pt x="4411" y="1474"/>
                      <a:pt x="4386" y="1424"/>
                    </a:cubicBezTo>
                    <a:cubicBezTo>
                      <a:pt x="4386" y="1373"/>
                      <a:pt x="4361" y="1298"/>
                      <a:pt x="4361" y="1223"/>
                    </a:cubicBezTo>
                    <a:cubicBezTo>
                      <a:pt x="4311" y="1198"/>
                      <a:pt x="4261" y="1173"/>
                      <a:pt x="4186" y="1173"/>
                    </a:cubicBezTo>
                    <a:cubicBezTo>
                      <a:pt x="4186" y="1023"/>
                      <a:pt x="4111" y="897"/>
                      <a:pt x="3960" y="822"/>
                    </a:cubicBezTo>
                    <a:cubicBezTo>
                      <a:pt x="3885" y="672"/>
                      <a:pt x="3760" y="596"/>
                      <a:pt x="3609" y="571"/>
                    </a:cubicBezTo>
                    <a:cubicBezTo>
                      <a:pt x="3350" y="238"/>
                      <a:pt x="3063" y="0"/>
                      <a:pt x="27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4" name="Google Shape;934;p35"/>
              <p:cNvSpPr/>
              <p:nvPr/>
            </p:nvSpPr>
            <p:spPr>
              <a:xfrm>
                <a:off x="2534600" y="2687375"/>
                <a:ext cx="25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01" extrusionOk="0">
                    <a:moveTo>
                      <a:pt x="1" y="0"/>
                    </a:moveTo>
                    <a:cubicBezTo>
                      <a:pt x="26" y="51"/>
                      <a:pt x="76" y="76"/>
                      <a:pt x="101" y="101"/>
                    </a:cubicBezTo>
                    <a:cubicBezTo>
                      <a:pt x="76" y="76"/>
                      <a:pt x="26" y="51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C5F5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5" name="Google Shape;935;p35"/>
              <p:cNvSpPr/>
              <p:nvPr/>
            </p:nvSpPr>
            <p:spPr>
              <a:xfrm>
                <a:off x="2589750" y="1821450"/>
                <a:ext cx="1630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61" extrusionOk="0">
                    <a:moveTo>
                      <a:pt x="0" y="1"/>
                    </a:moveTo>
                    <a:cubicBezTo>
                      <a:pt x="116" y="104"/>
                      <a:pt x="226" y="161"/>
                      <a:pt x="335" y="161"/>
                    </a:cubicBezTo>
                    <a:cubicBezTo>
                      <a:pt x="439" y="161"/>
                      <a:pt x="542" y="110"/>
                      <a:pt x="652" y="1"/>
                    </a:cubicBezTo>
                    <a:close/>
                  </a:path>
                </a:pathLst>
              </a:custGeom>
              <a:solidFill>
                <a:srgbClr val="5C706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6" name="Google Shape;936;p35"/>
              <p:cNvSpPr/>
              <p:nvPr/>
            </p:nvSpPr>
            <p:spPr>
              <a:xfrm>
                <a:off x="2074075" y="2556950"/>
                <a:ext cx="162925" cy="163650"/>
              </a:xfrm>
              <a:custGeom>
                <a:avLst/>
                <a:gdLst/>
                <a:ahLst/>
                <a:cxnLst/>
                <a:rect l="l" t="t" r="r" b="b"/>
                <a:pathLst>
                  <a:path w="6517" h="6546" extrusionOk="0">
                    <a:moveTo>
                      <a:pt x="3190" y="0"/>
                    </a:moveTo>
                    <a:cubicBezTo>
                      <a:pt x="2427" y="0"/>
                      <a:pt x="1662" y="176"/>
                      <a:pt x="1229" y="531"/>
                    </a:cubicBezTo>
                    <a:cubicBezTo>
                      <a:pt x="1153" y="606"/>
                      <a:pt x="1078" y="731"/>
                      <a:pt x="1003" y="831"/>
                    </a:cubicBezTo>
                    <a:cubicBezTo>
                      <a:pt x="853" y="907"/>
                      <a:pt x="803" y="1057"/>
                      <a:pt x="803" y="1232"/>
                    </a:cubicBezTo>
                    <a:cubicBezTo>
                      <a:pt x="577" y="1383"/>
                      <a:pt x="602" y="1608"/>
                      <a:pt x="602" y="1834"/>
                    </a:cubicBezTo>
                    <a:cubicBezTo>
                      <a:pt x="1" y="3062"/>
                      <a:pt x="1" y="4215"/>
                      <a:pt x="1003" y="5243"/>
                    </a:cubicBezTo>
                    <a:cubicBezTo>
                      <a:pt x="1153" y="5769"/>
                      <a:pt x="1605" y="5819"/>
                      <a:pt x="2031" y="5969"/>
                    </a:cubicBezTo>
                    <a:cubicBezTo>
                      <a:pt x="2427" y="6392"/>
                      <a:pt x="2850" y="6546"/>
                      <a:pt x="3286" y="6546"/>
                    </a:cubicBezTo>
                    <a:cubicBezTo>
                      <a:pt x="3703" y="6546"/>
                      <a:pt x="4133" y="6404"/>
                      <a:pt x="4562" y="6220"/>
                    </a:cubicBezTo>
                    <a:cubicBezTo>
                      <a:pt x="4687" y="6170"/>
                      <a:pt x="4813" y="6070"/>
                      <a:pt x="4913" y="5994"/>
                    </a:cubicBezTo>
                    <a:cubicBezTo>
                      <a:pt x="5013" y="5944"/>
                      <a:pt x="5113" y="5894"/>
                      <a:pt x="5214" y="5844"/>
                    </a:cubicBezTo>
                    <a:cubicBezTo>
                      <a:pt x="5214" y="5819"/>
                      <a:pt x="5214" y="5769"/>
                      <a:pt x="5214" y="5744"/>
                    </a:cubicBezTo>
                    <a:cubicBezTo>
                      <a:pt x="5214" y="5744"/>
                      <a:pt x="5239" y="5719"/>
                      <a:pt x="5239" y="5719"/>
                    </a:cubicBezTo>
                    <a:cubicBezTo>
                      <a:pt x="5514" y="5518"/>
                      <a:pt x="5890" y="5393"/>
                      <a:pt x="6016" y="5017"/>
                    </a:cubicBezTo>
                    <a:cubicBezTo>
                      <a:pt x="6467" y="4140"/>
                      <a:pt x="6467" y="3187"/>
                      <a:pt x="6442" y="2235"/>
                    </a:cubicBezTo>
                    <a:cubicBezTo>
                      <a:pt x="6517" y="1984"/>
                      <a:pt x="6442" y="1784"/>
                      <a:pt x="6216" y="1659"/>
                    </a:cubicBezTo>
                    <a:cubicBezTo>
                      <a:pt x="5840" y="1232"/>
                      <a:pt x="5564" y="706"/>
                      <a:pt x="5013" y="430"/>
                    </a:cubicBezTo>
                    <a:cubicBezTo>
                      <a:pt x="4572" y="144"/>
                      <a:pt x="3882" y="0"/>
                      <a:pt x="31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7" name="Google Shape;937;p35"/>
              <p:cNvSpPr/>
              <p:nvPr/>
            </p:nvSpPr>
            <p:spPr>
              <a:xfrm>
                <a:off x="2426825" y="2808300"/>
                <a:ext cx="3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2" extrusionOk="0">
                    <a:moveTo>
                      <a:pt x="126" y="1"/>
                    </a:moveTo>
                    <a:cubicBezTo>
                      <a:pt x="1" y="76"/>
                      <a:pt x="1" y="126"/>
                      <a:pt x="126" y="201"/>
                    </a:cubicBezTo>
                    <a:cubicBezTo>
                      <a:pt x="126" y="126"/>
                      <a:pt x="126" y="76"/>
                      <a:pt x="126" y="1"/>
                    </a:cubicBezTo>
                    <a:close/>
                  </a:path>
                </a:pathLst>
              </a:custGeom>
              <a:solidFill>
                <a:srgbClr val="54AFA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8" name="Google Shape;938;p35"/>
              <p:cNvSpPr/>
              <p:nvPr/>
            </p:nvSpPr>
            <p:spPr>
              <a:xfrm>
                <a:off x="2700025" y="2652550"/>
                <a:ext cx="157300" cy="110675"/>
              </a:xfrm>
              <a:custGeom>
                <a:avLst/>
                <a:gdLst/>
                <a:ahLst/>
                <a:cxnLst/>
                <a:rect l="l" t="t" r="r" b="b"/>
                <a:pathLst>
                  <a:path w="6292" h="4427" extrusionOk="0">
                    <a:moveTo>
                      <a:pt x="3401" y="1"/>
                    </a:moveTo>
                    <a:cubicBezTo>
                      <a:pt x="3304" y="1"/>
                      <a:pt x="3207" y="5"/>
                      <a:pt x="3108" y="15"/>
                    </a:cubicBezTo>
                    <a:cubicBezTo>
                      <a:pt x="2941" y="15"/>
                      <a:pt x="2774" y="4"/>
                      <a:pt x="2614" y="4"/>
                    </a:cubicBezTo>
                    <a:cubicBezTo>
                      <a:pt x="2534" y="4"/>
                      <a:pt x="2456" y="7"/>
                      <a:pt x="2381" y="15"/>
                    </a:cubicBezTo>
                    <a:cubicBezTo>
                      <a:pt x="351" y="341"/>
                      <a:pt x="0" y="1594"/>
                      <a:pt x="652" y="3298"/>
                    </a:cubicBezTo>
                    <a:cubicBezTo>
                      <a:pt x="802" y="3649"/>
                      <a:pt x="1128" y="3950"/>
                      <a:pt x="1554" y="4025"/>
                    </a:cubicBezTo>
                    <a:cubicBezTo>
                      <a:pt x="1855" y="4075"/>
                      <a:pt x="2131" y="4200"/>
                      <a:pt x="2406" y="4301"/>
                    </a:cubicBezTo>
                    <a:cubicBezTo>
                      <a:pt x="2618" y="4383"/>
                      <a:pt x="2829" y="4427"/>
                      <a:pt x="3041" y="4427"/>
                    </a:cubicBezTo>
                    <a:cubicBezTo>
                      <a:pt x="3280" y="4427"/>
                      <a:pt x="3520" y="4370"/>
                      <a:pt x="3760" y="4251"/>
                    </a:cubicBezTo>
                    <a:cubicBezTo>
                      <a:pt x="4436" y="3950"/>
                      <a:pt x="5038" y="3549"/>
                      <a:pt x="5539" y="2997"/>
                    </a:cubicBezTo>
                    <a:cubicBezTo>
                      <a:pt x="6291" y="2170"/>
                      <a:pt x="6166" y="1268"/>
                      <a:pt x="5238" y="617"/>
                    </a:cubicBezTo>
                    <a:cubicBezTo>
                      <a:pt x="4670" y="223"/>
                      <a:pt x="4062" y="1"/>
                      <a:pt x="34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9" name="Google Shape;939;p35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0" name="Google Shape;940;p35"/>
              <p:cNvSpPr/>
              <p:nvPr/>
            </p:nvSpPr>
            <p:spPr>
              <a:xfrm>
                <a:off x="2003275" y="2357800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6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D6F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1" name="Google Shape;941;p35"/>
              <p:cNvSpPr/>
              <p:nvPr/>
            </p:nvSpPr>
            <p:spPr>
              <a:xfrm>
                <a:off x="1990750" y="549300"/>
                <a:ext cx="1407300" cy="2342350"/>
              </a:xfrm>
              <a:custGeom>
                <a:avLst/>
                <a:gdLst/>
                <a:ahLst/>
                <a:cxnLst/>
                <a:rect l="l" t="t" r="r" b="b"/>
                <a:pathLst>
                  <a:path w="56292" h="93694" extrusionOk="0">
                    <a:moveTo>
                      <a:pt x="54236" y="1212"/>
                    </a:moveTo>
                    <a:cubicBezTo>
                      <a:pt x="55364" y="1212"/>
                      <a:pt x="55364" y="1212"/>
                      <a:pt x="55364" y="2390"/>
                    </a:cubicBezTo>
                    <a:cubicBezTo>
                      <a:pt x="55339" y="2591"/>
                      <a:pt x="55289" y="2766"/>
                      <a:pt x="55088" y="2841"/>
                    </a:cubicBezTo>
                    <a:cubicBezTo>
                      <a:pt x="53740" y="2910"/>
                      <a:pt x="52372" y="3020"/>
                      <a:pt x="51020" y="3020"/>
                    </a:cubicBezTo>
                    <a:cubicBezTo>
                      <a:pt x="50889" y="3020"/>
                      <a:pt x="50758" y="3019"/>
                      <a:pt x="50627" y="3017"/>
                    </a:cubicBezTo>
                    <a:cubicBezTo>
                      <a:pt x="49324" y="3017"/>
                      <a:pt x="48547" y="3393"/>
                      <a:pt x="48121" y="4596"/>
                    </a:cubicBezTo>
                    <a:cubicBezTo>
                      <a:pt x="47870" y="5448"/>
                      <a:pt x="47344" y="6150"/>
                      <a:pt x="46918" y="6927"/>
                    </a:cubicBezTo>
                    <a:cubicBezTo>
                      <a:pt x="46617" y="7879"/>
                      <a:pt x="45965" y="8656"/>
                      <a:pt x="45564" y="9558"/>
                    </a:cubicBezTo>
                    <a:cubicBezTo>
                      <a:pt x="45514" y="9709"/>
                      <a:pt x="45464" y="9859"/>
                      <a:pt x="45389" y="10009"/>
                    </a:cubicBezTo>
                    <a:cubicBezTo>
                      <a:pt x="45339" y="10084"/>
                      <a:pt x="45314" y="10135"/>
                      <a:pt x="45289" y="10210"/>
                    </a:cubicBezTo>
                    <a:cubicBezTo>
                      <a:pt x="45239" y="10310"/>
                      <a:pt x="45188" y="10410"/>
                      <a:pt x="45138" y="10511"/>
                    </a:cubicBezTo>
                    <a:cubicBezTo>
                      <a:pt x="45113" y="10561"/>
                      <a:pt x="45063" y="10636"/>
                      <a:pt x="45038" y="10711"/>
                    </a:cubicBezTo>
                    <a:cubicBezTo>
                      <a:pt x="44963" y="10836"/>
                      <a:pt x="44888" y="10962"/>
                      <a:pt x="44787" y="11112"/>
                    </a:cubicBezTo>
                    <a:cubicBezTo>
                      <a:pt x="44587" y="11413"/>
                      <a:pt x="44386" y="11739"/>
                      <a:pt x="44261" y="12089"/>
                    </a:cubicBezTo>
                    <a:cubicBezTo>
                      <a:pt x="44186" y="12340"/>
                      <a:pt x="44061" y="12541"/>
                      <a:pt x="43910" y="12741"/>
                    </a:cubicBezTo>
                    <a:cubicBezTo>
                      <a:pt x="43810" y="12891"/>
                      <a:pt x="43735" y="13042"/>
                      <a:pt x="43660" y="13192"/>
                    </a:cubicBezTo>
                    <a:cubicBezTo>
                      <a:pt x="43559" y="13418"/>
                      <a:pt x="43434" y="13668"/>
                      <a:pt x="43309" y="13894"/>
                    </a:cubicBezTo>
                    <a:cubicBezTo>
                      <a:pt x="43259" y="13969"/>
                      <a:pt x="43234" y="14044"/>
                      <a:pt x="43183" y="14120"/>
                    </a:cubicBezTo>
                    <a:cubicBezTo>
                      <a:pt x="42858" y="14771"/>
                      <a:pt x="42582" y="15448"/>
                      <a:pt x="42156" y="16049"/>
                    </a:cubicBezTo>
                    <a:cubicBezTo>
                      <a:pt x="42106" y="16125"/>
                      <a:pt x="42056" y="16200"/>
                      <a:pt x="42005" y="16275"/>
                    </a:cubicBezTo>
                    <a:cubicBezTo>
                      <a:pt x="41680" y="16927"/>
                      <a:pt x="41379" y="17603"/>
                      <a:pt x="41003" y="18255"/>
                    </a:cubicBezTo>
                    <a:cubicBezTo>
                      <a:pt x="39499" y="21187"/>
                      <a:pt x="37920" y="24069"/>
                      <a:pt x="36441" y="27002"/>
                    </a:cubicBezTo>
                    <a:cubicBezTo>
                      <a:pt x="36291" y="27328"/>
                      <a:pt x="36015" y="27653"/>
                      <a:pt x="36091" y="28054"/>
                    </a:cubicBezTo>
                    <a:cubicBezTo>
                      <a:pt x="36091" y="28054"/>
                      <a:pt x="36091" y="28054"/>
                      <a:pt x="36091" y="28080"/>
                    </a:cubicBezTo>
                    <a:cubicBezTo>
                      <a:pt x="35614" y="28581"/>
                      <a:pt x="35213" y="29107"/>
                      <a:pt x="35289" y="29859"/>
                    </a:cubicBezTo>
                    <a:cubicBezTo>
                      <a:pt x="35362" y="30005"/>
                      <a:pt x="35448" y="30056"/>
                      <a:pt x="35540" y="30056"/>
                    </a:cubicBezTo>
                    <a:cubicBezTo>
                      <a:pt x="35669" y="30056"/>
                      <a:pt x="35809" y="29957"/>
                      <a:pt x="35940" y="29884"/>
                    </a:cubicBezTo>
                    <a:cubicBezTo>
                      <a:pt x="36260" y="29284"/>
                      <a:pt x="36708" y="29003"/>
                      <a:pt x="37321" y="29003"/>
                    </a:cubicBezTo>
                    <a:cubicBezTo>
                      <a:pt x="37476" y="29003"/>
                      <a:pt x="37643" y="29021"/>
                      <a:pt x="37820" y="29057"/>
                    </a:cubicBezTo>
                    <a:cubicBezTo>
                      <a:pt x="38522" y="29182"/>
                      <a:pt x="39249" y="29257"/>
                      <a:pt x="39875" y="29358"/>
                    </a:cubicBezTo>
                    <a:cubicBezTo>
                      <a:pt x="38697" y="29558"/>
                      <a:pt x="37469" y="29759"/>
                      <a:pt x="36216" y="29859"/>
                    </a:cubicBezTo>
                    <a:cubicBezTo>
                      <a:pt x="35968" y="29935"/>
                      <a:pt x="35734" y="30085"/>
                      <a:pt x="35481" y="30085"/>
                    </a:cubicBezTo>
                    <a:cubicBezTo>
                      <a:pt x="35402" y="30085"/>
                      <a:pt x="35322" y="30070"/>
                      <a:pt x="35238" y="30034"/>
                    </a:cubicBezTo>
                    <a:cubicBezTo>
                      <a:pt x="35084" y="29979"/>
                      <a:pt x="34928" y="29961"/>
                      <a:pt x="34770" y="29961"/>
                    </a:cubicBezTo>
                    <a:cubicBezTo>
                      <a:pt x="34433" y="29961"/>
                      <a:pt x="34091" y="30046"/>
                      <a:pt x="33757" y="30046"/>
                    </a:cubicBezTo>
                    <a:cubicBezTo>
                      <a:pt x="33536" y="30046"/>
                      <a:pt x="33318" y="30009"/>
                      <a:pt x="33108" y="29884"/>
                    </a:cubicBezTo>
                    <a:cubicBezTo>
                      <a:pt x="33083" y="29809"/>
                      <a:pt x="33058" y="29759"/>
                      <a:pt x="33058" y="29684"/>
                    </a:cubicBezTo>
                    <a:cubicBezTo>
                      <a:pt x="33208" y="29408"/>
                      <a:pt x="33284" y="29082"/>
                      <a:pt x="33384" y="28756"/>
                    </a:cubicBezTo>
                    <a:cubicBezTo>
                      <a:pt x="33459" y="28706"/>
                      <a:pt x="33509" y="28631"/>
                      <a:pt x="33559" y="28556"/>
                    </a:cubicBezTo>
                    <a:cubicBezTo>
                      <a:pt x="33634" y="28455"/>
                      <a:pt x="33660" y="28355"/>
                      <a:pt x="33685" y="28230"/>
                    </a:cubicBezTo>
                    <a:cubicBezTo>
                      <a:pt x="33700" y="28231"/>
                      <a:pt x="33715" y="28232"/>
                      <a:pt x="33729" y="28232"/>
                    </a:cubicBezTo>
                    <a:cubicBezTo>
                      <a:pt x="34024" y="28232"/>
                      <a:pt x="34167" y="27993"/>
                      <a:pt x="34286" y="27754"/>
                    </a:cubicBezTo>
                    <a:cubicBezTo>
                      <a:pt x="34762" y="26877"/>
                      <a:pt x="35188" y="25999"/>
                      <a:pt x="35614" y="25097"/>
                    </a:cubicBezTo>
                    <a:cubicBezTo>
                      <a:pt x="35715" y="24871"/>
                      <a:pt x="35765" y="24646"/>
                      <a:pt x="35614" y="24445"/>
                    </a:cubicBezTo>
                    <a:cubicBezTo>
                      <a:pt x="35639" y="24420"/>
                      <a:pt x="35665" y="24395"/>
                      <a:pt x="35665" y="24395"/>
                    </a:cubicBezTo>
                    <a:cubicBezTo>
                      <a:pt x="35715" y="24345"/>
                      <a:pt x="35765" y="24295"/>
                      <a:pt x="35790" y="24245"/>
                    </a:cubicBezTo>
                    <a:cubicBezTo>
                      <a:pt x="35815" y="24220"/>
                      <a:pt x="35815" y="24195"/>
                      <a:pt x="35840" y="24170"/>
                    </a:cubicBezTo>
                    <a:cubicBezTo>
                      <a:pt x="35865" y="24145"/>
                      <a:pt x="35890" y="24120"/>
                      <a:pt x="35915" y="24095"/>
                    </a:cubicBezTo>
                    <a:cubicBezTo>
                      <a:pt x="35940" y="24019"/>
                      <a:pt x="35990" y="23969"/>
                      <a:pt x="36040" y="23919"/>
                    </a:cubicBezTo>
                    <a:cubicBezTo>
                      <a:pt x="36091" y="23844"/>
                      <a:pt x="36116" y="23794"/>
                      <a:pt x="36166" y="23719"/>
                    </a:cubicBezTo>
                    <a:cubicBezTo>
                      <a:pt x="36216" y="23618"/>
                      <a:pt x="36266" y="23518"/>
                      <a:pt x="36316" y="23418"/>
                    </a:cubicBezTo>
                    <a:cubicBezTo>
                      <a:pt x="36341" y="23343"/>
                      <a:pt x="36366" y="23293"/>
                      <a:pt x="36391" y="23217"/>
                    </a:cubicBezTo>
                    <a:cubicBezTo>
                      <a:pt x="36416" y="23167"/>
                      <a:pt x="36441" y="23142"/>
                      <a:pt x="36441" y="23117"/>
                    </a:cubicBezTo>
                    <a:cubicBezTo>
                      <a:pt x="36467" y="23067"/>
                      <a:pt x="36492" y="23017"/>
                      <a:pt x="36517" y="22942"/>
                    </a:cubicBezTo>
                    <a:cubicBezTo>
                      <a:pt x="36567" y="22892"/>
                      <a:pt x="36592" y="22841"/>
                      <a:pt x="36642" y="22766"/>
                    </a:cubicBezTo>
                    <a:cubicBezTo>
                      <a:pt x="36692" y="22716"/>
                      <a:pt x="36742" y="22641"/>
                      <a:pt x="36792" y="22566"/>
                    </a:cubicBezTo>
                    <a:cubicBezTo>
                      <a:pt x="36893" y="22440"/>
                      <a:pt x="37018" y="22290"/>
                      <a:pt x="37143" y="22165"/>
                    </a:cubicBezTo>
                    <a:cubicBezTo>
                      <a:pt x="39274" y="18581"/>
                      <a:pt x="41003" y="14796"/>
                      <a:pt x="43133" y="11187"/>
                    </a:cubicBezTo>
                    <a:cubicBezTo>
                      <a:pt x="44787" y="8380"/>
                      <a:pt x="46266" y="5473"/>
                      <a:pt x="47795" y="2591"/>
                    </a:cubicBezTo>
                    <a:cubicBezTo>
                      <a:pt x="47995" y="2215"/>
                      <a:pt x="48221" y="1889"/>
                      <a:pt x="48672" y="1839"/>
                    </a:cubicBezTo>
                    <a:cubicBezTo>
                      <a:pt x="50527" y="1713"/>
                      <a:pt x="52356" y="1212"/>
                      <a:pt x="54236" y="1212"/>
                    </a:cubicBezTo>
                    <a:close/>
                    <a:moveTo>
                      <a:pt x="23935" y="28297"/>
                    </a:moveTo>
                    <a:cubicBezTo>
                      <a:pt x="24044" y="28297"/>
                      <a:pt x="24145" y="28354"/>
                      <a:pt x="24236" y="28430"/>
                    </a:cubicBezTo>
                    <a:cubicBezTo>
                      <a:pt x="24658" y="28492"/>
                      <a:pt x="25080" y="28507"/>
                      <a:pt x="25501" y="28507"/>
                    </a:cubicBezTo>
                    <a:cubicBezTo>
                      <a:pt x="25911" y="28507"/>
                      <a:pt x="26319" y="28493"/>
                      <a:pt x="26724" y="28493"/>
                    </a:cubicBezTo>
                    <a:cubicBezTo>
                      <a:pt x="26915" y="28493"/>
                      <a:pt x="27105" y="28496"/>
                      <a:pt x="27294" y="28506"/>
                    </a:cubicBezTo>
                    <a:cubicBezTo>
                      <a:pt x="27766" y="28499"/>
                      <a:pt x="28238" y="28493"/>
                      <a:pt x="28710" y="28493"/>
                    </a:cubicBezTo>
                    <a:cubicBezTo>
                      <a:pt x="30066" y="28493"/>
                      <a:pt x="31419" y="28546"/>
                      <a:pt x="32757" y="28806"/>
                    </a:cubicBezTo>
                    <a:cubicBezTo>
                      <a:pt x="32807" y="28831"/>
                      <a:pt x="32858" y="28856"/>
                      <a:pt x="32933" y="28882"/>
                    </a:cubicBezTo>
                    <a:cubicBezTo>
                      <a:pt x="32832" y="28957"/>
                      <a:pt x="32807" y="29082"/>
                      <a:pt x="32807" y="29207"/>
                    </a:cubicBezTo>
                    <a:cubicBezTo>
                      <a:pt x="32774" y="29196"/>
                      <a:pt x="32744" y="29191"/>
                      <a:pt x="32715" y="29191"/>
                    </a:cubicBezTo>
                    <a:cubicBezTo>
                      <a:pt x="32614" y="29191"/>
                      <a:pt x="32540" y="29254"/>
                      <a:pt x="32482" y="29333"/>
                    </a:cubicBezTo>
                    <a:cubicBezTo>
                      <a:pt x="32275" y="29677"/>
                      <a:pt x="32153" y="30147"/>
                      <a:pt x="31652" y="30147"/>
                    </a:cubicBezTo>
                    <a:cubicBezTo>
                      <a:pt x="31606" y="30147"/>
                      <a:pt x="31557" y="30143"/>
                      <a:pt x="31504" y="30135"/>
                    </a:cubicBezTo>
                    <a:cubicBezTo>
                      <a:pt x="30903" y="30160"/>
                      <a:pt x="30301" y="30110"/>
                      <a:pt x="29700" y="30210"/>
                    </a:cubicBezTo>
                    <a:cubicBezTo>
                      <a:pt x="29324" y="30323"/>
                      <a:pt x="28920" y="30337"/>
                      <a:pt x="28519" y="30337"/>
                    </a:cubicBezTo>
                    <a:cubicBezTo>
                      <a:pt x="28385" y="30337"/>
                      <a:pt x="28252" y="30335"/>
                      <a:pt x="28121" y="30335"/>
                    </a:cubicBezTo>
                    <a:cubicBezTo>
                      <a:pt x="25238" y="30335"/>
                      <a:pt x="22356" y="30360"/>
                      <a:pt x="19474" y="30461"/>
                    </a:cubicBezTo>
                    <a:cubicBezTo>
                      <a:pt x="19145" y="30497"/>
                      <a:pt x="18830" y="30573"/>
                      <a:pt x="18518" y="30573"/>
                    </a:cubicBezTo>
                    <a:cubicBezTo>
                      <a:pt x="18402" y="30573"/>
                      <a:pt x="18286" y="30563"/>
                      <a:pt x="18171" y="30536"/>
                    </a:cubicBezTo>
                    <a:cubicBezTo>
                      <a:pt x="18070" y="30486"/>
                      <a:pt x="17970" y="30461"/>
                      <a:pt x="17870" y="30461"/>
                    </a:cubicBezTo>
                    <a:cubicBezTo>
                      <a:pt x="17795" y="30435"/>
                      <a:pt x="17695" y="30410"/>
                      <a:pt x="17594" y="30410"/>
                    </a:cubicBezTo>
                    <a:cubicBezTo>
                      <a:pt x="17344" y="30385"/>
                      <a:pt x="17118" y="30385"/>
                      <a:pt x="16867" y="30360"/>
                    </a:cubicBezTo>
                    <a:lnTo>
                      <a:pt x="12908" y="30360"/>
                    </a:lnTo>
                    <a:cubicBezTo>
                      <a:pt x="12757" y="30360"/>
                      <a:pt x="12582" y="30335"/>
                      <a:pt x="12431" y="30335"/>
                    </a:cubicBezTo>
                    <a:cubicBezTo>
                      <a:pt x="12191" y="30357"/>
                      <a:pt x="11952" y="30366"/>
                      <a:pt x="11712" y="30366"/>
                    </a:cubicBezTo>
                    <a:cubicBezTo>
                      <a:pt x="10555" y="30366"/>
                      <a:pt x="9409" y="30155"/>
                      <a:pt x="8246" y="30135"/>
                    </a:cubicBezTo>
                    <a:cubicBezTo>
                      <a:pt x="6166" y="30110"/>
                      <a:pt x="4085" y="29884"/>
                      <a:pt x="2005" y="29558"/>
                    </a:cubicBezTo>
                    <a:cubicBezTo>
                      <a:pt x="1930" y="29558"/>
                      <a:pt x="1880" y="29533"/>
                      <a:pt x="1855" y="29483"/>
                    </a:cubicBezTo>
                    <a:cubicBezTo>
                      <a:pt x="1855" y="29483"/>
                      <a:pt x="1880" y="29458"/>
                      <a:pt x="1905" y="29458"/>
                    </a:cubicBezTo>
                    <a:cubicBezTo>
                      <a:pt x="2406" y="29383"/>
                      <a:pt x="2907" y="29283"/>
                      <a:pt x="3409" y="29207"/>
                    </a:cubicBezTo>
                    <a:cubicBezTo>
                      <a:pt x="3960" y="29032"/>
                      <a:pt x="4562" y="29157"/>
                      <a:pt x="5113" y="29007"/>
                    </a:cubicBezTo>
                    <a:cubicBezTo>
                      <a:pt x="5407" y="28920"/>
                      <a:pt x="5702" y="28894"/>
                      <a:pt x="5996" y="28894"/>
                    </a:cubicBezTo>
                    <a:cubicBezTo>
                      <a:pt x="6128" y="28894"/>
                      <a:pt x="6260" y="28899"/>
                      <a:pt x="6391" y="28907"/>
                    </a:cubicBezTo>
                    <a:cubicBezTo>
                      <a:pt x="6892" y="28907"/>
                      <a:pt x="7394" y="28882"/>
                      <a:pt x="7895" y="28731"/>
                    </a:cubicBezTo>
                    <a:cubicBezTo>
                      <a:pt x="8171" y="28706"/>
                      <a:pt x="8453" y="28700"/>
                      <a:pt x="8735" y="28700"/>
                    </a:cubicBezTo>
                    <a:cubicBezTo>
                      <a:pt x="9017" y="28700"/>
                      <a:pt x="9298" y="28706"/>
                      <a:pt x="9574" y="28706"/>
                    </a:cubicBezTo>
                    <a:cubicBezTo>
                      <a:pt x="9691" y="28719"/>
                      <a:pt x="9808" y="28724"/>
                      <a:pt x="9924" y="28724"/>
                    </a:cubicBezTo>
                    <a:cubicBezTo>
                      <a:pt x="10667" y="28724"/>
                      <a:pt x="11396" y="28501"/>
                      <a:pt x="12124" y="28501"/>
                    </a:cubicBezTo>
                    <a:cubicBezTo>
                      <a:pt x="12185" y="28501"/>
                      <a:pt x="12245" y="28502"/>
                      <a:pt x="12306" y="28506"/>
                    </a:cubicBezTo>
                    <a:lnTo>
                      <a:pt x="13659" y="28506"/>
                    </a:lnTo>
                    <a:cubicBezTo>
                      <a:pt x="13894" y="28524"/>
                      <a:pt x="14127" y="28531"/>
                      <a:pt x="14361" y="28531"/>
                    </a:cubicBezTo>
                    <a:cubicBezTo>
                      <a:pt x="15607" y="28531"/>
                      <a:pt x="16844" y="28315"/>
                      <a:pt x="18078" y="28315"/>
                    </a:cubicBezTo>
                    <a:cubicBezTo>
                      <a:pt x="18544" y="28315"/>
                      <a:pt x="19009" y="28346"/>
                      <a:pt x="19474" y="28430"/>
                    </a:cubicBezTo>
                    <a:cubicBezTo>
                      <a:pt x="19649" y="28455"/>
                      <a:pt x="19800" y="28481"/>
                      <a:pt x="19975" y="28481"/>
                    </a:cubicBezTo>
                    <a:lnTo>
                      <a:pt x="21228" y="28481"/>
                    </a:lnTo>
                    <a:cubicBezTo>
                      <a:pt x="21413" y="28453"/>
                      <a:pt x="21597" y="28443"/>
                      <a:pt x="21782" y="28443"/>
                    </a:cubicBezTo>
                    <a:cubicBezTo>
                      <a:pt x="22143" y="28443"/>
                      <a:pt x="22503" y="28479"/>
                      <a:pt x="22864" y="28479"/>
                    </a:cubicBezTo>
                    <a:cubicBezTo>
                      <a:pt x="23146" y="28479"/>
                      <a:pt x="23428" y="28457"/>
                      <a:pt x="23710" y="28380"/>
                    </a:cubicBezTo>
                    <a:cubicBezTo>
                      <a:pt x="23789" y="28321"/>
                      <a:pt x="23864" y="28297"/>
                      <a:pt x="23935" y="28297"/>
                    </a:cubicBezTo>
                    <a:close/>
                    <a:moveTo>
                      <a:pt x="40362" y="30478"/>
                    </a:moveTo>
                    <a:cubicBezTo>
                      <a:pt x="40766" y="30478"/>
                      <a:pt x="40998" y="30667"/>
                      <a:pt x="40878" y="31288"/>
                    </a:cubicBezTo>
                    <a:cubicBezTo>
                      <a:pt x="40652" y="32265"/>
                      <a:pt x="40777" y="33268"/>
                      <a:pt x="40727" y="34270"/>
                    </a:cubicBezTo>
                    <a:cubicBezTo>
                      <a:pt x="40727" y="34671"/>
                      <a:pt x="40752" y="35097"/>
                      <a:pt x="40401" y="35373"/>
                    </a:cubicBezTo>
                    <a:cubicBezTo>
                      <a:pt x="40201" y="35573"/>
                      <a:pt x="39950" y="35724"/>
                      <a:pt x="39925" y="36050"/>
                    </a:cubicBezTo>
                    <a:cubicBezTo>
                      <a:pt x="38597" y="36400"/>
                      <a:pt x="37294" y="36877"/>
                      <a:pt x="35915" y="37127"/>
                    </a:cubicBezTo>
                    <a:cubicBezTo>
                      <a:pt x="35539" y="37202"/>
                      <a:pt x="35138" y="37227"/>
                      <a:pt x="34812" y="37453"/>
                    </a:cubicBezTo>
                    <a:cubicBezTo>
                      <a:pt x="33534" y="37628"/>
                      <a:pt x="32256" y="37729"/>
                      <a:pt x="31003" y="37954"/>
                    </a:cubicBezTo>
                    <a:cubicBezTo>
                      <a:pt x="30251" y="38105"/>
                      <a:pt x="29474" y="37904"/>
                      <a:pt x="28772" y="38230"/>
                    </a:cubicBezTo>
                    <a:cubicBezTo>
                      <a:pt x="28667" y="38239"/>
                      <a:pt x="28562" y="38241"/>
                      <a:pt x="28456" y="38241"/>
                    </a:cubicBezTo>
                    <a:cubicBezTo>
                      <a:pt x="28294" y="38241"/>
                      <a:pt x="28132" y="38235"/>
                      <a:pt x="27971" y="38235"/>
                    </a:cubicBezTo>
                    <a:cubicBezTo>
                      <a:pt x="27633" y="38235"/>
                      <a:pt x="27301" y="38262"/>
                      <a:pt x="26993" y="38430"/>
                    </a:cubicBezTo>
                    <a:cubicBezTo>
                      <a:pt x="26837" y="38439"/>
                      <a:pt x="26682" y="38441"/>
                      <a:pt x="26526" y="38441"/>
                    </a:cubicBezTo>
                    <a:cubicBezTo>
                      <a:pt x="26175" y="38441"/>
                      <a:pt x="25825" y="38427"/>
                      <a:pt x="25476" y="38427"/>
                    </a:cubicBezTo>
                    <a:cubicBezTo>
                      <a:pt x="25034" y="38427"/>
                      <a:pt x="24594" y="38450"/>
                      <a:pt x="24161" y="38556"/>
                    </a:cubicBezTo>
                    <a:cubicBezTo>
                      <a:pt x="24086" y="38556"/>
                      <a:pt x="24010" y="38581"/>
                      <a:pt x="23935" y="38631"/>
                    </a:cubicBezTo>
                    <a:lnTo>
                      <a:pt x="23835" y="38631"/>
                    </a:lnTo>
                    <a:cubicBezTo>
                      <a:pt x="23726" y="38534"/>
                      <a:pt x="23617" y="38490"/>
                      <a:pt x="23508" y="38490"/>
                    </a:cubicBezTo>
                    <a:cubicBezTo>
                      <a:pt x="23391" y="38490"/>
                      <a:pt x="23275" y="38540"/>
                      <a:pt x="23158" y="38631"/>
                    </a:cubicBezTo>
                    <a:lnTo>
                      <a:pt x="23158" y="38631"/>
                    </a:lnTo>
                    <a:cubicBezTo>
                      <a:pt x="23019" y="38631"/>
                      <a:pt x="22901" y="38630"/>
                      <a:pt x="22782" y="38606"/>
                    </a:cubicBezTo>
                    <a:cubicBezTo>
                      <a:pt x="22719" y="38532"/>
                      <a:pt x="22656" y="38503"/>
                      <a:pt x="22592" y="38503"/>
                    </a:cubicBezTo>
                    <a:cubicBezTo>
                      <a:pt x="22505" y="38503"/>
                      <a:pt x="22418" y="38558"/>
                      <a:pt x="22331" y="38631"/>
                    </a:cubicBezTo>
                    <a:cubicBezTo>
                      <a:pt x="22319" y="38618"/>
                      <a:pt x="22300" y="38612"/>
                      <a:pt x="22278" y="38612"/>
                    </a:cubicBezTo>
                    <a:cubicBezTo>
                      <a:pt x="22256" y="38612"/>
                      <a:pt x="22231" y="38618"/>
                      <a:pt x="22206" y="38631"/>
                    </a:cubicBezTo>
                    <a:cubicBezTo>
                      <a:pt x="22166" y="38578"/>
                      <a:pt x="22126" y="38546"/>
                      <a:pt x="22087" y="38546"/>
                    </a:cubicBezTo>
                    <a:cubicBezTo>
                      <a:pt x="22051" y="38546"/>
                      <a:pt x="22016" y="38572"/>
                      <a:pt x="21980" y="38631"/>
                    </a:cubicBezTo>
                    <a:lnTo>
                      <a:pt x="19173" y="38631"/>
                    </a:lnTo>
                    <a:cubicBezTo>
                      <a:pt x="19148" y="38618"/>
                      <a:pt x="19123" y="38612"/>
                      <a:pt x="19098" y="38612"/>
                    </a:cubicBezTo>
                    <a:cubicBezTo>
                      <a:pt x="19073" y="38612"/>
                      <a:pt x="19048" y="38618"/>
                      <a:pt x="19023" y="38631"/>
                    </a:cubicBezTo>
                    <a:cubicBezTo>
                      <a:pt x="18973" y="38581"/>
                      <a:pt x="18923" y="38556"/>
                      <a:pt x="18872" y="38556"/>
                    </a:cubicBezTo>
                    <a:cubicBezTo>
                      <a:pt x="18822" y="38556"/>
                      <a:pt x="18772" y="38581"/>
                      <a:pt x="18722" y="38631"/>
                    </a:cubicBezTo>
                    <a:cubicBezTo>
                      <a:pt x="18697" y="38618"/>
                      <a:pt x="18672" y="38612"/>
                      <a:pt x="18647" y="38612"/>
                    </a:cubicBezTo>
                    <a:cubicBezTo>
                      <a:pt x="18622" y="38612"/>
                      <a:pt x="18597" y="38618"/>
                      <a:pt x="18572" y="38631"/>
                    </a:cubicBezTo>
                    <a:cubicBezTo>
                      <a:pt x="18123" y="38600"/>
                      <a:pt x="17664" y="38579"/>
                      <a:pt x="17207" y="38579"/>
                    </a:cubicBezTo>
                    <a:cubicBezTo>
                      <a:pt x="16925" y="38579"/>
                      <a:pt x="16644" y="38587"/>
                      <a:pt x="16366" y="38606"/>
                    </a:cubicBezTo>
                    <a:cubicBezTo>
                      <a:pt x="14311" y="38405"/>
                      <a:pt x="12231" y="38330"/>
                      <a:pt x="10151" y="38255"/>
                    </a:cubicBezTo>
                    <a:cubicBezTo>
                      <a:pt x="9674" y="38180"/>
                      <a:pt x="9173" y="38105"/>
                      <a:pt x="8672" y="38055"/>
                    </a:cubicBezTo>
                    <a:cubicBezTo>
                      <a:pt x="6191" y="37754"/>
                      <a:pt x="3709" y="37453"/>
                      <a:pt x="1278" y="36902"/>
                    </a:cubicBezTo>
                    <a:cubicBezTo>
                      <a:pt x="1178" y="36801"/>
                      <a:pt x="1078" y="36676"/>
                      <a:pt x="1078" y="36551"/>
                    </a:cubicBezTo>
                    <a:cubicBezTo>
                      <a:pt x="978" y="34846"/>
                      <a:pt x="1078" y="33117"/>
                      <a:pt x="928" y="31388"/>
                    </a:cubicBezTo>
                    <a:cubicBezTo>
                      <a:pt x="888" y="31032"/>
                      <a:pt x="1020" y="30847"/>
                      <a:pt x="1288" y="30847"/>
                    </a:cubicBezTo>
                    <a:cubicBezTo>
                      <a:pt x="1359" y="30847"/>
                      <a:pt x="1439" y="30860"/>
                      <a:pt x="1529" y="30887"/>
                    </a:cubicBezTo>
                    <a:cubicBezTo>
                      <a:pt x="2231" y="31062"/>
                      <a:pt x="2958" y="31087"/>
                      <a:pt x="3659" y="31263"/>
                    </a:cubicBezTo>
                    <a:cubicBezTo>
                      <a:pt x="7369" y="31689"/>
                      <a:pt x="11103" y="31739"/>
                      <a:pt x="14837" y="31889"/>
                    </a:cubicBezTo>
                    <a:cubicBezTo>
                      <a:pt x="16034" y="31939"/>
                      <a:pt x="17232" y="31960"/>
                      <a:pt x="18432" y="31960"/>
                    </a:cubicBezTo>
                    <a:cubicBezTo>
                      <a:pt x="22029" y="31960"/>
                      <a:pt x="25633" y="31776"/>
                      <a:pt x="29223" y="31664"/>
                    </a:cubicBezTo>
                    <a:cubicBezTo>
                      <a:pt x="31329" y="31613"/>
                      <a:pt x="33409" y="31388"/>
                      <a:pt x="35489" y="31187"/>
                    </a:cubicBezTo>
                    <a:cubicBezTo>
                      <a:pt x="37018" y="31012"/>
                      <a:pt x="38522" y="30786"/>
                      <a:pt x="40025" y="30511"/>
                    </a:cubicBezTo>
                    <a:cubicBezTo>
                      <a:pt x="40147" y="30490"/>
                      <a:pt x="40260" y="30478"/>
                      <a:pt x="40362" y="30478"/>
                    </a:cubicBezTo>
                    <a:close/>
                    <a:moveTo>
                      <a:pt x="29574" y="46701"/>
                    </a:moveTo>
                    <a:cubicBezTo>
                      <a:pt x="29499" y="46751"/>
                      <a:pt x="29424" y="46827"/>
                      <a:pt x="29349" y="46852"/>
                    </a:cubicBezTo>
                    <a:cubicBezTo>
                      <a:pt x="29424" y="46801"/>
                      <a:pt x="29499" y="46751"/>
                      <a:pt x="29574" y="46701"/>
                    </a:cubicBezTo>
                    <a:close/>
                    <a:moveTo>
                      <a:pt x="40126" y="36375"/>
                    </a:moveTo>
                    <a:cubicBezTo>
                      <a:pt x="40151" y="36400"/>
                      <a:pt x="40201" y="36425"/>
                      <a:pt x="40251" y="36451"/>
                    </a:cubicBezTo>
                    <a:cubicBezTo>
                      <a:pt x="40802" y="36676"/>
                      <a:pt x="40702" y="37177"/>
                      <a:pt x="40727" y="37628"/>
                    </a:cubicBezTo>
                    <a:cubicBezTo>
                      <a:pt x="40727" y="40009"/>
                      <a:pt x="40702" y="42390"/>
                      <a:pt x="40727" y="44771"/>
                    </a:cubicBezTo>
                    <a:cubicBezTo>
                      <a:pt x="40752" y="44922"/>
                      <a:pt x="40752" y="45047"/>
                      <a:pt x="40727" y="45197"/>
                    </a:cubicBezTo>
                    <a:cubicBezTo>
                      <a:pt x="40702" y="45248"/>
                      <a:pt x="40702" y="45273"/>
                      <a:pt x="40677" y="45323"/>
                    </a:cubicBezTo>
                    <a:cubicBezTo>
                      <a:pt x="40652" y="45398"/>
                      <a:pt x="40602" y="45473"/>
                      <a:pt x="40577" y="45523"/>
                    </a:cubicBezTo>
                    <a:cubicBezTo>
                      <a:pt x="40527" y="45598"/>
                      <a:pt x="40477" y="45674"/>
                      <a:pt x="40452" y="45749"/>
                    </a:cubicBezTo>
                    <a:cubicBezTo>
                      <a:pt x="40401" y="45849"/>
                      <a:pt x="40351" y="45949"/>
                      <a:pt x="40351" y="46075"/>
                    </a:cubicBezTo>
                    <a:cubicBezTo>
                      <a:pt x="40051" y="46250"/>
                      <a:pt x="39850" y="46476"/>
                      <a:pt x="39775" y="46827"/>
                    </a:cubicBezTo>
                    <a:cubicBezTo>
                      <a:pt x="39399" y="47303"/>
                      <a:pt x="39023" y="47804"/>
                      <a:pt x="38647" y="48280"/>
                    </a:cubicBezTo>
                    <a:cubicBezTo>
                      <a:pt x="38221" y="48481"/>
                      <a:pt x="37795" y="48681"/>
                      <a:pt x="37369" y="48882"/>
                    </a:cubicBezTo>
                    <a:cubicBezTo>
                      <a:pt x="37243" y="48882"/>
                      <a:pt x="37118" y="48882"/>
                      <a:pt x="37043" y="49032"/>
                    </a:cubicBezTo>
                    <a:cubicBezTo>
                      <a:pt x="36817" y="49032"/>
                      <a:pt x="36617" y="49057"/>
                      <a:pt x="36391" y="49057"/>
                    </a:cubicBezTo>
                    <a:cubicBezTo>
                      <a:pt x="35865" y="48706"/>
                      <a:pt x="35213" y="48531"/>
                      <a:pt x="34637" y="48255"/>
                    </a:cubicBezTo>
                    <a:cubicBezTo>
                      <a:pt x="33785" y="47578"/>
                      <a:pt x="32958" y="46852"/>
                      <a:pt x="31855" y="46626"/>
                    </a:cubicBezTo>
                    <a:cubicBezTo>
                      <a:pt x="31567" y="46513"/>
                      <a:pt x="31285" y="46451"/>
                      <a:pt x="31003" y="46451"/>
                    </a:cubicBezTo>
                    <a:cubicBezTo>
                      <a:pt x="30721" y="46451"/>
                      <a:pt x="30439" y="46513"/>
                      <a:pt x="30151" y="46651"/>
                    </a:cubicBezTo>
                    <a:cubicBezTo>
                      <a:pt x="30130" y="46641"/>
                      <a:pt x="30109" y="46635"/>
                      <a:pt x="30088" y="46635"/>
                    </a:cubicBezTo>
                    <a:cubicBezTo>
                      <a:pt x="30059" y="46635"/>
                      <a:pt x="30030" y="46647"/>
                      <a:pt x="30000" y="46676"/>
                    </a:cubicBezTo>
                    <a:lnTo>
                      <a:pt x="29800" y="46676"/>
                    </a:lnTo>
                    <a:cubicBezTo>
                      <a:pt x="29725" y="46676"/>
                      <a:pt x="29649" y="46701"/>
                      <a:pt x="29574" y="46701"/>
                    </a:cubicBezTo>
                    <a:cubicBezTo>
                      <a:pt x="29474" y="46701"/>
                      <a:pt x="29399" y="46751"/>
                      <a:pt x="29324" y="46852"/>
                    </a:cubicBezTo>
                    <a:cubicBezTo>
                      <a:pt x="28873" y="46952"/>
                      <a:pt x="28547" y="47253"/>
                      <a:pt x="28171" y="47528"/>
                    </a:cubicBezTo>
                    <a:cubicBezTo>
                      <a:pt x="28152" y="47522"/>
                      <a:pt x="28136" y="47519"/>
                      <a:pt x="28123" y="47519"/>
                    </a:cubicBezTo>
                    <a:cubicBezTo>
                      <a:pt x="28081" y="47519"/>
                      <a:pt x="28058" y="47547"/>
                      <a:pt x="28020" y="47603"/>
                    </a:cubicBezTo>
                    <a:lnTo>
                      <a:pt x="28045" y="47603"/>
                    </a:lnTo>
                    <a:cubicBezTo>
                      <a:pt x="27920" y="47704"/>
                      <a:pt x="27820" y="47829"/>
                      <a:pt x="27720" y="47929"/>
                    </a:cubicBezTo>
                    <a:lnTo>
                      <a:pt x="27670" y="47929"/>
                    </a:lnTo>
                    <a:cubicBezTo>
                      <a:pt x="27670" y="47929"/>
                      <a:pt x="27644" y="47979"/>
                      <a:pt x="27644" y="47979"/>
                    </a:cubicBezTo>
                    <a:cubicBezTo>
                      <a:pt x="27193" y="48380"/>
                      <a:pt x="26692" y="48706"/>
                      <a:pt x="26291" y="49157"/>
                    </a:cubicBezTo>
                    <a:cubicBezTo>
                      <a:pt x="25738" y="49777"/>
                      <a:pt x="25140" y="50106"/>
                      <a:pt x="24460" y="50106"/>
                    </a:cubicBezTo>
                    <a:cubicBezTo>
                      <a:pt x="24123" y="50106"/>
                      <a:pt x="23766" y="50025"/>
                      <a:pt x="23384" y="49859"/>
                    </a:cubicBezTo>
                    <a:cubicBezTo>
                      <a:pt x="22632" y="49207"/>
                      <a:pt x="21930" y="48531"/>
                      <a:pt x="21253" y="47779"/>
                    </a:cubicBezTo>
                    <a:cubicBezTo>
                      <a:pt x="20351" y="46801"/>
                      <a:pt x="19374" y="45799"/>
                      <a:pt x="17970" y="45473"/>
                    </a:cubicBezTo>
                    <a:cubicBezTo>
                      <a:pt x="17843" y="45304"/>
                      <a:pt x="17680" y="45242"/>
                      <a:pt x="17481" y="45242"/>
                    </a:cubicBezTo>
                    <a:cubicBezTo>
                      <a:pt x="17445" y="45242"/>
                      <a:pt x="17407" y="45244"/>
                      <a:pt x="17369" y="45248"/>
                    </a:cubicBezTo>
                    <a:cubicBezTo>
                      <a:pt x="17196" y="45141"/>
                      <a:pt x="17023" y="45084"/>
                      <a:pt x="16846" y="45084"/>
                    </a:cubicBezTo>
                    <a:cubicBezTo>
                      <a:pt x="16690" y="45084"/>
                      <a:pt x="16531" y="45128"/>
                      <a:pt x="16366" y="45222"/>
                    </a:cubicBezTo>
                    <a:cubicBezTo>
                      <a:pt x="16166" y="45222"/>
                      <a:pt x="15990" y="45222"/>
                      <a:pt x="15790" y="45248"/>
                    </a:cubicBezTo>
                    <a:cubicBezTo>
                      <a:pt x="15717" y="45163"/>
                      <a:pt x="15645" y="45125"/>
                      <a:pt x="15573" y="45125"/>
                    </a:cubicBezTo>
                    <a:cubicBezTo>
                      <a:pt x="15495" y="45125"/>
                      <a:pt x="15417" y="45169"/>
                      <a:pt x="15339" y="45248"/>
                    </a:cubicBezTo>
                    <a:lnTo>
                      <a:pt x="15364" y="45248"/>
                    </a:lnTo>
                    <a:lnTo>
                      <a:pt x="14963" y="45298"/>
                    </a:lnTo>
                    <a:cubicBezTo>
                      <a:pt x="14841" y="45288"/>
                      <a:pt x="14719" y="45273"/>
                      <a:pt x="14600" y="45273"/>
                    </a:cubicBezTo>
                    <a:cubicBezTo>
                      <a:pt x="14426" y="45273"/>
                      <a:pt x="14259" y="45304"/>
                      <a:pt x="14111" y="45423"/>
                    </a:cubicBezTo>
                    <a:cubicBezTo>
                      <a:pt x="12682" y="45598"/>
                      <a:pt x="11429" y="46275"/>
                      <a:pt x="10151" y="46852"/>
                    </a:cubicBezTo>
                    <a:cubicBezTo>
                      <a:pt x="9975" y="46852"/>
                      <a:pt x="9850" y="46927"/>
                      <a:pt x="9775" y="47077"/>
                    </a:cubicBezTo>
                    <a:lnTo>
                      <a:pt x="9750" y="47077"/>
                    </a:lnTo>
                    <a:cubicBezTo>
                      <a:pt x="9098" y="47102"/>
                      <a:pt x="8522" y="47478"/>
                      <a:pt x="7895" y="47629"/>
                    </a:cubicBezTo>
                    <a:cubicBezTo>
                      <a:pt x="7795" y="47637"/>
                      <a:pt x="7692" y="47637"/>
                      <a:pt x="7589" y="47637"/>
                    </a:cubicBezTo>
                    <a:lnTo>
                      <a:pt x="7589" y="47637"/>
                    </a:lnTo>
                    <a:cubicBezTo>
                      <a:pt x="7383" y="47637"/>
                      <a:pt x="7177" y="47637"/>
                      <a:pt x="6993" y="47704"/>
                    </a:cubicBezTo>
                    <a:cubicBezTo>
                      <a:pt x="6809" y="47763"/>
                      <a:pt x="6632" y="47789"/>
                      <a:pt x="6461" y="47789"/>
                    </a:cubicBezTo>
                    <a:cubicBezTo>
                      <a:pt x="5979" y="47789"/>
                      <a:pt x="5545" y="47580"/>
                      <a:pt x="5138" y="47303"/>
                    </a:cubicBezTo>
                    <a:cubicBezTo>
                      <a:pt x="3935" y="46451"/>
                      <a:pt x="2757" y="45598"/>
                      <a:pt x="2005" y="44270"/>
                    </a:cubicBezTo>
                    <a:cubicBezTo>
                      <a:pt x="1780" y="43844"/>
                      <a:pt x="1479" y="43493"/>
                      <a:pt x="1053" y="43293"/>
                    </a:cubicBezTo>
                    <a:cubicBezTo>
                      <a:pt x="1053" y="43192"/>
                      <a:pt x="1053" y="43092"/>
                      <a:pt x="1053" y="42967"/>
                    </a:cubicBezTo>
                    <a:cubicBezTo>
                      <a:pt x="1003" y="41538"/>
                      <a:pt x="1103" y="40110"/>
                      <a:pt x="978" y="38681"/>
                    </a:cubicBezTo>
                    <a:cubicBezTo>
                      <a:pt x="953" y="38380"/>
                      <a:pt x="627" y="37904"/>
                      <a:pt x="1003" y="37779"/>
                    </a:cubicBezTo>
                    <a:cubicBezTo>
                      <a:pt x="1128" y="37729"/>
                      <a:pt x="1253" y="37679"/>
                      <a:pt x="1329" y="37628"/>
                    </a:cubicBezTo>
                    <a:cubicBezTo>
                      <a:pt x="1429" y="37628"/>
                      <a:pt x="1529" y="37654"/>
                      <a:pt x="1679" y="37679"/>
                    </a:cubicBezTo>
                    <a:cubicBezTo>
                      <a:pt x="2131" y="37779"/>
                      <a:pt x="2582" y="37879"/>
                      <a:pt x="3033" y="37979"/>
                    </a:cubicBezTo>
                    <a:cubicBezTo>
                      <a:pt x="5865" y="38506"/>
                      <a:pt x="8697" y="38907"/>
                      <a:pt x="11554" y="39032"/>
                    </a:cubicBezTo>
                    <a:cubicBezTo>
                      <a:pt x="12795" y="39235"/>
                      <a:pt x="14053" y="39290"/>
                      <a:pt x="15301" y="39290"/>
                    </a:cubicBezTo>
                    <a:cubicBezTo>
                      <a:pt x="15590" y="39290"/>
                      <a:pt x="15878" y="39287"/>
                      <a:pt x="16166" y="39283"/>
                    </a:cubicBezTo>
                    <a:cubicBezTo>
                      <a:pt x="17019" y="39414"/>
                      <a:pt x="17878" y="39449"/>
                      <a:pt x="18742" y="39449"/>
                    </a:cubicBezTo>
                    <a:cubicBezTo>
                      <a:pt x="19527" y="39449"/>
                      <a:pt x="20315" y="39420"/>
                      <a:pt x="21103" y="39408"/>
                    </a:cubicBezTo>
                    <a:cubicBezTo>
                      <a:pt x="21363" y="39408"/>
                      <a:pt x="21628" y="39430"/>
                      <a:pt x="21890" y="39430"/>
                    </a:cubicBezTo>
                    <a:cubicBezTo>
                      <a:pt x="22186" y="39430"/>
                      <a:pt x="22479" y="39402"/>
                      <a:pt x="22757" y="39283"/>
                    </a:cubicBezTo>
                    <a:cubicBezTo>
                      <a:pt x="22825" y="39339"/>
                      <a:pt x="22893" y="39365"/>
                      <a:pt x="22958" y="39365"/>
                    </a:cubicBezTo>
                    <a:cubicBezTo>
                      <a:pt x="23038" y="39365"/>
                      <a:pt x="23114" y="39326"/>
                      <a:pt x="23183" y="39258"/>
                    </a:cubicBezTo>
                    <a:lnTo>
                      <a:pt x="23985" y="39258"/>
                    </a:lnTo>
                    <a:cubicBezTo>
                      <a:pt x="24131" y="39250"/>
                      <a:pt x="24276" y="39248"/>
                      <a:pt x="24423" y="39248"/>
                    </a:cubicBezTo>
                    <a:cubicBezTo>
                      <a:pt x="24756" y="39248"/>
                      <a:pt x="25092" y="39261"/>
                      <a:pt x="25428" y="39261"/>
                    </a:cubicBezTo>
                    <a:cubicBezTo>
                      <a:pt x="25960" y="39261"/>
                      <a:pt x="26492" y="39228"/>
                      <a:pt x="27018" y="39057"/>
                    </a:cubicBezTo>
                    <a:cubicBezTo>
                      <a:pt x="28346" y="39057"/>
                      <a:pt x="29675" y="38932"/>
                      <a:pt x="31003" y="38631"/>
                    </a:cubicBezTo>
                    <a:cubicBezTo>
                      <a:pt x="31036" y="38628"/>
                      <a:pt x="31070" y="38627"/>
                      <a:pt x="31105" y="38627"/>
                    </a:cubicBezTo>
                    <a:cubicBezTo>
                      <a:pt x="31219" y="38627"/>
                      <a:pt x="31337" y="38638"/>
                      <a:pt x="31454" y="38638"/>
                    </a:cubicBezTo>
                    <a:cubicBezTo>
                      <a:pt x="31647" y="38638"/>
                      <a:pt x="31838" y="38609"/>
                      <a:pt x="32005" y="38456"/>
                    </a:cubicBezTo>
                    <a:cubicBezTo>
                      <a:pt x="33108" y="38430"/>
                      <a:pt x="34186" y="38230"/>
                      <a:pt x="35213" y="37854"/>
                    </a:cubicBezTo>
                    <a:cubicBezTo>
                      <a:pt x="36642" y="37704"/>
                      <a:pt x="37970" y="37303"/>
                      <a:pt x="39249" y="36676"/>
                    </a:cubicBezTo>
                    <a:cubicBezTo>
                      <a:pt x="39198" y="36626"/>
                      <a:pt x="39198" y="36576"/>
                      <a:pt x="39249" y="36576"/>
                    </a:cubicBezTo>
                    <a:cubicBezTo>
                      <a:pt x="39262" y="36569"/>
                      <a:pt x="39275" y="36566"/>
                      <a:pt x="39289" y="36566"/>
                    </a:cubicBezTo>
                    <a:cubicBezTo>
                      <a:pt x="39326" y="36566"/>
                      <a:pt x="39362" y="36589"/>
                      <a:pt x="39399" y="36626"/>
                    </a:cubicBezTo>
                    <a:cubicBezTo>
                      <a:pt x="39675" y="36601"/>
                      <a:pt x="39900" y="36501"/>
                      <a:pt x="40126" y="36375"/>
                    </a:cubicBezTo>
                    <a:close/>
                    <a:moveTo>
                      <a:pt x="1028" y="43994"/>
                    </a:moveTo>
                    <a:cubicBezTo>
                      <a:pt x="1128" y="44019"/>
                      <a:pt x="1203" y="44145"/>
                      <a:pt x="1278" y="44270"/>
                    </a:cubicBezTo>
                    <a:cubicBezTo>
                      <a:pt x="2005" y="45097"/>
                      <a:pt x="2481" y="46125"/>
                      <a:pt x="3384" y="46827"/>
                    </a:cubicBezTo>
                    <a:cubicBezTo>
                      <a:pt x="4088" y="47980"/>
                      <a:pt x="5418" y="48676"/>
                      <a:pt x="6778" y="48676"/>
                    </a:cubicBezTo>
                    <a:cubicBezTo>
                      <a:pt x="7160" y="48676"/>
                      <a:pt x="7546" y="48621"/>
                      <a:pt x="7920" y="48506"/>
                    </a:cubicBezTo>
                    <a:cubicBezTo>
                      <a:pt x="8121" y="48380"/>
                      <a:pt x="8371" y="48330"/>
                      <a:pt x="8597" y="48230"/>
                    </a:cubicBezTo>
                    <a:cubicBezTo>
                      <a:pt x="8672" y="48180"/>
                      <a:pt x="8747" y="48130"/>
                      <a:pt x="8822" y="48055"/>
                    </a:cubicBezTo>
                    <a:cubicBezTo>
                      <a:pt x="8958" y="48108"/>
                      <a:pt x="9083" y="48132"/>
                      <a:pt x="9198" y="48132"/>
                    </a:cubicBezTo>
                    <a:cubicBezTo>
                      <a:pt x="9573" y="48132"/>
                      <a:pt x="9851" y="47879"/>
                      <a:pt x="10100" y="47553"/>
                    </a:cubicBezTo>
                    <a:lnTo>
                      <a:pt x="10126" y="47553"/>
                    </a:lnTo>
                    <a:cubicBezTo>
                      <a:pt x="10226" y="47578"/>
                      <a:pt x="10301" y="47578"/>
                      <a:pt x="10401" y="47578"/>
                    </a:cubicBezTo>
                    <a:cubicBezTo>
                      <a:pt x="10602" y="47528"/>
                      <a:pt x="10777" y="47503"/>
                      <a:pt x="10953" y="47453"/>
                    </a:cubicBezTo>
                    <a:cubicBezTo>
                      <a:pt x="12106" y="46952"/>
                      <a:pt x="13334" y="46676"/>
                      <a:pt x="14537" y="46300"/>
                    </a:cubicBezTo>
                    <a:cubicBezTo>
                      <a:pt x="14762" y="46150"/>
                      <a:pt x="15038" y="46100"/>
                      <a:pt x="15314" y="46050"/>
                    </a:cubicBezTo>
                    <a:cubicBezTo>
                      <a:pt x="15389" y="46024"/>
                      <a:pt x="15489" y="45999"/>
                      <a:pt x="15564" y="45949"/>
                    </a:cubicBezTo>
                    <a:cubicBezTo>
                      <a:pt x="15564" y="45924"/>
                      <a:pt x="15589" y="45899"/>
                      <a:pt x="15589" y="45874"/>
                    </a:cubicBezTo>
                    <a:cubicBezTo>
                      <a:pt x="15614" y="45874"/>
                      <a:pt x="15664" y="45899"/>
                      <a:pt x="15664" y="45899"/>
                    </a:cubicBezTo>
                    <a:lnTo>
                      <a:pt x="15715" y="45874"/>
                    </a:lnTo>
                    <a:cubicBezTo>
                      <a:pt x="15765" y="45924"/>
                      <a:pt x="15815" y="45974"/>
                      <a:pt x="15890" y="45999"/>
                    </a:cubicBezTo>
                    <a:cubicBezTo>
                      <a:pt x="15948" y="46007"/>
                      <a:pt x="16004" y="46012"/>
                      <a:pt x="16057" y="46012"/>
                    </a:cubicBezTo>
                    <a:cubicBezTo>
                      <a:pt x="16188" y="46012"/>
                      <a:pt x="16302" y="45981"/>
                      <a:pt x="16391" y="45874"/>
                    </a:cubicBezTo>
                    <a:cubicBezTo>
                      <a:pt x="16446" y="45916"/>
                      <a:pt x="16502" y="45934"/>
                      <a:pt x="16557" y="45934"/>
                    </a:cubicBezTo>
                    <a:cubicBezTo>
                      <a:pt x="16602" y="45934"/>
                      <a:pt x="16647" y="45922"/>
                      <a:pt x="16692" y="45899"/>
                    </a:cubicBezTo>
                    <a:cubicBezTo>
                      <a:pt x="18772" y="46526"/>
                      <a:pt x="20176" y="48080"/>
                      <a:pt x="21629" y="49558"/>
                    </a:cubicBezTo>
                    <a:cubicBezTo>
                      <a:pt x="22106" y="50060"/>
                      <a:pt x="22607" y="50511"/>
                      <a:pt x="23258" y="50811"/>
                    </a:cubicBezTo>
                    <a:cubicBezTo>
                      <a:pt x="23459" y="50862"/>
                      <a:pt x="23685" y="50912"/>
                      <a:pt x="23885" y="50987"/>
                    </a:cubicBezTo>
                    <a:cubicBezTo>
                      <a:pt x="23985" y="51012"/>
                      <a:pt x="24060" y="51037"/>
                      <a:pt x="24161" y="51037"/>
                    </a:cubicBezTo>
                    <a:cubicBezTo>
                      <a:pt x="24197" y="51044"/>
                      <a:pt x="24234" y="51047"/>
                      <a:pt x="24271" y="51047"/>
                    </a:cubicBezTo>
                    <a:cubicBezTo>
                      <a:pt x="24362" y="51047"/>
                      <a:pt x="24455" y="51030"/>
                      <a:pt x="24562" y="51012"/>
                    </a:cubicBezTo>
                    <a:cubicBezTo>
                      <a:pt x="24587" y="50987"/>
                      <a:pt x="24637" y="50962"/>
                      <a:pt x="24687" y="50937"/>
                    </a:cubicBezTo>
                    <a:cubicBezTo>
                      <a:pt x="24779" y="50992"/>
                      <a:pt x="24868" y="51013"/>
                      <a:pt x="24956" y="51013"/>
                    </a:cubicBezTo>
                    <a:cubicBezTo>
                      <a:pt x="25107" y="51013"/>
                      <a:pt x="25255" y="50950"/>
                      <a:pt x="25414" y="50887"/>
                    </a:cubicBezTo>
                    <a:cubicBezTo>
                      <a:pt x="25489" y="50761"/>
                      <a:pt x="25589" y="50686"/>
                      <a:pt x="25690" y="50611"/>
                    </a:cubicBezTo>
                    <a:cubicBezTo>
                      <a:pt x="25740" y="50586"/>
                      <a:pt x="25765" y="50561"/>
                      <a:pt x="25815" y="50536"/>
                    </a:cubicBezTo>
                    <a:cubicBezTo>
                      <a:pt x="25890" y="50486"/>
                      <a:pt x="25965" y="50461"/>
                      <a:pt x="26065" y="50436"/>
                    </a:cubicBezTo>
                    <a:cubicBezTo>
                      <a:pt x="26466" y="50135"/>
                      <a:pt x="26842" y="49809"/>
                      <a:pt x="27168" y="49458"/>
                    </a:cubicBezTo>
                    <a:lnTo>
                      <a:pt x="28196" y="48305"/>
                    </a:lnTo>
                    <a:cubicBezTo>
                      <a:pt x="28722" y="48004"/>
                      <a:pt x="29274" y="47729"/>
                      <a:pt x="29800" y="47428"/>
                    </a:cubicBezTo>
                    <a:cubicBezTo>
                      <a:pt x="29825" y="47432"/>
                      <a:pt x="29850" y="47434"/>
                      <a:pt x="29875" y="47434"/>
                    </a:cubicBezTo>
                    <a:cubicBezTo>
                      <a:pt x="30000" y="47434"/>
                      <a:pt x="30121" y="47382"/>
                      <a:pt x="30226" y="47278"/>
                    </a:cubicBezTo>
                    <a:lnTo>
                      <a:pt x="30301" y="47278"/>
                    </a:lnTo>
                    <a:lnTo>
                      <a:pt x="30401" y="47253"/>
                    </a:lnTo>
                    <a:cubicBezTo>
                      <a:pt x="30727" y="47278"/>
                      <a:pt x="31053" y="47278"/>
                      <a:pt x="31379" y="47278"/>
                    </a:cubicBezTo>
                    <a:cubicBezTo>
                      <a:pt x="32331" y="47603"/>
                      <a:pt x="33183" y="48105"/>
                      <a:pt x="34010" y="48656"/>
                    </a:cubicBezTo>
                    <a:cubicBezTo>
                      <a:pt x="34336" y="49032"/>
                      <a:pt x="34812" y="49157"/>
                      <a:pt x="35213" y="49433"/>
                    </a:cubicBezTo>
                    <a:cubicBezTo>
                      <a:pt x="35448" y="49613"/>
                      <a:pt x="35708" y="49755"/>
                      <a:pt x="35994" y="49755"/>
                    </a:cubicBezTo>
                    <a:cubicBezTo>
                      <a:pt x="36106" y="49755"/>
                      <a:pt x="36222" y="49733"/>
                      <a:pt x="36341" y="49684"/>
                    </a:cubicBezTo>
                    <a:lnTo>
                      <a:pt x="36366" y="49684"/>
                    </a:lnTo>
                    <a:cubicBezTo>
                      <a:pt x="36366" y="49759"/>
                      <a:pt x="36391" y="49809"/>
                      <a:pt x="36391" y="49859"/>
                    </a:cubicBezTo>
                    <a:cubicBezTo>
                      <a:pt x="36523" y="49880"/>
                      <a:pt x="36656" y="49890"/>
                      <a:pt x="36788" y="49890"/>
                    </a:cubicBezTo>
                    <a:cubicBezTo>
                      <a:pt x="37784" y="49890"/>
                      <a:pt x="38744" y="49327"/>
                      <a:pt x="39098" y="48531"/>
                    </a:cubicBezTo>
                    <a:cubicBezTo>
                      <a:pt x="39374" y="48506"/>
                      <a:pt x="39449" y="48255"/>
                      <a:pt x="39599" y="48055"/>
                    </a:cubicBezTo>
                    <a:cubicBezTo>
                      <a:pt x="39700" y="48030"/>
                      <a:pt x="39775" y="47954"/>
                      <a:pt x="39800" y="47854"/>
                    </a:cubicBezTo>
                    <a:cubicBezTo>
                      <a:pt x="39800" y="47854"/>
                      <a:pt x="39775" y="47829"/>
                      <a:pt x="39775" y="47829"/>
                    </a:cubicBezTo>
                    <a:cubicBezTo>
                      <a:pt x="39850" y="47654"/>
                      <a:pt x="39925" y="47453"/>
                      <a:pt x="40000" y="47278"/>
                    </a:cubicBezTo>
                    <a:cubicBezTo>
                      <a:pt x="40201" y="47002"/>
                      <a:pt x="40376" y="46726"/>
                      <a:pt x="40527" y="46426"/>
                    </a:cubicBezTo>
                    <a:cubicBezTo>
                      <a:pt x="40552" y="46451"/>
                      <a:pt x="40552" y="46476"/>
                      <a:pt x="40577" y="46501"/>
                    </a:cubicBezTo>
                    <a:cubicBezTo>
                      <a:pt x="40752" y="49057"/>
                      <a:pt x="40552" y="51639"/>
                      <a:pt x="40527" y="54220"/>
                    </a:cubicBezTo>
                    <a:cubicBezTo>
                      <a:pt x="40527" y="54421"/>
                      <a:pt x="40527" y="54646"/>
                      <a:pt x="40527" y="54847"/>
                    </a:cubicBezTo>
                    <a:cubicBezTo>
                      <a:pt x="40527" y="55799"/>
                      <a:pt x="40552" y="56751"/>
                      <a:pt x="40502" y="57729"/>
                    </a:cubicBezTo>
                    <a:cubicBezTo>
                      <a:pt x="40477" y="62040"/>
                      <a:pt x="40552" y="66375"/>
                      <a:pt x="40426" y="70711"/>
                    </a:cubicBezTo>
                    <a:cubicBezTo>
                      <a:pt x="40351" y="73970"/>
                      <a:pt x="40251" y="77228"/>
                      <a:pt x="40326" y="80486"/>
                    </a:cubicBezTo>
                    <a:cubicBezTo>
                      <a:pt x="40326" y="80711"/>
                      <a:pt x="40326" y="80962"/>
                      <a:pt x="40301" y="81213"/>
                    </a:cubicBezTo>
                    <a:cubicBezTo>
                      <a:pt x="40326" y="82516"/>
                      <a:pt x="40301" y="83844"/>
                      <a:pt x="40326" y="85173"/>
                    </a:cubicBezTo>
                    <a:cubicBezTo>
                      <a:pt x="40326" y="85348"/>
                      <a:pt x="40326" y="85523"/>
                      <a:pt x="40326" y="85724"/>
                    </a:cubicBezTo>
                    <a:cubicBezTo>
                      <a:pt x="39950" y="86150"/>
                      <a:pt x="39449" y="86426"/>
                      <a:pt x="39023" y="86752"/>
                    </a:cubicBezTo>
                    <a:lnTo>
                      <a:pt x="38998" y="86752"/>
                    </a:lnTo>
                    <a:cubicBezTo>
                      <a:pt x="38948" y="86827"/>
                      <a:pt x="38873" y="86877"/>
                      <a:pt x="38822" y="86927"/>
                    </a:cubicBezTo>
                    <a:cubicBezTo>
                      <a:pt x="38522" y="86952"/>
                      <a:pt x="38321" y="87077"/>
                      <a:pt x="38196" y="87328"/>
                    </a:cubicBezTo>
                    <a:cubicBezTo>
                      <a:pt x="37269" y="87554"/>
                      <a:pt x="36467" y="88055"/>
                      <a:pt x="35589" y="88356"/>
                    </a:cubicBezTo>
                    <a:cubicBezTo>
                      <a:pt x="34612" y="88581"/>
                      <a:pt x="33760" y="89107"/>
                      <a:pt x="32782" y="89283"/>
                    </a:cubicBezTo>
                    <a:cubicBezTo>
                      <a:pt x="32632" y="89308"/>
                      <a:pt x="32532" y="89458"/>
                      <a:pt x="32381" y="89559"/>
                    </a:cubicBezTo>
                    <a:lnTo>
                      <a:pt x="32181" y="89559"/>
                    </a:lnTo>
                    <a:cubicBezTo>
                      <a:pt x="32146" y="89554"/>
                      <a:pt x="32112" y="89551"/>
                      <a:pt x="32078" y="89551"/>
                    </a:cubicBezTo>
                    <a:cubicBezTo>
                      <a:pt x="31770" y="89551"/>
                      <a:pt x="31497" y="89739"/>
                      <a:pt x="31203" y="89784"/>
                    </a:cubicBezTo>
                    <a:cubicBezTo>
                      <a:pt x="30477" y="90035"/>
                      <a:pt x="29750" y="90185"/>
                      <a:pt x="28973" y="90185"/>
                    </a:cubicBezTo>
                    <a:cubicBezTo>
                      <a:pt x="28847" y="90185"/>
                      <a:pt x="28722" y="90185"/>
                      <a:pt x="28622" y="90160"/>
                    </a:cubicBezTo>
                    <a:cubicBezTo>
                      <a:pt x="28522" y="90310"/>
                      <a:pt x="28346" y="90361"/>
                      <a:pt x="28171" y="90361"/>
                    </a:cubicBezTo>
                    <a:cubicBezTo>
                      <a:pt x="27688" y="90361"/>
                      <a:pt x="27227" y="90592"/>
                      <a:pt x="26729" y="90592"/>
                    </a:cubicBezTo>
                    <a:cubicBezTo>
                      <a:pt x="26683" y="90592"/>
                      <a:pt x="26638" y="90590"/>
                      <a:pt x="26592" y="90586"/>
                    </a:cubicBezTo>
                    <a:cubicBezTo>
                      <a:pt x="26503" y="90574"/>
                      <a:pt x="26417" y="90568"/>
                      <a:pt x="26334" y="90568"/>
                    </a:cubicBezTo>
                    <a:cubicBezTo>
                      <a:pt x="26063" y="90568"/>
                      <a:pt x="25819" y="90633"/>
                      <a:pt x="25589" y="90787"/>
                    </a:cubicBezTo>
                    <a:cubicBezTo>
                      <a:pt x="25380" y="90771"/>
                      <a:pt x="25171" y="90760"/>
                      <a:pt x="24963" y="90760"/>
                    </a:cubicBezTo>
                    <a:cubicBezTo>
                      <a:pt x="24497" y="90760"/>
                      <a:pt x="24035" y="90814"/>
                      <a:pt x="23584" y="90987"/>
                    </a:cubicBezTo>
                    <a:lnTo>
                      <a:pt x="23158" y="90987"/>
                    </a:lnTo>
                    <a:cubicBezTo>
                      <a:pt x="22281" y="90987"/>
                      <a:pt x="21379" y="90987"/>
                      <a:pt x="20502" y="90962"/>
                    </a:cubicBezTo>
                    <a:cubicBezTo>
                      <a:pt x="20423" y="90962"/>
                      <a:pt x="20346" y="90958"/>
                      <a:pt x="20271" y="90958"/>
                    </a:cubicBezTo>
                    <a:cubicBezTo>
                      <a:pt x="20085" y="90958"/>
                      <a:pt x="19911" y="90984"/>
                      <a:pt x="19750" y="91163"/>
                    </a:cubicBezTo>
                    <a:lnTo>
                      <a:pt x="19374" y="91163"/>
                    </a:lnTo>
                    <a:cubicBezTo>
                      <a:pt x="19121" y="90991"/>
                      <a:pt x="18848" y="90955"/>
                      <a:pt x="18568" y="90955"/>
                    </a:cubicBezTo>
                    <a:cubicBezTo>
                      <a:pt x="18371" y="90955"/>
                      <a:pt x="18170" y="90973"/>
                      <a:pt x="17971" y="90973"/>
                    </a:cubicBezTo>
                    <a:cubicBezTo>
                      <a:pt x="17836" y="90973"/>
                      <a:pt x="17701" y="90965"/>
                      <a:pt x="17569" y="90937"/>
                    </a:cubicBezTo>
                    <a:cubicBezTo>
                      <a:pt x="17494" y="90887"/>
                      <a:pt x="17419" y="90837"/>
                      <a:pt x="17344" y="90787"/>
                    </a:cubicBezTo>
                    <a:cubicBezTo>
                      <a:pt x="17190" y="90741"/>
                      <a:pt x="17037" y="90695"/>
                      <a:pt x="16877" y="90695"/>
                    </a:cubicBezTo>
                    <a:cubicBezTo>
                      <a:pt x="16777" y="90695"/>
                      <a:pt x="16674" y="90713"/>
                      <a:pt x="16567" y="90762"/>
                    </a:cubicBezTo>
                    <a:lnTo>
                      <a:pt x="16166" y="90762"/>
                    </a:lnTo>
                    <a:cubicBezTo>
                      <a:pt x="16093" y="90870"/>
                      <a:pt x="16020" y="90907"/>
                      <a:pt x="15949" y="90907"/>
                    </a:cubicBezTo>
                    <a:cubicBezTo>
                      <a:pt x="15823" y="90907"/>
                      <a:pt x="15701" y="90794"/>
                      <a:pt x="15589" y="90762"/>
                    </a:cubicBezTo>
                    <a:lnTo>
                      <a:pt x="14762" y="90762"/>
                    </a:lnTo>
                    <a:cubicBezTo>
                      <a:pt x="14537" y="90581"/>
                      <a:pt x="14296" y="90538"/>
                      <a:pt x="14051" y="90538"/>
                    </a:cubicBezTo>
                    <a:cubicBezTo>
                      <a:pt x="13824" y="90538"/>
                      <a:pt x="13595" y="90575"/>
                      <a:pt x="13371" y="90575"/>
                    </a:cubicBezTo>
                    <a:cubicBezTo>
                      <a:pt x="13299" y="90575"/>
                      <a:pt x="13228" y="90571"/>
                      <a:pt x="13158" y="90561"/>
                    </a:cubicBezTo>
                    <a:cubicBezTo>
                      <a:pt x="13083" y="90386"/>
                      <a:pt x="12933" y="90361"/>
                      <a:pt x="12757" y="90361"/>
                    </a:cubicBezTo>
                    <a:lnTo>
                      <a:pt x="12356" y="90361"/>
                    </a:lnTo>
                    <a:cubicBezTo>
                      <a:pt x="12356" y="90285"/>
                      <a:pt x="12356" y="90235"/>
                      <a:pt x="12356" y="90160"/>
                    </a:cubicBezTo>
                    <a:lnTo>
                      <a:pt x="12055" y="90160"/>
                    </a:lnTo>
                    <a:cubicBezTo>
                      <a:pt x="11905" y="90085"/>
                      <a:pt x="11730" y="90060"/>
                      <a:pt x="11554" y="90035"/>
                    </a:cubicBezTo>
                    <a:cubicBezTo>
                      <a:pt x="11429" y="90035"/>
                      <a:pt x="11329" y="90035"/>
                      <a:pt x="11228" y="90110"/>
                    </a:cubicBezTo>
                    <a:cubicBezTo>
                      <a:pt x="11203" y="90110"/>
                      <a:pt x="11178" y="90085"/>
                      <a:pt x="11178" y="90060"/>
                    </a:cubicBezTo>
                    <a:cubicBezTo>
                      <a:pt x="10752" y="89734"/>
                      <a:pt x="10251" y="89709"/>
                      <a:pt x="9800" y="89534"/>
                    </a:cubicBezTo>
                    <a:cubicBezTo>
                      <a:pt x="9654" y="89437"/>
                      <a:pt x="9499" y="89410"/>
                      <a:pt x="9339" y="89410"/>
                    </a:cubicBezTo>
                    <a:cubicBezTo>
                      <a:pt x="9144" y="89410"/>
                      <a:pt x="8944" y="89450"/>
                      <a:pt x="8750" y="89450"/>
                    </a:cubicBezTo>
                    <a:cubicBezTo>
                      <a:pt x="8610" y="89450"/>
                      <a:pt x="8474" y="89429"/>
                      <a:pt x="8346" y="89358"/>
                    </a:cubicBezTo>
                    <a:cubicBezTo>
                      <a:pt x="7594" y="89158"/>
                      <a:pt x="6767" y="89158"/>
                      <a:pt x="6141" y="88556"/>
                    </a:cubicBezTo>
                    <a:lnTo>
                      <a:pt x="5940" y="88556"/>
                    </a:lnTo>
                    <a:cubicBezTo>
                      <a:pt x="5840" y="88280"/>
                      <a:pt x="5639" y="88155"/>
                      <a:pt x="5339" y="88155"/>
                    </a:cubicBezTo>
                    <a:lnTo>
                      <a:pt x="5138" y="88155"/>
                    </a:lnTo>
                    <a:cubicBezTo>
                      <a:pt x="5088" y="88155"/>
                      <a:pt x="5013" y="88155"/>
                      <a:pt x="4963" y="88180"/>
                    </a:cubicBezTo>
                    <a:cubicBezTo>
                      <a:pt x="4612" y="88030"/>
                      <a:pt x="4336" y="87779"/>
                      <a:pt x="3960" y="87754"/>
                    </a:cubicBezTo>
                    <a:cubicBezTo>
                      <a:pt x="3735" y="87503"/>
                      <a:pt x="3484" y="87378"/>
                      <a:pt x="3158" y="87328"/>
                    </a:cubicBezTo>
                    <a:cubicBezTo>
                      <a:pt x="2907" y="86927"/>
                      <a:pt x="2356" y="86852"/>
                      <a:pt x="2131" y="86376"/>
                    </a:cubicBezTo>
                    <a:cubicBezTo>
                      <a:pt x="1780" y="86025"/>
                      <a:pt x="1554" y="85649"/>
                      <a:pt x="1429" y="85248"/>
                    </a:cubicBezTo>
                    <a:cubicBezTo>
                      <a:pt x="1404" y="84646"/>
                      <a:pt x="1404" y="84070"/>
                      <a:pt x="1454" y="83493"/>
                    </a:cubicBezTo>
                    <a:cubicBezTo>
                      <a:pt x="1379" y="82842"/>
                      <a:pt x="1604" y="82140"/>
                      <a:pt x="1253" y="81538"/>
                    </a:cubicBezTo>
                    <a:cubicBezTo>
                      <a:pt x="1253" y="81438"/>
                      <a:pt x="1278" y="81338"/>
                      <a:pt x="1278" y="81263"/>
                    </a:cubicBezTo>
                    <a:cubicBezTo>
                      <a:pt x="1203" y="80962"/>
                      <a:pt x="1228" y="80686"/>
                      <a:pt x="1278" y="80386"/>
                    </a:cubicBezTo>
                    <a:cubicBezTo>
                      <a:pt x="1278" y="80285"/>
                      <a:pt x="1278" y="80185"/>
                      <a:pt x="1253" y="80085"/>
                    </a:cubicBezTo>
                    <a:cubicBezTo>
                      <a:pt x="1253" y="80035"/>
                      <a:pt x="1228" y="79985"/>
                      <a:pt x="1228" y="79934"/>
                    </a:cubicBezTo>
                    <a:cubicBezTo>
                      <a:pt x="1203" y="77729"/>
                      <a:pt x="1228" y="75523"/>
                      <a:pt x="1228" y="73318"/>
                    </a:cubicBezTo>
                    <a:cubicBezTo>
                      <a:pt x="1228" y="73193"/>
                      <a:pt x="1228" y="73092"/>
                      <a:pt x="1228" y="72967"/>
                    </a:cubicBezTo>
                    <a:cubicBezTo>
                      <a:pt x="1203" y="72691"/>
                      <a:pt x="1203" y="72441"/>
                      <a:pt x="1203" y="72165"/>
                    </a:cubicBezTo>
                    <a:cubicBezTo>
                      <a:pt x="1203" y="71814"/>
                      <a:pt x="1203" y="71463"/>
                      <a:pt x="1203" y="71112"/>
                    </a:cubicBezTo>
                    <a:cubicBezTo>
                      <a:pt x="1203" y="71012"/>
                      <a:pt x="1203" y="70912"/>
                      <a:pt x="1178" y="70812"/>
                    </a:cubicBezTo>
                    <a:cubicBezTo>
                      <a:pt x="1178" y="70736"/>
                      <a:pt x="1178" y="70636"/>
                      <a:pt x="1178" y="70536"/>
                    </a:cubicBezTo>
                    <a:cubicBezTo>
                      <a:pt x="1178" y="70411"/>
                      <a:pt x="1153" y="70285"/>
                      <a:pt x="1153" y="70135"/>
                    </a:cubicBezTo>
                    <a:cubicBezTo>
                      <a:pt x="1153" y="70010"/>
                      <a:pt x="1128" y="69884"/>
                      <a:pt x="1103" y="69759"/>
                    </a:cubicBezTo>
                    <a:cubicBezTo>
                      <a:pt x="1053" y="69609"/>
                      <a:pt x="1028" y="69458"/>
                      <a:pt x="1053" y="69308"/>
                    </a:cubicBezTo>
                    <a:cubicBezTo>
                      <a:pt x="1078" y="69183"/>
                      <a:pt x="1078" y="69082"/>
                      <a:pt x="1028" y="68957"/>
                    </a:cubicBezTo>
                    <a:cubicBezTo>
                      <a:pt x="978" y="68932"/>
                      <a:pt x="953" y="68882"/>
                      <a:pt x="953" y="68857"/>
                    </a:cubicBezTo>
                    <a:cubicBezTo>
                      <a:pt x="953" y="68832"/>
                      <a:pt x="953" y="68807"/>
                      <a:pt x="953" y="68807"/>
                    </a:cubicBezTo>
                    <a:cubicBezTo>
                      <a:pt x="953" y="68756"/>
                      <a:pt x="978" y="68731"/>
                      <a:pt x="1028" y="68681"/>
                    </a:cubicBezTo>
                    <a:cubicBezTo>
                      <a:pt x="1053" y="68606"/>
                      <a:pt x="1078" y="68531"/>
                      <a:pt x="1078" y="68431"/>
                    </a:cubicBezTo>
                    <a:cubicBezTo>
                      <a:pt x="1128" y="68205"/>
                      <a:pt x="1253" y="67980"/>
                      <a:pt x="1253" y="67754"/>
                    </a:cubicBezTo>
                    <a:cubicBezTo>
                      <a:pt x="1228" y="63543"/>
                      <a:pt x="1278" y="59333"/>
                      <a:pt x="1228" y="55122"/>
                    </a:cubicBezTo>
                    <a:cubicBezTo>
                      <a:pt x="1153" y="51438"/>
                      <a:pt x="1178" y="47779"/>
                      <a:pt x="1028" y="44120"/>
                    </a:cubicBezTo>
                    <a:cubicBezTo>
                      <a:pt x="1028" y="44070"/>
                      <a:pt x="1028" y="44045"/>
                      <a:pt x="1028" y="43994"/>
                    </a:cubicBezTo>
                    <a:close/>
                    <a:moveTo>
                      <a:pt x="40326" y="86601"/>
                    </a:moveTo>
                    <a:cubicBezTo>
                      <a:pt x="40326" y="86626"/>
                      <a:pt x="40326" y="86651"/>
                      <a:pt x="40326" y="86676"/>
                    </a:cubicBezTo>
                    <a:cubicBezTo>
                      <a:pt x="40351" y="88556"/>
                      <a:pt x="40351" y="88556"/>
                      <a:pt x="38572" y="89308"/>
                    </a:cubicBezTo>
                    <a:cubicBezTo>
                      <a:pt x="37670" y="89709"/>
                      <a:pt x="36717" y="90060"/>
                      <a:pt x="35765" y="90361"/>
                    </a:cubicBezTo>
                    <a:cubicBezTo>
                      <a:pt x="30668" y="92015"/>
                      <a:pt x="25455" y="92757"/>
                      <a:pt x="20125" y="92757"/>
                    </a:cubicBezTo>
                    <a:cubicBezTo>
                      <a:pt x="19401" y="92757"/>
                      <a:pt x="18674" y="92743"/>
                      <a:pt x="17945" y="92716"/>
                    </a:cubicBezTo>
                    <a:cubicBezTo>
                      <a:pt x="13659" y="92566"/>
                      <a:pt x="9524" y="91914"/>
                      <a:pt x="5514" y="90411"/>
                    </a:cubicBezTo>
                    <a:cubicBezTo>
                      <a:pt x="5261" y="90326"/>
                      <a:pt x="5020" y="90208"/>
                      <a:pt x="4767" y="90208"/>
                    </a:cubicBezTo>
                    <a:cubicBezTo>
                      <a:pt x="4644" y="90208"/>
                      <a:pt x="4518" y="90236"/>
                      <a:pt x="4386" y="90310"/>
                    </a:cubicBezTo>
                    <a:cubicBezTo>
                      <a:pt x="4361" y="90285"/>
                      <a:pt x="4361" y="90260"/>
                      <a:pt x="4336" y="90260"/>
                    </a:cubicBezTo>
                    <a:cubicBezTo>
                      <a:pt x="4336" y="90235"/>
                      <a:pt x="4336" y="90235"/>
                      <a:pt x="4336" y="90210"/>
                    </a:cubicBezTo>
                    <a:cubicBezTo>
                      <a:pt x="4286" y="90135"/>
                      <a:pt x="4211" y="90085"/>
                      <a:pt x="4161" y="90035"/>
                    </a:cubicBezTo>
                    <a:cubicBezTo>
                      <a:pt x="4085" y="89985"/>
                      <a:pt x="4010" y="89935"/>
                      <a:pt x="3935" y="89909"/>
                    </a:cubicBezTo>
                    <a:cubicBezTo>
                      <a:pt x="3835" y="89834"/>
                      <a:pt x="3735" y="89734"/>
                      <a:pt x="3634" y="89659"/>
                    </a:cubicBezTo>
                    <a:cubicBezTo>
                      <a:pt x="3233" y="89408"/>
                      <a:pt x="2857" y="89132"/>
                      <a:pt x="2431" y="88932"/>
                    </a:cubicBezTo>
                    <a:cubicBezTo>
                      <a:pt x="1629" y="88581"/>
                      <a:pt x="1278" y="87980"/>
                      <a:pt x="1404" y="87102"/>
                    </a:cubicBezTo>
                    <a:cubicBezTo>
                      <a:pt x="1404" y="86952"/>
                      <a:pt x="1429" y="86777"/>
                      <a:pt x="1429" y="86626"/>
                    </a:cubicBezTo>
                    <a:cubicBezTo>
                      <a:pt x="1479" y="86726"/>
                      <a:pt x="1579" y="86752"/>
                      <a:pt x="1704" y="86777"/>
                    </a:cubicBezTo>
                    <a:cubicBezTo>
                      <a:pt x="2005" y="87203"/>
                      <a:pt x="2506" y="87353"/>
                      <a:pt x="2933" y="87579"/>
                    </a:cubicBezTo>
                    <a:cubicBezTo>
                      <a:pt x="3108" y="87904"/>
                      <a:pt x="3434" y="88030"/>
                      <a:pt x="3735" y="88155"/>
                    </a:cubicBezTo>
                    <a:cubicBezTo>
                      <a:pt x="3960" y="88356"/>
                      <a:pt x="4211" y="88506"/>
                      <a:pt x="4486" y="88581"/>
                    </a:cubicBezTo>
                    <a:cubicBezTo>
                      <a:pt x="4562" y="88681"/>
                      <a:pt x="4637" y="88731"/>
                      <a:pt x="4737" y="88731"/>
                    </a:cubicBezTo>
                    <a:cubicBezTo>
                      <a:pt x="4812" y="88731"/>
                      <a:pt x="4862" y="88757"/>
                      <a:pt x="4938" y="88757"/>
                    </a:cubicBezTo>
                    <a:cubicBezTo>
                      <a:pt x="6993" y="89734"/>
                      <a:pt x="9148" y="90336"/>
                      <a:pt x="11354" y="90737"/>
                    </a:cubicBezTo>
                    <a:cubicBezTo>
                      <a:pt x="11744" y="90867"/>
                      <a:pt x="12135" y="90997"/>
                      <a:pt x="12542" y="90997"/>
                    </a:cubicBezTo>
                    <a:cubicBezTo>
                      <a:pt x="12605" y="90997"/>
                      <a:pt x="12668" y="90994"/>
                      <a:pt x="12732" y="90987"/>
                    </a:cubicBezTo>
                    <a:cubicBezTo>
                      <a:pt x="13108" y="91213"/>
                      <a:pt x="13534" y="91138"/>
                      <a:pt x="13960" y="91163"/>
                    </a:cubicBezTo>
                    <a:lnTo>
                      <a:pt x="13985" y="91163"/>
                    </a:lnTo>
                    <a:cubicBezTo>
                      <a:pt x="14054" y="91259"/>
                      <a:pt x="14123" y="91317"/>
                      <a:pt x="14196" y="91317"/>
                    </a:cubicBezTo>
                    <a:cubicBezTo>
                      <a:pt x="14256" y="91317"/>
                      <a:pt x="14318" y="91278"/>
                      <a:pt x="14386" y="91188"/>
                    </a:cubicBezTo>
                    <a:lnTo>
                      <a:pt x="14461" y="91213"/>
                    </a:lnTo>
                    <a:cubicBezTo>
                      <a:pt x="14461" y="91213"/>
                      <a:pt x="14562" y="91163"/>
                      <a:pt x="14562" y="91163"/>
                    </a:cubicBezTo>
                    <a:cubicBezTo>
                      <a:pt x="14750" y="91319"/>
                      <a:pt x="14957" y="91349"/>
                      <a:pt x="15172" y="91349"/>
                    </a:cubicBezTo>
                    <a:cubicBezTo>
                      <a:pt x="15301" y="91349"/>
                      <a:pt x="15433" y="91338"/>
                      <a:pt x="15564" y="91338"/>
                    </a:cubicBezTo>
                    <a:cubicBezTo>
                      <a:pt x="16355" y="91531"/>
                      <a:pt x="17146" y="91589"/>
                      <a:pt x="17945" y="91589"/>
                    </a:cubicBezTo>
                    <a:cubicBezTo>
                      <a:pt x="18286" y="91589"/>
                      <a:pt x="18628" y="91579"/>
                      <a:pt x="18973" y="91564"/>
                    </a:cubicBezTo>
                    <a:lnTo>
                      <a:pt x="19173" y="91564"/>
                    </a:lnTo>
                    <a:cubicBezTo>
                      <a:pt x="19611" y="91605"/>
                      <a:pt x="20050" y="91620"/>
                      <a:pt x="20490" y="91620"/>
                    </a:cubicBezTo>
                    <a:cubicBezTo>
                      <a:pt x="21664" y="91620"/>
                      <a:pt x="22844" y="91513"/>
                      <a:pt x="24010" y="91513"/>
                    </a:cubicBezTo>
                    <a:cubicBezTo>
                      <a:pt x="24537" y="91513"/>
                      <a:pt x="25138" y="91488"/>
                      <a:pt x="25589" y="91087"/>
                    </a:cubicBezTo>
                    <a:cubicBezTo>
                      <a:pt x="25589" y="91087"/>
                      <a:pt x="25664" y="91138"/>
                      <a:pt x="25664" y="91138"/>
                    </a:cubicBezTo>
                    <a:cubicBezTo>
                      <a:pt x="25664" y="91138"/>
                      <a:pt x="25765" y="91112"/>
                      <a:pt x="25765" y="91112"/>
                    </a:cubicBezTo>
                    <a:cubicBezTo>
                      <a:pt x="25859" y="91261"/>
                      <a:pt x="25976" y="91330"/>
                      <a:pt x="26103" y="91330"/>
                    </a:cubicBezTo>
                    <a:cubicBezTo>
                      <a:pt x="26211" y="91330"/>
                      <a:pt x="26326" y="91280"/>
                      <a:pt x="26441" y="91188"/>
                    </a:cubicBezTo>
                    <a:lnTo>
                      <a:pt x="26517" y="91213"/>
                    </a:lnTo>
                    <a:cubicBezTo>
                      <a:pt x="26517" y="91213"/>
                      <a:pt x="26592" y="91163"/>
                      <a:pt x="26592" y="91163"/>
                    </a:cubicBezTo>
                    <a:cubicBezTo>
                      <a:pt x="27193" y="91112"/>
                      <a:pt x="27795" y="91037"/>
                      <a:pt x="28396" y="90962"/>
                    </a:cubicBezTo>
                    <a:cubicBezTo>
                      <a:pt x="29324" y="90812"/>
                      <a:pt x="30301" y="90711"/>
                      <a:pt x="31203" y="90361"/>
                    </a:cubicBezTo>
                    <a:cubicBezTo>
                      <a:pt x="31227" y="90363"/>
                      <a:pt x="31250" y="90364"/>
                      <a:pt x="31272" y="90364"/>
                    </a:cubicBezTo>
                    <a:cubicBezTo>
                      <a:pt x="31466" y="90364"/>
                      <a:pt x="31625" y="90272"/>
                      <a:pt x="31805" y="90160"/>
                    </a:cubicBezTo>
                    <a:cubicBezTo>
                      <a:pt x="32356" y="90160"/>
                      <a:pt x="32883" y="89960"/>
                      <a:pt x="33409" y="89759"/>
                    </a:cubicBezTo>
                    <a:cubicBezTo>
                      <a:pt x="34086" y="89483"/>
                      <a:pt x="34812" y="89408"/>
                      <a:pt x="35439" y="88982"/>
                    </a:cubicBezTo>
                    <a:cubicBezTo>
                      <a:pt x="35467" y="88984"/>
                      <a:pt x="35495" y="88985"/>
                      <a:pt x="35523" y="88985"/>
                    </a:cubicBezTo>
                    <a:cubicBezTo>
                      <a:pt x="35813" y="88985"/>
                      <a:pt x="36062" y="88871"/>
                      <a:pt x="36291" y="88757"/>
                    </a:cubicBezTo>
                    <a:cubicBezTo>
                      <a:pt x="37093" y="88381"/>
                      <a:pt x="37870" y="87980"/>
                      <a:pt x="38647" y="87579"/>
                    </a:cubicBezTo>
                    <a:cubicBezTo>
                      <a:pt x="38923" y="87554"/>
                      <a:pt x="39098" y="87378"/>
                      <a:pt x="39223" y="87153"/>
                    </a:cubicBezTo>
                    <a:cubicBezTo>
                      <a:pt x="39650" y="87153"/>
                      <a:pt x="39925" y="86726"/>
                      <a:pt x="40326" y="86601"/>
                    </a:cubicBezTo>
                    <a:close/>
                    <a:moveTo>
                      <a:pt x="55170" y="1"/>
                    </a:moveTo>
                    <a:cubicBezTo>
                      <a:pt x="55085" y="1"/>
                      <a:pt x="54991" y="4"/>
                      <a:pt x="54888" y="9"/>
                    </a:cubicBezTo>
                    <a:cubicBezTo>
                      <a:pt x="53133" y="135"/>
                      <a:pt x="51379" y="210"/>
                      <a:pt x="49675" y="711"/>
                    </a:cubicBezTo>
                    <a:cubicBezTo>
                      <a:pt x="49198" y="836"/>
                      <a:pt x="48697" y="962"/>
                      <a:pt x="48196" y="962"/>
                    </a:cubicBezTo>
                    <a:cubicBezTo>
                      <a:pt x="47569" y="962"/>
                      <a:pt x="47218" y="1237"/>
                      <a:pt x="46893" y="1814"/>
                    </a:cubicBezTo>
                    <a:cubicBezTo>
                      <a:pt x="45213" y="5072"/>
                      <a:pt x="43484" y="8305"/>
                      <a:pt x="41730" y="11513"/>
                    </a:cubicBezTo>
                    <a:cubicBezTo>
                      <a:pt x="40301" y="14120"/>
                      <a:pt x="38923" y="16726"/>
                      <a:pt x="37594" y="19383"/>
                    </a:cubicBezTo>
                    <a:cubicBezTo>
                      <a:pt x="37118" y="20360"/>
                      <a:pt x="36517" y="21288"/>
                      <a:pt x="36166" y="22340"/>
                    </a:cubicBezTo>
                    <a:cubicBezTo>
                      <a:pt x="36066" y="22390"/>
                      <a:pt x="36015" y="22491"/>
                      <a:pt x="36015" y="22616"/>
                    </a:cubicBezTo>
                    <a:cubicBezTo>
                      <a:pt x="35965" y="22641"/>
                      <a:pt x="35965" y="22666"/>
                      <a:pt x="35965" y="22741"/>
                    </a:cubicBezTo>
                    <a:cubicBezTo>
                      <a:pt x="35865" y="22791"/>
                      <a:pt x="35840" y="22892"/>
                      <a:pt x="35815" y="23017"/>
                    </a:cubicBezTo>
                    <a:lnTo>
                      <a:pt x="35815" y="23042"/>
                    </a:lnTo>
                    <a:cubicBezTo>
                      <a:pt x="35665" y="23117"/>
                      <a:pt x="35589" y="23242"/>
                      <a:pt x="35564" y="23393"/>
                    </a:cubicBezTo>
                    <a:cubicBezTo>
                      <a:pt x="35414" y="23493"/>
                      <a:pt x="35414" y="23668"/>
                      <a:pt x="35414" y="23819"/>
                    </a:cubicBezTo>
                    <a:cubicBezTo>
                      <a:pt x="34712" y="24746"/>
                      <a:pt x="34311" y="25799"/>
                      <a:pt x="33835" y="26826"/>
                    </a:cubicBezTo>
                    <a:cubicBezTo>
                      <a:pt x="33558" y="27424"/>
                      <a:pt x="33226" y="27676"/>
                      <a:pt x="32685" y="27676"/>
                    </a:cubicBezTo>
                    <a:cubicBezTo>
                      <a:pt x="32590" y="27676"/>
                      <a:pt x="32489" y="27668"/>
                      <a:pt x="32381" y="27653"/>
                    </a:cubicBezTo>
                    <a:cubicBezTo>
                      <a:pt x="32187" y="27635"/>
                      <a:pt x="31992" y="27630"/>
                      <a:pt x="31798" y="27630"/>
                    </a:cubicBezTo>
                    <a:cubicBezTo>
                      <a:pt x="31585" y="27630"/>
                      <a:pt x="31373" y="27636"/>
                      <a:pt x="31160" y="27636"/>
                    </a:cubicBezTo>
                    <a:cubicBezTo>
                      <a:pt x="31041" y="27636"/>
                      <a:pt x="30922" y="27634"/>
                      <a:pt x="30802" y="27628"/>
                    </a:cubicBezTo>
                    <a:cubicBezTo>
                      <a:pt x="29399" y="27578"/>
                      <a:pt x="27995" y="27478"/>
                      <a:pt x="26592" y="27478"/>
                    </a:cubicBezTo>
                    <a:cubicBezTo>
                      <a:pt x="25303" y="27468"/>
                      <a:pt x="24013" y="27458"/>
                      <a:pt x="22722" y="27458"/>
                    </a:cubicBezTo>
                    <a:cubicBezTo>
                      <a:pt x="20851" y="27458"/>
                      <a:pt x="18977" y="27479"/>
                      <a:pt x="17093" y="27553"/>
                    </a:cubicBezTo>
                    <a:cubicBezTo>
                      <a:pt x="14035" y="27653"/>
                      <a:pt x="10978" y="27729"/>
                      <a:pt x="7920" y="28004"/>
                    </a:cubicBezTo>
                    <a:cubicBezTo>
                      <a:pt x="6466" y="28105"/>
                      <a:pt x="5013" y="28305"/>
                      <a:pt x="3534" y="28405"/>
                    </a:cubicBezTo>
                    <a:cubicBezTo>
                      <a:pt x="2557" y="28481"/>
                      <a:pt x="1654" y="28706"/>
                      <a:pt x="702" y="28957"/>
                    </a:cubicBezTo>
                    <a:cubicBezTo>
                      <a:pt x="226" y="29107"/>
                      <a:pt x="50" y="29408"/>
                      <a:pt x="50" y="29934"/>
                    </a:cubicBezTo>
                    <a:cubicBezTo>
                      <a:pt x="0" y="31939"/>
                      <a:pt x="25" y="33969"/>
                      <a:pt x="50" y="35999"/>
                    </a:cubicBezTo>
                    <a:cubicBezTo>
                      <a:pt x="100" y="38706"/>
                      <a:pt x="100" y="41388"/>
                      <a:pt x="126" y="44095"/>
                    </a:cubicBezTo>
                    <a:cubicBezTo>
                      <a:pt x="176" y="48506"/>
                      <a:pt x="151" y="52892"/>
                      <a:pt x="276" y="57303"/>
                    </a:cubicBezTo>
                    <a:cubicBezTo>
                      <a:pt x="351" y="59107"/>
                      <a:pt x="326" y="60912"/>
                      <a:pt x="351" y="62691"/>
                    </a:cubicBezTo>
                    <a:cubicBezTo>
                      <a:pt x="351" y="62892"/>
                      <a:pt x="326" y="63092"/>
                      <a:pt x="326" y="63293"/>
                    </a:cubicBezTo>
                    <a:cubicBezTo>
                      <a:pt x="326" y="65824"/>
                      <a:pt x="351" y="68355"/>
                      <a:pt x="401" y="70887"/>
                    </a:cubicBezTo>
                    <a:cubicBezTo>
                      <a:pt x="401" y="71363"/>
                      <a:pt x="251" y="71889"/>
                      <a:pt x="527" y="72340"/>
                    </a:cubicBezTo>
                    <a:cubicBezTo>
                      <a:pt x="527" y="72340"/>
                      <a:pt x="527" y="72365"/>
                      <a:pt x="527" y="72365"/>
                    </a:cubicBezTo>
                    <a:cubicBezTo>
                      <a:pt x="501" y="72340"/>
                      <a:pt x="501" y="72340"/>
                      <a:pt x="501" y="72340"/>
                    </a:cubicBezTo>
                    <a:cubicBezTo>
                      <a:pt x="451" y="72391"/>
                      <a:pt x="476" y="72466"/>
                      <a:pt x="501" y="72516"/>
                    </a:cubicBezTo>
                    <a:lnTo>
                      <a:pt x="527" y="72491"/>
                    </a:lnTo>
                    <a:lnTo>
                      <a:pt x="527" y="72491"/>
                    </a:lnTo>
                    <a:cubicBezTo>
                      <a:pt x="326" y="73318"/>
                      <a:pt x="301" y="74170"/>
                      <a:pt x="527" y="74997"/>
                    </a:cubicBezTo>
                    <a:lnTo>
                      <a:pt x="527" y="75047"/>
                    </a:lnTo>
                    <a:cubicBezTo>
                      <a:pt x="401" y="75173"/>
                      <a:pt x="401" y="75298"/>
                      <a:pt x="527" y="75398"/>
                    </a:cubicBezTo>
                    <a:cubicBezTo>
                      <a:pt x="451" y="75498"/>
                      <a:pt x="451" y="75574"/>
                      <a:pt x="527" y="75649"/>
                    </a:cubicBezTo>
                    <a:cubicBezTo>
                      <a:pt x="401" y="75774"/>
                      <a:pt x="401" y="75874"/>
                      <a:pt x="527" y="75975"/>
                    </a:cubicBezTo>
                    <a:cubicBezTo>
                      <a:pt x="476" y="76025"/>
                      <a:pt x="501" y="76075"/>
                      <a:pt x="527" y="76125"/>
                    </a:cubicBezTo>
                    <a:cubicBezTo>
                      <a:pt x="527" y="76200"/>
                      <a:pt x="527" y="76250"/>
                      <a:pt x="527" y="76325"/>
                    </a:cubicBezTo>
                    <a:cubicBezTo>
                      <a:pt x="501" y="77077"/>
                      <a:pt x="476" y="77804"/>
                      <a:pt x="552" y="78531"/>
                    </a:cubicBezTo>
                    <a:lnTo>
                      <a:pt x="552" y="78731"/>
                    </a:lnTo>
                    <a:cubicBezTo>
                      <a:pt x="552" y="78807"/>
                      <a:pt x="552" y="78857"/>
                      <a:pt x="552" y="78932"/>
                    </a:cubicBezTo>
                    <a:cubicBezTo>
                      <a:pt x="501" y="79208"/>
                      <a:pt x="501" y="79458"/>
                      <a:pt x="552" y="79734"/>
                    </a:cubicBezTo>
                    <a:cubicBezTo>
                      <a:pt x="552" y="79809"/>
                      <a:pt x="552" y="79859"/>
                      <a:pt x="552" y="79934"/>
                    </a:cubicBezTo>
                    <a:cubicBezTo>
                      <a:pt x="577" y="79934"/>
                      <a:pt x="577" y="79960"/>
                      <a:pt x="602" y="80010"/>
                    </a:cubicBezTo>
                    <a:cubicBezTo>
                      <a:pt x="602" y="80010"/>
                      <a:pt x="602" y="80010"/>
                      <a:pt x="602" y="80035"/>
                    </a:cubicBezTo>
                    <a:cubicBezTo>
                      <a:pt x="577" y="80010"/>
                      <a:pt x="577" y="79960"/>
                      <a:pt x="552" y="79934"/>
                    </a:cubicBezTo>
                    <a:cubicBezTo>
                      <a:pt x="552" y="80010"/>
                      <a:pt x="552" y="80060"/>
                      <a:pt x="552" y="80135"/>
                    </a:cubicBezTo>
                    <a:cubicBezTo>
                      <a:pt x="552" y="80260"/>
                      <a:pt x="552" y="80411"/>
                      <a:pt x="552" y="80536"/>
                    </a:cubicBezTo>
                    <a:cubicBezTo>
                      <a:pt x="501" y="80812"/>
                      <a:pt x="501" y="81062"/>
                      <a:pt x="552" y="81338"/>
                    </a:cubicBezTo>
                    <a:cubicBezTo>
                      <a:pt x="552" y="81413"/>
                      <a:pt x="552" y="81463"/>
                      <a:pt x="552" y="81538"/>
                    </a:cubicBezTo>
                    <a:cubicBezTo>
                      <a:pt x="577" y="81538"/>
                      <a:pt x="577" y="81564"/>
                      <a:pt x="602" y="81614"/>
                    </a:cubicBezTo>
                    <a:cubicBezTo>
                      <a:pt x="602" y="81614"/>
                      <a:pt x="602" y="81614"/>
                      <a:pt x="602" y="81639"/>
                    </a:cubicBezTo>
                    <a:cubicBezTo>
                      <a:pt x="577" y="81614"/>
                      <a:pt x="577" y="81564"/>
                      <a:pt x="552" y="81538"/>
                    </a:cubicBezTo>
                    <a:cubicBezTo>
                      <a:pt x="552" y="81614"/>
                      <a:pt x="552" y="81664"/>
                      <a:pt x="552" y="81739"/>
                    </a:cubicBezTo>
                    <a:cubicBezTo>
                      <a:pt x="501" y="81864"/>
                      <a:pt x="501" y="82015"/>
                      <a:pt x="577" y="82140"/>
                    </a:cubicBezTo>
                    <a:cubicBezTo>
                      <a:pt x="577" y="82265"/>
                      <a:pt x="552" y="82416"/>
                      <a:pt x="552" y="82541"/>
                    </a:cubicBezTo>
                    <a:cubicBezTo>
                      <a:pt x="552" y="82616"/>
                      <a:pt x="552" y="82666"/>
                      <a:pt x="552" y="82741"/>
                    </a:cubicBezTo>
                    <a:cubicBezTo>
                      <a:pt x="552" y="84346"/>
                      <a:pt x="577" y="85924"/>
                      <a:pt x="577" y="87528"/>
                    </a:cubicBezTo>
                    <a:cubicBezTo>
                      <a:pt x="577" y="87929"/>
                      <a:pt x="552" y="88330"/>
                      <a:pt x="577" y="88706"/>
                    </a:cubicBezTo>
                    <a:cubicBezTo>
                      <a:pt x="627" y="89308"/>
                      <a:pt x="1329" y="88832"/>
                      <a:pt x="1504" y="89258"/>
                    </a:cubicBezTo>
                    <a:cubicBezTo>
                      <a:pt x="1579" y="89383"/>
                      <a:pt x="1755" y="89458"/>
                      <a:pt x="1880" y="89559"/>
                    </a:cubicBezTo>
                    <a:cubicBezTo>
                      <a:pt x="2281" y="89834"/>
                      <a:pt x="2657" y="90085"/>
                      <a:pt x="3133" y="90160"/>
                    </a:cubicBezTo>
                    <a:cubicBezTo>
                      <a:pt x="3183" y="90260"/>
                      <a:pt x="3233" y="90310"/>
                      <a:pt x="3359" y="90310"/>
                    </a:cubicBezTo>
                    <a:cubicBezTo>
                      <a:pt x="3384" y="90361"/>
                      <a:pt x="3434" y="90386"/>
                      <a:pt x="3484" y="90386"/>
                    </a:cubicBezTo>
                    <a:cubicBezTo>
                      <a:pt x="3609" y="90536"/>
                      <a:pt x="3760" y="90561"/>
                      <a:pt x="3935" y="90586"/>
                    </a:cubicBezTo>
                    <a:cubicBezTo>
                      <a:pt x="3960" y="90686"/>
                      <a:pt x="4035" y="90737"/>
                      <a:pt x="4161" y="90737"/>
                    </a:cubicBezTo>
                    <a:cubicBezTo>
                      <a:pt x="4211" y="90737"/>
                      <a:pt x="4286" y="90762"/>
                      <a:pt x="4336" y="90762"/>
                    </a:cubicBezTo>
                    <a:cubicBezTo>
                      <a:pt x="4637" y="91062"/>
                      <a:pt x="5013" y="91188"/>
                      <a:pt x="5389" y="91313"/>
                    </a:cubicBezTo>
                    <a:cubicBezTo>
                      <a:pt x="7444" y="92040"/>
                      <a:pt x="9524" y="92566"/>
                      <a:pt x="11654" y="92967"/>
                    </a:cubicBezTo>
                    <a:cubicBezTo>
                      <a:pt x="14486" y="93518"/>
                      <a:pt x="17319" y="93694"/>
                      <a:pt x="20176" y="93694"/>
                    </a:cubicBezTo>
                    <a:cubicBezTo>
                      <a:pt x="23434" y="93669"/>
                      <a:pt x="26692" y="93418"/>
                      <a:pt x="29900" y="92742"/>
                    </a:cubicBezTo>
                    <a:cubicBezTo>
                      <a:pt x="32256" y="92265"/>
                      <a:pt x="34612" y="91664"/>
                      <a:pt x="36918" y="90887"/>
                    </a:cubicBezTo>
                    <a:cubicBezTo>
                      <a:pt x="38121" y="90486"/>
                      <a:pt x="39249" y="89909"/>
                      <a:pt x="40426" y="89433"/>
                    </a:cubicBezTo>
                    <a:cubicBezTo>
                      <a:pt x="41304" y="89057"/>
                      <a:pt x="41153" y="89183"/>
                      <a:pt x="41178" y="88280"/>
                    </a:cubicBezTo>
                    <a:cubicBezTo>
                      <a:pt x="41228" y="83017"/>
                      <a:pt x="41254" y="77729"/>
                      <a:pt x="41354" y="72466"/>
                    </a:cubicBezTo>
                    <a:cubicBezTo>
                      <a:pt x="41429" y="66300"/>
                      <a:pt x="41404" y="60135"/>
                      <a:pt x="41554" y="53969"/>
                    </a:cubicBezTo>
                    <a:cubicBezTo>
                      <a:pt x="41655" y="48230"/>
                      <a:pt x="41604" y="42491"/>
                      <a:pt x="41680" y="36751"/>
                    </a:cubicBezTo>
                    <a:cubicBezTo>
                      <a:pt x="41705" y="34721"/>
                      <a:pt x="41780" y="32716"/>
                      <a:pt x="41705" y="30686"/>
                    </a:cubicBezTo>
                    <a:cubicBezTo>
                      <a:pt x="41680" y="29207"/>
                      <a:pt x="41354" y="28856"/>
                      <a:pt x="39950" y="28455"/>
                    </a:cubicBezTo>
                    <a:cubicBezTo>
                      <a:pt x="39800" y="28405"/>
                      <a:pt x="39624" y="28430"/>
                      <a:pt x="39474" y="28405"/>
                    </a:cubicBezTo>
                    <a:cubicBezTo>
                      <a:pt x="38672" y="28080"/>
                      <a:pt x="37795" y="28180"/>
                      <a:pt x="36943" y="27929"/>
                    </a:cubicBezTo>
                    <a:cubicBezTo>
                      <a:pt x="37018" y="27704"/>
                      <a:pt x="37018" y="27578"/>
                      <a:pt x="37093" y="27478"/>
                    </a:cubicBezTo>
                    <a:cubicBezTo>
                      <a:pt x="38497" y="24846"/>
                      <a:pt x="39900" y="22240"/>
                      <a:pt x="41279" y="19633"/>
                    </a:cubicBezTo>
                    <a:cubicBezTo>
                      <a:pt x="42858" y="16701"/>
                      <a:pt x="44411" y="13744"/>
                      <a:pt x="45965" y="10811"/>
                    </a:cubicBezTo>
                    <a:cubicBezTo>
                      <a:pt x="47093" y="8731"/>
                      <a:pt x="48196" y="6626"/>
                      <a:pt x="49274" y="4546"/>
                    </a:cubicBezTo>
                    <a:cubicBezTo>
                      <a:pt x="49499" y="4120"/>
                      <a:pt x="49800" y="3919"/>
                      <a:pt x="50301" y="3919"/>
                    </a:cubicBezTo>
                    <a:cubicBezTo>
                      <a:pt x="51354" y="3919"/>
                      <a:pt x="52432" y="3794"/>
                      <a:pt x="53484" y="3769"/>
                    </a:cubicBezTo>
                    <a:cubicBezTo>
                      <a:pt x="54211" y="3719"/>
                      <a:pt x="54963" y="3719"/>
                      <a:pt x="55690" y="3719"/>
                    </a:cubicBezTo>
                    <a:cubicBezTo>
                      <a:pt x="56041" y="3719"/>
                      <a:pt x="56291" y="3643"/>
                      <a:pt x="56266" y="3242"/>
                    </a:cubicBezTo>
                    <a:cubicBezTo>
                      <a:pt x="56216" y="2490"/>
                      <a:pt x="56216" y="1764"/>
                      <a:pt x="56116" y="1037"/>
                    </a:cubicBezTo>
                    <a:cubicBezTo>
                      <a:pt x="56026" y="210"/>
                      <a:pt x="55877" y="1"/>
                      <a:pt x="551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2" name="Google Shape;942;p35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3" name="Google Shape;943;p35"/>
              <p:cNvSpPr/>
              <p:nvPr/>
            </p:nvSpPr>
            <p:spPr>
              <a:xfrm>
                <a:off x="2269575" y="2661550"/>
                <a:ext cx="151650" cy="13175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270" extrusionOk="0">
                    <a:moveTo>
                      <a:pt x="2807" y="4818"/>
                    </a:moveTo>
                    <a:cubicBezTo>
                      <a:pt x="2832" y="4843"/>
                      <a:pt x="2832" y="4843"/>
                      <a:pt x="2857" y="4868"/>
                    </a:cubicBezTo>
                    <a:lnTo>
                      <a:pt x="2807" y="4868"/>
                    </a:lnTo>
                    <a:cubicBezTo>
                      <a:pt x="2807" y="4843"/>
                      <a:pt x="2807" y="4843"/>
                      <a:pt x="2807" y="4818"/>
                    </a:cubicBezTo>
                    <a:close/>
                    <a:moveTo>
                      <a:pt x="2539" y="1"/>
                    </a:moveTo>
                    <a:cubicBezTo>
                      <a:pt x="2107" y="1"/>
                      <a:pt x="1677" y="84"/>
                      <a:pt x="1278" y="257"/>
                    </a:cubicBezTo>
                    <a:cubicBezTo>
                      <a:pt x="827" y="457"/>
                      <a:pt x="577" y="758"/>
                      <a:pt x="602" y="1234"/>
                    </a:cubicBezTo>
                    <a:cubicBezTo>
                      <a:pt x="0" y="1835"/>
                      <a:pt x="276" y="2587"/>
                      <a:pt x="176" y="3264"/>
                    </a:cubicBezTo>
                    <a:cubicBezTo>
                      <a:pt x="276" y="3790"/>
                      <a:pt x="602" y="4191"/>
                      <a:pt x="827" y="4668"/>
                    </a:cubicBezTo>
                    <a:cubicBezTo>
                      <a:pt x="827" y="4743"/>
                      <a:pt x="852" y="4818"/>
                      <a:pt x="902" y="4893"/>
                    </a:cubicBezTo>
                    <a:cubicBezTo>
                      <a:pt x="953" y="4993"/>
                      <a:pt x="1053" y="5069"/>
                      <a:pt x="1153" y="5144"/>
                    </a:cubicBezTo>
                    <a:lnTo>
                      <a:pt x="1228" y="5144"/>
                    </a:lnTo>
                    <a:cubicBezTo>
                      <a:pt x="1203" y="5194"/>
                      <a:pt x="1203" y="5219"/>
                      <a:pt x="1203" y="5269"/>
                    </a:cubicBezTo>
                    <a:cubicBezTo>
                      <a:pt x="1404" y="5269"/>
                      <a:pt x="1629" y="5269"/>
                      <a:pt x="1830" y="5244"/>
                    </a:cubicBezTo>
                    <a:cubicBezTo>
                      <a:pt x="1938" y="5249"/>
                      <a:pt x="2047" y="5252"/>
                      <a:pt x="2156" y="5252"/>
                    </a:cubicBezTo>
                    <a:cubicBezTo>
                      <a:pt x="2555" y="5252"/>
                      <a:pt x="2960" y="5212"/>
                      <a:pt x="3333" y="5094"/>
                    </a:cubicBezTo>
                    <a:cubicBezTo>
                      <a:pt x="3378" y="5101"/>
                      <a:pt x="3422" y="5104"/>
                      <a:pt x="3466" y="5104"/>
                    </a:cubicBezTo>
                    <a:cubicBezTo>
                      <a:pt x="3572" y="5104"/>
                      <a:pt x="3678" y="5086"/>
                      <a:pt x="3785" y="5069"/>
                    </a:cubicBezTo>
                    <a:cubicBezTo>
                      <a:pt x="4211" y="4993"/>
                      <a:pt x="4486" y="4668"/>
                      <a:pt x="4812" y="4467"/>
                    </a:cubicBezTo>
                    <a:cubicBezTo>
                      <a:pt x="5213" y="3966"/>
                      <a:pt x="5564" y="3439"/>
                      <a:pt x="5815" y="2863"/>
                    </a:cubicBezTo>
                    <a:cubicBezTo>
                      <a:pt x="6065" y="2587"/>
                      <a:pt x="5990" y="2337"/>
                      <a:pt x="5815" y="2061"/>
                    </a:cubicBezTo>
                    <a:cubicBezTo>
                      <a:pt x="5539" y="1861"/>
                      <a:pt x="5639" y="1359"/>
                      <a:pt x="5238" y="1259"/>
                    </a:cubicBezTo>
                    <a:cubicBezTo>
                      <a:pt x="4571" y="452"/>
                      <a:pt x="3548" y="1"/>
                      <a:pt x="2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8" name="Google Shape;809;p35"/>
          <p:cNvSpPr txBox="1">
            <a:spLocks/>
          </p:cNvSpPr>
          <p:nvPr/>
        </p:nvSpPr>
        <p:spPr>
          <a:xfrm>
            <a:off x="2523345" y="3556591"/>
            <a:ext cx="6225756" cy="11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8000" b="0" i="0" u="none" strike="noStrike" cap="none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r>
              <a:rPr lang="en-US" sz="13800" kern="0" dirty="0" smtClean="0">
                <a:ln w="28575">
                  <a:solidFill>
                    <a:schemeClr val="tx1">
                      <a:lumMod val="50000"/>
                    </a:schemeClr>
                  </a:solidFill>
                  <a:prstDash val="dash"/>
                </a:ln>
                <a:solidFill>
                  <a:schemeClr val="bg2">
                    <a:lumMod val="75000"/>
                  </a:schemeClr>
                </a:solidFill>
                <a:latin typeface="SVN-SAF" panose="02040603050506020204" pitchFamily="18" charset="0"/>
              </a:rPr>
              <a:t>HOẠT</a:t>
            </a:r>
          </a:p>
          <a:p>
            <a:r>
              <a:rPr lang="en-US" sz="13800" kern="0" dirty="0" smtClean="0">
                <a:ln w="28575">
                  <a:solidFill>
                    <a:schemeClr val="tx1">
                      <a:lumMod val="50000"/>
                    </a:schemeClr>
                  </a:solidFill>
                  <a:prstDash val="dash"/>
                </a:ln>
                <a:solidFill>
                  <a:schemeClr val="bg2">
                    <a:lumMod val="75000"/>
                  </a:schemeClr>
                </a:solidFill>
                <a:latin typeface="SVN-SAF" panose="02040603050506020204" pitchFamily="18" charset="0"/>
              </a:rPr>
              <a:t>ĐỘNG</a:t>
            </a:r>
            <a:endParaRPr lang="en-US" sz="13800" kern="0" dirty="0">
              <a:ln w="28575">
                <a:solidFill>
                  <a:schemeClr val="tx1">
                    <a:lumMod val="50000"/>
                  </a:schemeClr>
                </a:solidFill>
                <a:prstDash val="dash"/>
              </a:ln>
              <a:solidFill>
                <a:schemeClr val="bg2">
                  <a:lumMod val="75000"/>
                </a:schemeClr>
              </a:solidFill>
              <a:latin typeface="SVN-SAF" panose="0204060305050602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613135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8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8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8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" grpId="0"/>
      <p:bldP spid="810" grpId="0"/>
      <p:bldP spid="888" grpId="0" animBg="1"/>
      <p:bldP spid="892" grpId="0" animBg="1"/>
      <p:bldP spid="138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solidFill>
            <a:schemeClr val="accent6"/>
          </a:solidFill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" name="Picture 6" descr="Cute couple holding coffee and matcha tea cartoon character illustration"/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96965">
                        <a14:foregroundMark x1="65176" y1="77000" x2="64537" y2="81000"/>
                        <a14:foregroundMark x1="64537" y1="76400" x2="64537" y2="76400"/>
                        <a14:foregroundMark x1="68530" y1="73200" x2="67093" y2="73200"/>
                        <a14:foregroundMark x1="73802" y1="68200" x2="74601" y2="68200"/>
                        <a14:foregroundMark x1="23003" y1="60200" x2="23003" y2="60200"/>
                        <a14:foregroundMark x1="34505" y1="74200" x2="34505" y2="74200"/>
                        <a14:foregroundMark x1="33067" y1="70200" x2="33067" y2="70200"/>
                        <a14:foregroundMark x1="33866" y1="88600" x2="33866" y2="88600"/>
                        <a14:foregroundMark x1="36741" y1="86000" x2="36741" y2="86000"/>
                        <a14:foregroundMark x1="31150" y1="85400" x2="31150" y2="85400"/>
                        <a14:foregroundMark x1="32268" y1="78200" x2="32268" y2="78200"/>
                        <a14:foregroundMark x1="32428" y1="78200" x2="34505" y2="80000"/>
                        <a14:foregroundMark x1="36581" y1="82000" x2="37380" y2="82000"/>
                        <a14:foregroundMark x1="37380" y1="82000" x2="37380" y2="82000"/>
                        <a14:foregroundMark x1="37380" y1="82000" x2="37380" y2="82000"/>
                        <a14:foregroundMark x1="32428" y1="82000" x2="28435" y2="878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84677" y="-216732"/>
            <a:ext cx="3277409" cy="26177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ounded Rectangle 2"/>
          <p:cNvSpPr/>
          <p:nvPr/>
        </p:nvSpPr>
        <p:spPr>
          <a:xfrm>
            <a:off x="678765" y="450298"/>
            <a:ext cx="1800666" cy="641839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tx1"/>
            </a:solidFill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4400" dirty="0" err="1" smtClean="0">
                <a:solidFill>
                  <a:schemeClr val="tx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Số</a:t>
            </a:r>
            <a:r>
              <a:rPr lang="en-US" sz="4400" dirty="0" smtClean="0">
                <a:solidFill>
                  <a:schemeClr val="tx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?</a:t>
            </a:r>
            <a:endParaRPr lang="en-US" sz="4400" dirty="0">
              <a:solidFill>
                <a:schemeClr val="tx1">
                  <a:lumMod val="50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75845" y="167054"/>
            <a:ext cx="1005840" cy="995422"/>
          </a:xfrm>
          <a:prstGeom prst="ellipse">
            <a:avLst/>
          </a:prstGeom>
          <a:solidFill>
            <a:schemeClr val="bg2">
              <a:lumMod val="50000"/>
            </a:schemeClr>
          </a:solidFill>
          <a:ln w="38100">
            <a:solidFill>
              <a:schemeClr val="tx1"/>
            </a:solidFill>
            <a:prstDash val="dashDot"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000" dirty="0" smtClean="0"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1</a:t>
            </a:r>
            <a:endParaRPr lang="en-US" sz="4000" dirty="0">
              <a:solidFill>
                <a:schemeClr val="accent6"/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856369" y="1441938"/>
            <a:ext cx="5878539" cy="44012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000" i="1" dirty="0" err="1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Rót</a:t>
            </a:r>
            <a:r>
              <a:rPr lang="en-US" sz="4000" i="1" dirty="0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hết</a:t>
            </a:r>
            <a:r>
              <a:rPr lang="en-US" sz="4000" i="1" dirty="0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nước</a:t>
            </a:r>
            <a:r>
              <a:rPr lang="en-US" sz="4000" i="1" dirty="0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từ</a:t>
            </a:r>
            <a:r>
              <a:rPr lang="en-US" sz="4000" i="1" dirty="0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bình</a:t>
            </a:r>
            <a:r>
              <a:rPr lang="en-US" sz="4000" i="1" dirty="0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sang 3 ca (</a:t>
            </a:r>
            <a:r>
              <a:rPr lang="en-US" sz="4000" i="1" dirty="0" err="1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như</a:t>
            </a:r>
            <a:r>
              <a:rPr lang="en-US" sz="4000" i="1" dirty="0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hình</a:t>
            </a:r>
            <a:r>
              <a:rPr lang="en-US" sz="4000" i="1" dirty="0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vẽ</a:t>
            </a:r>
            <a:r>
              <a:rPr lang="en-US" sz="4000" i="1" dirty="0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)</a:t>
            </a:r>
          </a:p>
          <a:p>
            <a:pPr marL="342900" indent="-342900" algn="just">
              <a:buAutoNum type="alphaLcParenR"/>
            </a:pP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Ca A </a:t>
            </a: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 500 ml </a:t>
            </a: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nước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, ca B </a:t>
            </a: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         ml </a:t>
            </a: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nước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, ca C </a:t>
            </a: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      ml </a:t>
            </a: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nước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</a:p>
          <a:p>
            <a:pPr marL="342900" indent="-342900" algn="just">
              <a:buAutoNum type="alphaLcParenR"/>
            </a:pP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Lúc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đầu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lượng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nước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trong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bình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             ml.</a:t>
            </a:r>
            <a:endParaRPr lang="en-US" sz="40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939594" y="3332285"/>
            <a:ext cx="4894852" cy="2771946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2347546" y="3332285"/>
            <a:ext cx="633047" cy="606669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smtClean="0"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  <a:endParaRPr lang="en-US" sz="32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1274708" y="3938954"/>
            <a:ext cx="633047" cy="606669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smtClean="0"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  <a:endParaRPr lang="en-US" sz="32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4267200" y="5137639"/>
            <a:ext cx="883920" cy="606669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smtClean="0"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  <a:endParaRPr lang="en-US" sz="32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2347546" y="3301805"/>
            <a:ext cx="1203374" cy="652389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smtClean="0">
                <a:latin typeface="Cambria" panose="02040503050406030204" pitchFamily="18" charset="0"/>
                <a:ea typeface="Cambria" panose="02040503050406030204" pitchFamily="18" charset="0"/>
              </a:rPr>
              <a:t>200</a:t>
            </a:r>
            <a:endParaRPr lang="en-US" sz="32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81685" y="3870150"/>
            <a:ext cx="1087492" cy="721194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smtClean="0">
                <a:latin typeface="Cambria" panose="02040503050406030204" pitchFamily="18" charset="0"/>
                <a:ea typeface="Cambria" panose="02040503050406030204" pitchFamily="18" charset="0"/>
              </a:rPr>
              <a:t>300</a:t>
            </a:r>
            <a:endParaRPr lang="en-US" sz="32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4229100" y="5112141"/>
            <a:ext cx="1203960" cy="705504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smtClean="0">
                <a:latin typeface="Cambria" panose="02040503050406030204" pitchFamily="18" charset="0"/>
                <a:ea typeface="Cambria" panose="02040503050406030204" pitchFamily="18" charset="0"/>
              </a:rPr>
              <a:t>1000</a:t>
            </a:r>
            <a:endParaRPr lang="en-US" sz="32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095404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3" grpId="0" animBg="1"/>
      <p:bldP spid="2" grpId="0" animBg="1"/>
      <p:bldP spid="4" grpId="0"/>
      <p:bldP spid="6" grpId="0" animBg="1"/>
      <p:bldP spid="16" grpId="0" animBg="1"/>
      <p:bldP spid="17" grpId="0" animBg="1"/>
      <p:bldP spid="18" grpId="0" animBg="1"/>
      <p:bldP spid="19" grpId="0" animBg="1"/>
      <p:bldP spid="20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" name="Picture 6" descr="Cute couple holding coffee and matcha tea cartoon character illustration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96965">
                        <a14:foregroundMark x1="65176" y1="77000" x2="64537" y2="81000"/>
                        <a14:foregroundMark x1="64537" y1="76400" x2="64537" y2="76400"/>
                        <a14:foregroundMark x1="68530" y1="73200" x2="67093" y2="73200"/>
                        <a14:foregroundMark x1="73802" y1="68200" x2="74601" y2="68200"/>
                        <a14:foregroundMark x1="23003" y1="60200" x2="23003" y2="60200"/>
                        <a14:foregroundMark x1="34505" y1="74200" x2="34505" y2="74200"/>
                        <a14:foregroundMark x1="33067" y1="70200" x2="33067" y2="70200"/>
                        <a14:foregroundMark x1="33866" y1="88600" x2="33866" y2="88600"/>
                        <a14:foregroundMark x1="36741" y1="86000" x2="36741" y2="86000"/>
                        <a14:foregroundMark x1="31150" y1="85400" x2="31150" y2="85400"/>
                        <a14:foregroundMark x1="32268" y1="78200" x2="32268" y2="78200"/>
                        <a14:foregroundMark x1="32428" y1="78200" x2="34505" y2="80000"/>
                        <a14:foregroundMark x1="36581" y1="82000" x2="37380" y2="82000"/>
                        <a14:foregroundMark x1="37380" y1="82000" x2="37380" y2="82000"/>
                        <a14:foregroundMark x1="37380" y1="82000" x2="37380" y2="82000"/>
                        <a14:foregroundMark x1="32428" y1="82000" x2="28435" y2="878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84677" y="-216732"/>
            <a:ext cx="3277409" cy="26177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ounded Rectangle 2"/>
          <p:cNvSpPr/>
          <p:nvPr/>
        </p:nvSpPr>
        <p:spPr>
          <a:xfrm>
            <a:off x="678765" y="450298"/>
            <a:ext cx="1800666" cy="641839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tx1"/>
            </a:solidFill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4400" dirty="0" err="1" smtClean="0">
                <a:solidFill>
                  <a:schemeClr val="tx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Số</a:t>
            </a:r>
            <a:r>
              <a:rPr lang="en-US" sz="4400" dirty="0" smtClean="0">
                <a:solidFill>
                  <a:schemeClr val="tx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?</a:t>
            </a:r>
            <a:endParaRPr lang="en-US" sz="4400" dirty="0">
              <a:solidFill>
                <a:schemeClr val="tx1">
                  <a:lumMod val="50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75845" y="167054"/>
            <a:ext cx="1005840" cy="995422"/>
          </a:xfrm>
          <a:prstGeom prst="ellipse">
            <a:avLst/>
          </a:prstGeom>
          <a:solidFill>
            <a:schemeClr val="bg2">
              <a:lumMod val="50000"/>
            </a:schemeClr>
          </a:solidFill>
          <a:ln w="38100">
            <a:solidFill>
              <a:schemeClr val="tx1"/>
            </a:solidFill>
            <a:prstDash val="dashDot"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000" dirty="0" smtClean="0"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2</a:t>
            </a:r>
            <a:endParaRPr lang="en-US" sz="4000" dirty="0">
              <a:solidFill>
                <a:schemeClr val="accent6"/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856369" y="1441938"/>
            <a:ext cx="6687431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000" i="1" dirty="0" err="1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Trong</a:t>
            </a:r>
            <a:r>
              <a:rPr lang="en-US" sz="4000" i="1" dirty="0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phích</a:t>
            </a:r>
            <a:r>
              <a:rPr lang="en-US" sz="4000" i="1" dirty="0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sz="4000" i="1" dirty="0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1 l </a:t>
            </a:r>
            <a:r>
              <a:rPr lang="en-US" sz="4000" i="1" dirty="0" err="1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nước</a:t>
            </a:r>
            <a:r>
              <a:rPr lang="en-US" sz="4000" i="1" dirty="0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. </a:t>
            </a:r>
            <a:r>
              <a:rPr lang="en-US" sz="4000" i="1" dirty="0" err="1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Rót</a:t>
            </a:r>
            <a:r>
              <a:rPr lang="en-US" sz="4000" i="1" dirty="0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nước</a:t>
            </a:r>
            <a:r>
              <a:rPr lang="en-US" sz="4000" i="1" dirty="0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ở </a:t>
            </a:r>
            <a:r>
              <a:rPr lang="en-US" sz="4000" i="1" dirty="0" err="1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phích</a:t>
            </a:r>
            <a:r>
              <a:rPr lang="en-US" sz="4000" i="1" dirty="0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sang 3 ca (</a:t>
            </a:r>
            <a:r>
              <a:rPr lang="en-US" sz="4000" i="1" dirty="0" err="1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như</a:t>
            </a:r>
            <a:r>
              <a:rPr lang="en-US" sz="4000" i="1" dirty="0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hình</a:t>
            </a:r>
            <a:r>
              <a:rPr lang="en-US" sz="4000" i="1" dirty="0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vẽ</a:t>
            </a:r>
            <a:r>
              <a:rPr lang="en-US" sz="4000" i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)</a:t>
            </a:r>
            <a:endParaRPr lang="en-US" sz="4000" i="1" dirty="0" smtClean="0">
              <a:solidFill>
                <a:schemeClr val="accent2">
                  <a:lumMod val="7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marL="342900" indent="-342900" algn="just">
              <a:buAutoNum type="alphaLcParenR"/>
            </a:pP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1 </a:t>
            </a:r>
            <a:r>
              <a:rPr lang="en-US" sz="4000" i="1" dirty="0" smtClean="0">
                <a:latin typeface="Cambria" panose="02040503050406030204" pitchFamily="18" charset="0"/>
                <a:ea typeface="Cambria" panose="02040503050406030204" pitchFamily="18" charset="0"/>
              </a:rPr>
              <a:t>l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 =             ml</a:t>
            </a:r>
          </a:p>
          <a:p>
            <a:pPr marL="342900" indent="-342900" algn="just">
              <a:buAutoNum type="alphaLcParenR"/>
            </a:pP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Sau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khi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rót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lượng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nước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còn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lại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trong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phích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sz="4000" dirty="0" smtClean="0">
                <a:latin typeface="Cambria" panose="02040503050406030204" pitchFamily="18" charset="0"/>
                <a:ea typeface="Cambria" panose="02040503050406030204" pitchFamily="18" charset="0"/>
              </a:rPr>
              <a:t>           ml.</a:t>
            </a:r>
            <a:endParaRPr lang="en-US" sz="40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640727" y="3332285"/>
            <a:ext cx="633047" cy="606669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smtClean="0"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  <a:endParaRPr lang="en-US" sz="32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5088025" y="4543279"/>
            <a:ext cx="633047" cy="606669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smtClean="0"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  <a:endParaRPr lang="en-US" sz="32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5"/>
          <a:srcRect l="6894" r="12784"/>
          <a:stretch/>
        </p:blipFill>
        <p:spPr>
          <a:xfrm>
            <a:off x="7543800" y="2718100"/>
            <a:ext cx="4154838" cy="2839915"/>
          </a:xfrm>
          <a:prstGeom prst="rect">
            <a:avLst/>
          </a:prstGeom>
        </p:spPr>
      </p:pic>
      <p:sp>
        <p:nvSpPr>
          <p:cNvPr id="11" name="Rectangle 10"/>
          <p:cNvSpPr/>
          <p:nvPr/>
        </p:nvSpPr>
        <p:spPr>
          <a:xfrm>
            <a:off x="2640727" y="3225605"/>
            <a:ext cx="1090428" cy="752035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smtClean="0">
                <a:latin typeface="Cambria" panose="02040503050406030204" pitchFamily="18" charset="0"/>
                <a:ea typeface="Cambria" panose="02040503050406030204" pitchFamily="18" charset="0"/>
              </a:rPr>
              <a:t>1000</a:t>
            </a:r>
            <a:endParaRPr lang="en-US" sz="32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5088025" y="4543279"/>
            <a:ext cx="962255" cy="684311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smtClean="0">
                <a:latin typeface="Cambria" panose="02040503050406030204" pitchFamily="18" charset="0"/>
                <a:ea typeface="Cambria" panose="02040503050406030204" pitchFamily="18" charset="0"/>
              </a:rPr>
              <a:t>500</a:t>
            </a:r>
            <a:endParaRPr lang="en-US" sz="32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020287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3" grpId="0" animBg="1"/>
      <p:bldP spid="2" grpId="0" animBg="1"/>
      <p:bldP spid="4" grpId="0"/>
      <p:bldP spid="6" grpId="0" animBg="1"/>
      <p:bldP spid="17" grpId="0" animBg="1"/>
      <p:bldP spid="11" grpId="0" animBg="1"/>
      <p:bldP spid="12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" name="Google Shape;809;p35"/>
          <p:cNvSpPr txBox="1">
            <a:spLocks noGrp="1"/>
          </p:cNvSpPr>
          <p:nvPr>
            <p:ph type="title"/>
          </p:nvPr>
        </p:nvSpPr>
        <p:spPr>
          <a:xfrm>
            <a:off x="2367339" y="3570068"/>
            <a:ext cx="6278158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13800" dirty="0" smtClean="0">
                <a:solidFill>
                  <a:schemeClr val="accent6"/>
                </a:solidFill>
                <a:latin typeface="SVN-SAF" panose="02040603050506020204" pitchFamily="18" charset="0"/>
              </a:rPr>
              <a:t>LUYỆN TẬP</a:t>
            </a:r>
            <a:endParaRPr sz="13800" dirty="0">
              <a:solidFill>
                <a:schemeClr val="accent6"/>
              </a:solidFill>
              <a:latin typeface="SVN-SAF" panose="02040603050506020204" pitchFamily="18" charset="0"/>
            </a:endParaRPr>
          </a:p>
        </p:txBody>
      </p:sp>
      <p:sp>
        <p:nvSpPr>
          <p:cNvPr id="810" name="Google Shape;810;p35"/>
          <p:cNvSpPr txBox="1">
            <a:spLocks noGrp="1"/>
          </p:cNvSpPr>
          <p:nvPr>
            <p:ph type="title" idx="2"/>
          </p:nvPr>
        </p:nvSpPr>
        <p:spPr>
          <a:xfrm>
            <a:off x="4735447" y="1036900"/>
            <a:ext cx="2056657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 smtClean="0">
                <a:solidFill>
                  <a:schemeClr val="tx1"/>
                </a:solidFill>
                <a:latin typeface="#9Slide05 Garris" pitchFamily="2" charset="0"/>
              </a:rPr>
              <a:t>04</a:t>
            </a:r>
            <a:endParaRPr dirty="0">
              <a:solidFill>
                <a:schemeClr val="tx1"/>
              </a:solidFill>
              <a:latin typeface="#9Slide05 Garris" pitchFamily="2" charset="0"/>
            </a:endParaRPr>
          </a:p>
        </p:txBody>
      </p:sp>
      <p:grpSp>
        <p:nvGrpSpPr>
          <p:cNvPr id="812" name="Google Shape;812;p35"/>
          <p:cNvGrpSpPr/>
          <p:nvPr/>
        </p:nvGrpSpPr>
        <p:grpSpPr>
          <a:xfrm>
            <a:off x="4327183" y="1135174"/>
            <a:ext cx="2738859" cy="816985"/>
            <a:chOff x="1330300" y="1449538"/>
            <a:chExt cx="894000" cy="266675"/>
          </a:xfrm>
        </p:grpSpPr>
        <p:grpSp>
          <p:nvGrpSpPr>
            <p:cNvPr id="813" name="Google Shape;813;p35"/>
            <p:cNvGrpSpPr/>
            <p:nvPr/>
          </p:nvGrpSpPr>
          <p:grpSpPr>
            <a:xfrm>
              <a:off x="1330300" y="1449538"/>
              <a:ext cx="148900" cy="266675"/>
              <a:chOff x="3936650" y="1187050"/>
              <a:chExt cx="148900" cy="266675"/>
            </a:xfrm>
          </p:grpSpPr>
          <p:sp>
            <p:nvSpPr>
              <p:cNvPr id="814" name="Google Shape;814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</p:grpSp>
        <p:grpSp>
          <p:nvGrpSpPr>
            <p:cNvPr id="817" name="Google Shape;817;p35"/>
            <p:cNvGrpSpPr/>
            <p:nvPr/>
          </p:nvGrpSpPr>
          <p:grpSpPr>
            <a:xfrm flipH="1">
              <a:off x="2075400" y="1449538"/>
              <a:ext cx="148900" cy="266675"/>
              <a:chOff x="3936650" y="1187050"/>
              <a:chExt cx="148900" cy="266675"/>
            </a:xfrm>
          </p:grpSpPr>
          <p:sp>
            <p:nvSpPr>
              <p:cNvPr id="818" name="Google Shape;818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20" name="Google Shape;820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21" name="Google Shape;821;p35"/>
          <p:cNvGrpSpPr/>
          <p:nvPr/>
        </p:nvGrpSpPr>
        <p:grpSpPr>
          <a:xfrm rot="423360">
            <a:off x="9498318" y="2492274"/>
            <a:ext cx="2056945" cy="3745457"/>
            <a:chOff x="6793950" y="864075"/>
            <a:chExt cx="1498068" cy="2727807"/>
          </a:xfrm>
        </p:grpSpPr>
        <p:sp>
          <p:nvSpPr>
            <p:cNvPr id="822" name="Google Shape;822;p35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23" name="Google Shape;823;p35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824" name="Google Shape;824;p35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5" name="Google Shape;825;p35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6" name="Google Shape;826;p35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7" name="Google Shape;827;p35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8" name="Google Shape;828;p35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9" name="Google Shape;829;p35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0" name="Google Shape;830;p35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1" name="Google Shape;831;p35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2" name="Google Shape;832;p35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3" name="Google Shape;833;p35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4" name="Google Shape;834;p35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5" name="Google Shape;835;p35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35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7" name="Google Shape;837;p35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8" name="Google Shape;838;p35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9" name="Google Shape;839;p35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35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35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2" name="Google Shape;842;p35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3" name="Google Shape;843;p35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4" name="Google Shape;844;p35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5" name="Google Shape;845;p35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6" name="Google Shape;846;p35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35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35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9" name="Google Shape;849;p35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0" name="Google Shape;850;p35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35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35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35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35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5" name="Google Shape;855;p35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6" name="Google Shape;856;p35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7" name="Google Shape;857;p35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8" name="Google Shape;858;p35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9" name="Google Shape;859;p35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0" name="Google Shape;860;p35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1" name="Google Shape;861;p35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2" name="Google Shape;862;p35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3" name="Google Shape;863;p35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4" name="Google Shape;864;p35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5" name="Google Shape;865;p35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6" name="Google Shape;866;p35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7" name="Google Shape;867;p35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8" name="Google Shape;868;p35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9" name="Google Shape;869;p35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0" name="Google Shape;870;p35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1" name="Google Shape;871;p35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2" name="Google Shape;872;p35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3" name="Google Shape;873;p35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4" name="Google Shape;874;p35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5" name="Google Shape;875;p35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6" name="Google Shape;876;p35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7" name="Google Shape;877;p35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8" name="Google Shape;878;p35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9" name="Google Shape;879;p35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0" name="Google Shape;880;p35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1" name="Google Shape;881;p35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2" name="Google Shape;882;p35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3" name="Google Shape;883;p35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4" name="Google Shape;884;p35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5" name="Google Shape;885;p35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6" name="Google Shape;886;p35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7" name="Google Shape;887;p35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88" name="Google Shape;888;p35"/>
          <p:cNvSpPr/>
          <p:nvPr/>
        </p:nvSpPr>
        <p:spPr>
          <a:xfrm>
            <a:off x="8797501" y="261711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889" name="Google Shape;889;p35"/>
          <p:cNvGrpSpPr/>
          <p:nvPr/>
        </p:nvGrpSpPr>
        <p:grpSpPr>
          <a:xfrm>
            <a:off x="10276233" y="1432433"/>
            <a:ext cx="255728" cy="405703"/>
            <a:chOff x="7707175" y="1074324"/>
            <a:chExt cx="191796" cy="304277"/>
          </a:xfrm>
        </p:grpSpPr>
        <p:sp>
          <p:nvSpPr>
            <p:cNvPr id="890" name="Google Shape;890;p35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35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92" name="Google Shape;892;p35"/>
          <p:cNvSpPr/>
          <p:nvPr/>
        </p:nvSpPr>
        <p:spPr>
          <a:xfrm rot="2945017">
            <a:off x="2697889" y="2584703"/>
            <a:ext cx="478672" cy="544916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893" name="Google Shape;893;p35"/>
          <p:cNvGrpSpPr/>
          <p:nvPr/>
        </p:nvGrpSpPr>
        <p:grpSpPr>
          <a:xfrm rot="616910">
            <a:off x="635240" y="714186"/>
            <a:ext cx="2284584" cy="3620028"/>
            <a:chOff x="815600" y="654975"/>
            <a:chExt cx="1570784" cy="2488981"/>
          </a:xfrm>
        </p:grpSpPr>
        <p:sp>
          <p:nvSpPr>
            <p:cNvPr id="894" name="Google Shape;894;p35"/>
            <p:cNvSpPr/>
            <p:nvPr/>
          </p:nvSpPr>
          <p:spPr>
            <a:xfrm>
              <a:off x="815600" y="654975"/>
              <a:ext cx="1570784" cy="2488981"/>
            </a:xfrm>
            <a:custGeom>
              <a:avLst/>
              <a:gdLst/>
              <a:ahLst/>
              <a:cxnLst/>
              <a:rect l="l" t="t" r="r" b="b"/>
              <a:pathLst>
                <a:path w="58524" h="92734" extrusionOk="0">
                  <a:moveTo>
                    <a:pt x="58440" y="5629"/>
                  </a:moveTo>
                  <a:cubicBezTo>
                    <a:pt x="58398" y="5126"/>
                    <a:pt x="58377" y="4582"/>
                    <a:pt x="58314" y="3996"/>
                  </a:cubicBezTo>
                  <a:cubicBezTo>
                    <a:pt x="57875" y="293"/>
                    <a:pt x="54883" y="0"/>
                    <a:pt x="53983" y="0"/>
                  </a:cubicBezTo>
                  <a:cubicBezTo>
                    <a:pt x="53858" y="0"/>
                    <a:pt x="53711" y="0"/>
                    <a:pt x="53544" y="0"/>
                  </a:cubicBezTo>
                  <a:cubicBezTo>
                    <a:pt x="53523" y="0"/>
                    <a:pt x="52979" y="42"/>
                    <a:pt x="52979" y="42"/>
                  </a:cubicBezTo>
                  <a:cubicBezTo>
                    <a:pt x="51472" y="147"/>
                    <a:pt x="49757" y="272"/>
                    <a:pt x="48020" y="774"/>
                  </a:cubicBezTo>
                  <a:cubicBezTo>
                    <a:pt x="47874" y="816"/>
                    <a:pt x="47664" y="858"/>
                    <a:pt x="47560" y="879"/>
                  </a:cubicBezTo>
                  <a:cubicBezTo>
                    <a:pt x="46513" y="879"/>
                    <a:pt x="44609" y="1235"/>
                    <a:pt x="43354" y="3432"/>
                  </a:cubicBezTo>
                  <a:cubicBezTo>
                    <a:pt x="43333" y="3473"/>
                    <a:pt x="43312" y="3494"/>
                    <a:pt x="43312" y="3536"/>
                  </a:cubicBezTo>
                  <a:cubicBezTo>
                    <a:pt x="41889" y="6298"/>
                    <a:pt x="40362" y="9165"/>
                    <a:pt x="38625" y="12345"/>
                  </a:cubicBezTo>
                  <a:cubicBezTo>
                    <a:pt x="37203" y="14940"/>
                    <a:pt x="35926" y="17346"/>
                    <a:pt x="34775" y="19668"/>
                  </a:cubicBezTo>
                  <a:cubicBezTo>
                    <a:pt x="34775" y="19668"/>
                    <a:pt x="34754" y="19689"/>
                    <a:pt x="34754" y="19689"/>
                  </a:cubicBezTo>
                  <a:cubicBezTo>
                    <a:pt x="34629" y="19940"/>
                    <a:pt x="34503" y="20191"/>
                    <a:pt x="34378" y="20422"/>
                  </a:cubicBezTo>
                  <a:cubicBezTo>
                    <a:pt x="34085" y="20966"/>
                    <a:pt x="33771" y="21530"/>
                    <a:pt x="33499" y="22200"/>
                  </a:cubicBezTo>
                  <a:cubicBezTo>
                    <a:pt x="33415" y="22367"/>
                    <a:pt x="33332" y="22514"/>
                    <a:pt x="33269" y="22681"/>
                  </a:cubicBezTo>
                  <a:cubicBezTo>
                    <a:pt x="33164" y="22828"/>
                    <a:pt x="33060" y="22995"/>
                    <a:pt x="32976" y="23142"/>
                  </a:cubicBezTo>
                  <a:cubicBezTo>
                    <a:pt x="32850" y="23351"/>
                    <a:pt x="32725" y="23602"/>
                    <a:pt x="32641" y="23874"/>
                  </a:cubicBezTo>
                  <a:cubicBezTo>
                    <a:pt x="32327" y="24355"/>
                    <a:pt x="32076" y="24836"/>
                    <a:pt x="31867" y="25276"/>
                  </a:cubicBezTo>
                  <a:cubicBezTo>
                    <a:pt x="31867" y="25276"/>
                    <a:pt x="31804" y="25276"/>
                    <a:pt x="31804" y="25276"/>
                  </a:cubicBezTo>
                  <a:cubicBezTo>
                    <a:pt x="31386" y="25276"/>
                    <a:pt x="30967" y="25255"/>
                    <a:pt x="30549" y="25234"/>
                  </a:cubicBezTo>
                  <a:cubicBezTo>
                    <a:pt x="29670" y="25192"/>
                    <a:pt x="28770" y="25150"/>
                    <a:pt x="27850" y="25150"/>
                  </a:cubicBezTo>
                  <a:lnTo>
                    <a:pt x="27850" y="25150"/>
                  </a:lnTo>
                  <a:cubicBezTo>
                    <a:pt x="26657" y="25129"/>
                    <a:pt x="25464" y="25129"/>
                    <a:pt x="24272" y="25129"/>
                  </a:cubicBezTo>
                  <a:cubicBezTo>
                    <a:pt x="22221" y="25129"/>
                    <a:pt x="20547" y="25150"/>
                    <a:pt x="19020" y="25213"/>
                  </a:cubicBezTo>
                  <a:lnTo>
                    <a:pt x="18099" y="25234"/>
                  </a:lnTo>
                  <a:cubicBezTo>
                    <a:pt x="15609" y="25318"/>
                    <a:pt x="13036" y="25401"/>
                    <a:pt x="10462" y="25631"/>
                  </a:cubicBezTo>
                  <a:cubicBezTo>
                    <a:pt x="9751" y="25694"/>
                    <a:pt x="9060" y="25757"/>
                    <a:pt x="8412" y="25820"/>
                  </a:cubicBezTo>
                  <a:cubicBezTo>
                    <a:pt x="7742" y="25883"/>
                    <a:pt x="7114" y="25966"/>
                    <a:pt x="6445" y="26008"/>
                  </a:cubicBezTo>
                  <a:cubicBezTo>
                    <a:pt x="5273" y="26092"/>
                    <a:pt x="4248" y="26343"/>
                    <a:pt x="3244" y="26615"/>
                  </a:cubicBezTo>
                  <a:cubicBezTo>
                    <a:pt x="3181" y="26636"/>
                    <a:pt x="3139" y="26636"/>
                    <a:pt x="3076" y="26657"/>
                  </a:cubicBezTo>
                  <a:cubicBezTo>
                    <a:pt x="1214" y="27243"/>
                    <a:pt x="63" y="28833"/>
                    <a:pt x="42" y="30821"/>
                  </a:cubicBezTo>
                  <a:cubicBezTo>
                    <a:pt x="0" y="32704"/>
                    <a:pt x="21" y="34608"/>
                    <a:pt x="42" y="36449"/>
                  </a:cubicBezTo>
                  <a:cubicBezTo>
                    <a:pt x="42" y="36470"/>
                    <a:pt x="42" y="36491"/>
                    <a:pt x="42" y="36491"/>
                  </a:cubicBezTo>
                  <a:cubicBezTo>
                    <a:pt x="63" y="38102"/>
                    <a:pt x="84" y="39734"/>
                    <a:pt x="84" y="41324"/>
                  </a:cubicBezTo>
                  <a:cubicBezTo>
                    <a:pt x="105" y="42182"/>
                    <a:pt x="105" y="43019"/>
                    <a:pt x="105" y="43877"/>
                  </a:cubicBezTo>
                  <a:cubicBezTo>
                    <a:pt x="126" y="45216"/>
                    <a:pt x="126" y="46555"/>
                    <a:pt x="147" y="47894"/>
                  </a:cubicBezTo>
                  <a:cubicBezTo>
                    <a:pt x="147" y="50552"/>
                    <a:pt x="168" y="53293"/>
                    <a:pt x="252" y="56034"/>
                  </a:cubicBezTo>
                  <a:cubicBezTo>
                    <a:pt x="252" y="56034"/>
                    <a:pt x="252" y="56054"/>
                    <a:pt x="252" y="56075"/>
                  </a:cubicBezTo>
                  <a:cubicBezTo>
                    <a:pt x="293" y="57101"/>
                    <a:pt x="293" y="58147"/>
                    <a:pt x="293" y="59235"/>
                  </a:cubicBezTo>
                  <a:cubicBezTo>
                    <a:pt x="314" y="59779"/>
                    <a:pt x="314" y="60323"/>
                    <a:pt x="314" y="60846"/>
                  </a:cubicBezTo>
                  <a:lnTo>
                    <a:pt x="314" y="60930"/>
                  </a:lnTo>
                  <a:cubicBezTo>
                    <a:pt x="293" y="61076"/>
                    <a:pt x="293" y="61243"/>
                    <a:pt x="293" y="61411"/>
                  </a:cubicBezTo>
                  <a:cubicBezTo>
                    <a:pt x="293" y="63712"/>
                    <a:pt x="314" y="66056"/>
                    <a:pt x="356" y="68337"/>
                  </a:cubicBezTo>
                  <a:lnTo>
                    <a:pt x="356" y="68441"/>
                  </a:lnTo>
                  <a:cubicBezTo>
                    <a:pt x="335" y="68734"/>
                    <a:pt x="293" y="69299"/>
                    <a:pt x="398" y="69948"/>
                  </a:cubicBezTo>
                  <a:cubicBezTo>
                    <a:pt x="314" y="70659"/>
                    <a:pt x="314" y="71371"/>
                    <a:pt x="398" y="72061"/>
                  </a:cubicBezTo>
                  <a:cubicBezTo>
                    <a:pt x="398" y="72228"/>
                    <a:pt x="377" y="72396"/>
                    <a:pt x="398" y="72542"/>
                  </a:cubicBezTo>
                  <a:cubicBezTo>
                    <a:pt x="398" y="72563"/>
                    <a:pt x="398" y="72584"/>
                    <a:pt x="398" y="72605"/>
                  </a:cubicBezTo>
                  <a:cubicBezTo>
                    <a:pt x="398" y="72751"/>
                    <a:pt x="377" y="72919"/>
                    <a:pt x="398" y="73065"/>
                  </a:cubicBezTo>
                  <a:cubicBezTo>
                    <a:pt x="398" y="73254"/>
                    <a:pt x="419" y="73442"/>
                    <a:pt x="461" y="73609"/>
                  </a:cubicBezTo>
                  <a:cubicBezTo>
                    <a:pt x="440" y="74195"/>
                    <a:pt x="440" y="74823"/>
                    <a:pt x="503" y="75492"/>
                  </a:cubicBezTo>
                  <a:cubicBezTo>
                    <a:pt x="461" y="75911"/>
                    <a:pt x="461" y="76308"/>
                    <a:pt x="503" y="76706"/>
                  </a:cubicBezTo>
                  <a:lnTo>
                    <a:pt x="503" y="76957"/>
                  </a:lnTo>
                  <a:cubicBezTo>
                    <a:pt x="461" y="77313"/>
                    <a:pt x="461" y="77689"/>
                    <a:pt x="482" y="78066"/>
                  </a:cubicBezTo>
                  <a:cubicBezTo>
                    <a:pt x="461" y="78359"/>
                    <a:pt x="461" y="78652"/>
                    <a:pt x="503" y="78966"/>
                  </a:cubicBezTo>
                  <a:cubicBezTo>
                    <a:pt x="503" y="78987"/>
                    <a:pt x="503" y="79217"/>
                    <a:pt x="503" y="79217"/>
                  </a:cubicBezTo>
                  <a:cubicBezTo>
                    <a:pt x="503" y="79949"/>
                    <a:pt x="503" y="80702"/>
                    <a:pt x="503" y="81435"/>
                  </a:cubicBezTo>
                  <a:cubicBezTo>
                    <a:pt x="524" y="82146"/>
                    <a:pt x="524" y="82879"/>
                    <a:pt x="524" y="83590"/>
                  </a:cubicBezTo>
                  <a:cubicBezTo>
                    <a:pt x="524" y="83695"/>
                    <a:pt x="524" y="83799"/>
                    <a:pt x="524" y="83883"/>
                  </a:cubicBezTo>
                  <a:cubicBezTo>
                    <a:pt x="503" y="84176"/>
                    <a:pt x="503" y="84531"/>
                    <a:pt x="524" y="84908"/>
                  </a:cubicBezTo>
                  <a:cubicBezTo>
                    <a:pt x="524" y="84929"/>
                    <a:pt x="524" y="84950"/>
                    <a:pt x="544" y="84971"/>
                  </a:cubicBezTo>
                  <a:cubicBezTo>
                    <a:pt x="649" y="86310"/>
                    <a:pt x="1507" y="87754"/>
                    <a:pt x="3160" y="88277"/>
                  </a:cubicBezTo>
                  <a:cubicBezTo>
                    <a:pt x="3181" y="88298"/>
                    <a:pt x="3202" y="88319"/>
                    <a:pt x="3223" y="88340"/>
                  </a:cubicBezTo>
                  <a:cubicBezTo>
                    <a:pt x="3578" y="88570"/>
                    <a:pt x="4060" y="88905"/>
                    <a:pt x="4729" y="89156"/>
                  </a:cubicBezTo>
                  <a:cubicBezTo>
                    <a:pt x="4792" y="89197"/>
                    <a:pt x="4876" y="89239"/>
                    <a:pt x="4938" y="89260"/>
                  </a:cubicBezTo>
                  <a:cubicBezTo>
                    <a:pt x="5085" y="89365"/>
                    <a:pt x="5252" y="89449"/>
                    <a:pt x="5420" y="89532"/>
                  </a:cubicBezTo>
                  <a:cubicBezTo>
                    <a:pt x="5587" y="89616"/>
                    <a:pt x="5775" y="89700"/>
                    <a:pt x="5964" y="89783"/>
                  </a:cubicBezTo>
                  <a:cubicBezTo>
                    <a:pt x="6487" y="90076"/>
                    <a:pt x="6968" y="90244"/>
                    <a:pt x="7282" y="90348"/>
                  </a:cubicBezTo>
                  <a:cubicBezTo>
                    <a:pt x="9207" y="91039"/>
                    <a:pt x="11236" y="91583"/>
                    <a:pt x="13475" y="92001"/>
                  </a:cubicBezTo>
                  <a:cubicBezTo>
                    <a:pt x="16049" y="92503"/>
                    <a:pt x="18727" y="92734"/>
                    <a:pt x="21949" y="92734"/>
                  </a:cubicBezTo>
                  <a:lnTo>
                    <a:pt x="21970" y="92734"/>
                  </a:lnTo>
                  <a:cubicBezTo>
                    <a:pt x="25548" y="92692"/>
                    <a:pt x="28687" y="92378"/>
                    <a:pt x="31532" y="91792"/>
                  </a:cubicBezTo>
                  <a:cubicBezTo>
                    <a:pt x="34022" y="91290"/>
                    <a:pt x="36261" y="90683"/>
                    <a:pt x="38374" y="89972"/>
                  </a:cubicBezTo>
                  <a:cubicBezTo>
                    <a:pt x="39232" y="89700"/>
                    <a:pt x="39985" y="89365"/>
                    <a:pt x="40718" y="89030"/>
                  </a:cubicBezTo>
                  <a:cubicBezTo>
                    <a:pt x="41073" y="88884"/>
                    <a:pt x="41429" y="88716"/>
                    <a:pt x="41785" y="88570"/>
                  </a:cubicBezTo>
                  <a:cubicBezTo>
                    <a:pt x="41806" y="88570"/>
                    <a:pt x="41994" y="88486"/>
                    <a:pt x="41994" y="88486"/>
                  </a:cubicBezTo>
                  <a:cubicBezTo>
                    <a:pt x="43124" y="88005"/>
                    <a:pt x="44651" y="87063"/>
                    <a:pt x="44651" y="84594"/>
                  </a:cubicBezTo>
                  <a:cubicBezTo>
                    <a:pt x="44651" y="84531"/>
                    <a:pt x="44651" y="84469"/>
                    <a:pt x="44651" y="84385"/>
                  </a:cubicBezTo>
                  <a:cubicBezTo>
                    <a:pt x="44651" y="84364"/>
                    <a:pt x="44672" y="81958"/>
                    <a:pt x="44693" y="80765"/>
                  </a:cubicBezTo>
                  <a:cubicBezTo>
                    <a:pt x="44714" y="77187"/>
                    <a:pt x="44756" y="73505"/>
                    <a:pt x="44819" y="69843"/>
                  </a:cubicBezTo>
                  <a:cubicBezTo>
                    <a:pt x="44840" y="67793"/>
                    <a:pt x="44861" y="65742"/>
                    <a:pt x="44861" y="63671"/>
                  </a:cubicBezTo>
                  <a:cubicBezTo>
                    <a:pt x="44902" y="60155"/>
                    <a:pt x="44923" y="56515"/>
                    <a:pt x="45007" y="52937"/>
                  </a:cubicBezTo>
                  <a:cubicBezTo>
                    <a:pt x="45049" y="50049"/>
                    <a:pt x="45070" y="47141"/>
                    <a:pt x="45070" y="44316"/>
                  </a:cubicBezTo>
                  <a:cubicBezTo>
                    <a:pt x="45070" y="41973"/>
                    <a:pt x="45091" y="39546"/>
                    <a:pt x="45112" y="37160"/>
                  </a:cubicBezTo>
                  <a:cubicBezTo>
                    <a:pt x="45133" y="36700"/>
                    <a:pt x="45133" y="36240"/>
                    <a:pt x="45133" y="35779"/>
                  </a:cubicBezTo>
                  <a:cubicBezTo>
                    <a:pt x="45174" y="34398"/>
                    <a:pt x="45195" y="32955"/>
                    <a:pt x="45133" y="31469"/>
                  </a:cubicBezTo>
                  <a:cubicBezTo>
                    <a:pt x="45091" y="29168"/>
                    <a:pt x="44212" y="27640"/>
                    <a:pt x="42412" y="26720"/>
                  </a:cubicBezTo>
                  <a:cubicBezTo>
                    <a:pt x="43061" y="25506"/>
                    <a:pt x="43710" y="24292"/>
                    <a:pt x="44337" y="23100"/>
                  </a:cubicBezTo>
                  <a:cubicBezTo>
                    <a:pt x="45405" y="21091"/>
                    <a:pt x="46493" y="19061"/>
                    <a:pt x="47539" y="17095"/>
                  </a:cubicBezTo>
                  <a:lnTo>
                    <a:pt x="48627" y="15044"/>
                  </a:lnTo>
                  <a:cubicBezTo>
                    <a:pt x="49359" y="13684"/>
                    <a:pt x="50112" y="12240"/>
                    <a:pt x="51033" y="10504"/>
                  </a:cubicBezTo>
                  <a:cubicBezTo>
                    <a:pt x="51138" y="10483"/>
                    <a:pt x="51263" y="10483"/>
                    <a:pt x="51368" y="10483"/>
                  </a:cubicBezTo>
                  <a:cubicBezTo>
                    <a:pt x="51786" y="10441"/>
                    <a:pt x="52163" y="10420"/>
                    <a:pt x="52519" y="10420"/>
                  </a:cubicBezTo>
                  <a:cubicBezTo>
                    <a:pt x="52560" y="10420"/>
                    <a:pt x="52623" y="10420"/>
                    <a:pt x="52665" y="10399"/>
                  </a:cubicBezTo>
                  <a:cubicBezTo>
                    <a:pt x="53230" y="10378"/>
                    <a:pt x="53816" y="10378"/>
                    <a:pt x="54464" y="10378"/>
                  </a:cubicBezTo>
                  <a:cubicBezTo>
                    <a:pt x="55971" y="10378"/>
                    <a:pt x="56913" y="9709"/>
                    <a:pt x="57436" y="9144"/>
                  </a:cubicBezTo>
                  <a:cubicBezTo>
                    <a:pt x="58168" y="8370"/>
                    <a:pt x="58524" y="7344"/>
                    <a:pt x="58461" y="6214"/>
                  </a:cubicBezTo>
                  <a:cubicBezTo>
                    <a:pt x="58440" y="6005"/>
                    <a:pt x="58440" y="5817"/>
                    <a:pt x="58440" y="56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95" name="Google Shape;895;p35"/>
            <p:cNvGrpSpPr/>
            <p:nvPr/>
          </p:nvGrpSpPr>
          <p:grpSpPr>
            <a:xfrm>
              <a:off x="897338" y="721975"/>
              <a:ext cx="1407300" cy="2342350"/>
              <a:chOff x="1990750" y="549300"/>
              <a:chExt cx="1407300" cy="2342350"/>
            </a:xfrm>
          </p:grpSpPr>
          <p:sp>
            <p:nvSpPr>
              <p:cNvPr id="896" name="Google Shape;896;p35"/>
              <p:cNvSpPr/>
              <p:nvPr/>
            </p:nvSpPr>
            <p:spPr>
              <a:xfrm>
                <a:off x="2004650" y="1300150"/>
                <a:ext cx="1019950" cy="222150"/>
              </a:xfrm>
              <a:custGeom>
                <a:avLst/>
                <a:gdLst/>
                <a:ahLst/>
                <a:cxnLst/>
                <a:rect l="l" t="t" r="r" b="b"/>
                <a:pathLst>
                  <a:path w="40798" h="8886" extrusionOk="0">
                    <a:moveTo>
                      <a:pt x="26086" y="1579"/>
                    </a:moveTo>
                    <a:cubicBezTo>
                      <a:pt x="25910" y="1604"/>
                      <a:pt x="25760" y="1604"/>
                      <a:pt x="25610" y="1604"/>
                    </a:cubicBezTo>
                    <a:cubicBezTo>
                      <a:pt x="25760" y="1579"/>
                      <a:pt x="25910" y="1579"/>
                      <a:pt x="26086" y="1579"/>
                    </a:cubicBezTo>
                    <a:close/>
                    <a:moveTo>
                      <a:pt x="40547" y="0"/>
                    </a:moveTo>
                    <a:cubicBezTo>
                      <a:pt x="38667" y="351"/>
                      <a:pt x="36813" y="702"/>
                      <a:pt x="34933" y="853"/>
                    </a:cubicBezTo>
                    <a:cubicBezTo>
                      <a:pt x="32602" y="1078"/>
                      <a:pt x="30271" y="1254"/>
                      <a:pt x="27966" y="1354"/>
                    </a:cubicBezTo>
                    <a:cubicBezTo>
                      <a:pt x="25058" y="1479"/>
                      <a:pt x="22151" y="1529"/>
                      <a:pt x="19269" y="1554"/>
                    </a:cubicBezTo>
                    <a:cubicBezTo>
                      <a:pt x="18593" y="1563"/>
                      <a:pt x="17918" y="1567"/>
                      <a:pt x="17243" y="1567"/>
                    </a:cubicBezTo>
                    <a:cubicBezTo>
                      <a:pt x="13815" y="1567"/>
                      <a:pt x="10402" y="1459"/>
                      <a:pt x="6988" y="1229"/>
                    </a:cubicBezTo>
                    <a:cubicBezTo>
                      <a:pt x="5860" y="1165"/>
                      <a:pt x="4732" y="956"/>
                      <a:pt x="3604" y="956"/>
                    </a:cubicBezTo>
                    <a:cubicBezTo>
                      <a:pt x="3404" y="956"/>
                      <a:pt x="3203" y="963"/>
                      <a:pt x="3003" y="978"/>
                    </a:cubicBezTo>
                    <a:cubicBezTo>
                      <a:pt x="2201" y="802"/>
                      <a:pt x="1399" y="602"/>
                      <a:pt x="572" y="452"/>
                    </a:cubicBezTo>
                    <a:cubicBezTo>
                      <a:pt x="485" y="432"/>
                      <a:pt x="410" y="422"/>
                      <a:pt x="346" y="422"/>
                    </a:cubicBezTo>
                    <a:cubicBezTo>
                      <a:pt x="78" y="422"/>
                      <a:pt x="0" y="598"/>
                      <a:pt x="21" y="1003"/>
                    </a:cubicBezTo>
                    <a:cubicBezTo>
                      <a:pt x="46" y="1379"/>
                      <a:pt x="121" y="1780"/>
                      <a:pt x="121" y="2181"/>
                    </a:cubicBezTo>
                    <a:cubicBezTo>
                      <a:pt x="121" y="3710"/>
                      <a:pt x="171" y="5239"/>
                      <a:pt x="196" y="6767"/>
                    </a:cubicBezTo>
                    <a:cubicBezTo>
                      <a:pt x="722" y="7043"/>
                      <a:pt x="1249" y="7369"/>
                      <a:pt x="1825" y="7444"/>
                    </a:cubicBezTo>
                    <a:cubicBezTo>
                      <a:pt x="4407" y="7795"/>
                      <a:pt x="6963" y="8246"/>
                      <a:pt x="9570" y="8497"/>
                    </a:cubicBezTo>
                    <a:cubicBezTo>
                      <a:pt x="11550" y="8547"/>
                      <a:pt x="13555" y="8722"/>
                      <a:pt x="15535" y="8772"/>
                    </a:cubicBezTo>
                    <a:cubicBezTo>
                      <a:pt x="15836" y="8802"/>
                      <a:pt x="16141" y="8808"/>
                      <a:pt x="16447" y="8808"/>
                    </a:cubicBezTo>
                    <a:cubicBezTo>
                      <a:pt x="16696" y="8808"/>
                      <a:pt x="16945" y="8804"/>
                      <a:pt x="17193" y="8804"/>
                    </a:cubicBezTo>
                    <a:cubicBezTo>
                      <a:pt x="17427" y="8804"/>
                      <a:pt x="17660" y="8808"/>
                      <a:pt x="17890" y="8823"/>
                    </a:cubicBezTo>
                    <a:cubicBezTo>
                      <a:pt x="17966" y="8797"/>
                      <a:pt x="18066" y="8772"/>
                      <a:pt x="18166" y="8747"/>
                    </a:cubicBezTo>
                    <a:cubicBezTo>
                      <a:pt x="18226" y="8675"/>
                      <a:pt x="18292" y="8638"/>
                      <a:pt x="18356" y="8638"/>
                    </a:cubicBezTo>
                    <a:cubicBezTo>
                      <a:pt x="18424" y="8638"/>
                      <a:pt x="18490" y="8681"/>
                      <a:pt x="18542" y="8772"/>
                    </a:cubicBezTo>
                    <a:cubicBezTo>
                      <a:pt x="18642" y="8797"/>
                      <a:pt x="18717" y="8823"/>
                      <a:pt x="18818" y="8848"/>
                    </a:cubicBezTo>
                    <a:cubicBezTo>
                      <a:pt x="19181" y="8873"/>
                      <a:pt x="19545" y="8885"/>
                      <a:pt x="19908" y="8885"/>
                    </a:cubicBezTo>
                    <a:cubicBezTo>
                      <a:pt x="20271" y="8885"/>
                      <a:pt x="20635" y="8873"/>
                      <a:pt x="20998" y="8848"/>
                    </a:cubicBezTo>
                    <a:cubicBezTo>
                      <a:pt x="21098" y="8823"/>
                      <a:pt x="21174" y="8797"/>
                      <a:pt x="21274" y="8772"/>
                    </a:cubicBezTo>
                    <a:cubicBezTo>
                      <a:pt x="21356" y="8731"/>
                      <a:pt x="21438" y="8691"/>
                      <a:pt x="21533" y="8691"/>
                    </a:cubicBezTo>
                    <a:cubicBezTo>
                      <a:pt x="21555" y="8691"/>
                      <a:pt x="21577" y="8693"/>
                      <a:pt x="21600" y="8697"/>
                    </a:cubicBezTo>
                    <a:cubicBezTo>
                      <a:pt x="21675" y="8722"/>
                      <a:pt x="21750" y="8722"/>
                      <a:pt x="21825" y="8722"/>
                    </a:cubicBezTo>
                    <a:cubicBezTo>
                      <a:pt x="21875" y="8710"/>
                      <a:pt x="21926" y="8703"/>
                      <a:pt x="21979" y="8703"/>
                    </a:cubicBezTo>
                    <a:cubicBezTo>
                      <a:pt x="22032" y="8703"/>
                      <a:pt x="22088" y="8710"/>
                      <a:pt x="22151" y="8722"/>
                    </a:cubicBezTo>
                    <a:cubicBezTo>
                      <a:pt x="22226" y="8722"/>
                      <a:pt x="22276" y="8747"/>
                      <a:pt x="22352" y="8747"/>
                    </a:cubicBezTo>
                    <a:lnTo>
                      <a:pt x="22577" y="8747"/>
                    </a:lnTo>
                    <a:cubicBezTo>
                      <a:pt x="22677" y="8722"/>
                      <a:pt x="22753" y="8722"/>
                      <a:pt x="22828" y="8697"/>
                    </a:cubicBezTo>
                    <a:cubicBezTo>
                      <a:pt x="22856" y="8694"/>
                      <a:pt x="22885" y="8692"/>
                      <a:pt x="22914" y="8692"/>
                    </a:cubicBezTo>
                    <a:cubicBezTo>
                      <a:pt x="23086" y="8692"/>
                      <a:pt x="23261" y="8747"/>
                      <a:pt x="23454" y="8747"/>
                    </a:cubicBezTo>
                    <a:cubicBezTo>
                      <a:pt x="23555" y="8747"/>
                      <a:pt x="23630" y="8722"/>
                      <a:pt x="23730" y="8697"/>
                    </a:cubicBezTo>
                    <a:cubicBezTo>
                      <a:pt x="23998" y="8682"/>
                      <a:pt x="24266" y="8678"/>
                      <a:pt x="24534" y="8678"/>
                    </a:cubicBezTo>
                    <a:cubicBezTo>
                      <a:pt x="24818" y="8678"/>
                      <a:pt x="25102" y="8683"/>
                      <a:pt x="25387" y="8683"/>
                    </a:cubicBezTo>
                    <a:cubicBezTo>
                      <a:pt x="25737" y="8683"/>
                      <a:pt x="26087" y="8676"/>
                      <a:pt x="26437" y="8647"/>
                    </a:cubicBezTo>
                    <a:cubicBezTo>
                      <a:pt x="27038" y="8497"/>
                      <a:pt x="27665" y="8522"/>
                      <a:pt x="28266" y="8396"/>
                    </a:cubicBezTo>
                    <a:cubicBezTo>
                      <a:pt x="30246" y="8171"/>
                      <a:pt x="32226" y="8096"/>
                      <a:pt x="34181" y="7670"/>
                    </a:cubicBezTo>
                    <a:cubicBezTo>
                      <a:pt x="35058" y="7444"/>
                      <a:pt x="35936" y="7244"/>
                      <a:pt x="36788" y="7018"/>
                    </a:cubicBezTo>
                    <a:cubicBezTo>
                      <a:pt x="37715" y="6818"/>
                      <a:pt x="38667" y="6592"/>
                      <a:pt x="39444" y="5990"/>
                    </a:cubicBezTo>
                    <a:lnTo>
                      <a:pt x="39870" y="5640"/>
                    </a:lnTo>
                    <a:cubicBezTo>
                      <a:pt x="40297" y="5589"/>
                      <a:pt x="40472" y="5339"/>
                      <a:pt x="40472" y="4888"/>
                    </a:cubicBezTo>
                    <a:cubicBezTo>
                      <a:pt x="40472" y="3985"/>
                      <a:pt x="40522" y="3083"/>
                      <a:pt x="40497" y="2206"/>
                    </a:cubicBezTo>
                    <a:cubicBezTo>
                      <a:pt x="40497" y="1479"/>
                      <a:pt x="40798" y="752"/>
                      <a:pt x="40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7" name="Google Shape;897;p35"/>
              <p:cNvSpPr/>
              <p:nvPr/>
            </p:nvSpPr>
            <p:spPr>
              <a:xfrm>
                <a:off x="2011425" y="1901575"/>
                <a:ext cx="1001275" cy="785200"/>
              </a:xfrm>
              <a:custGeom>
                <a:avLst/>
                <a:gdLst/>
                <a:ahLst/>
                <a:cxnLst/>
                <a:rect l="l" t="t" r="r" b="b"/>
                <a:pathLst>
                  <a:path w="40051" h="31408" extrusionOk="0">
                    <a:moveTo>
                      <a:pt x="39914" y="1"/>
                    </a:moveTo>
                    <a:cubicBezTo>
                      <a:pt x="39439" y="1"/>
                      <a:pt x="39307" y="560"/>
                      <a:pt x="38898" y="680"/>
                    </a:cubicBezTo>
                    <a:cubicBezTo>
                      <a:pt x="38823" y="731"/>
                      <a:pt x="38747" y="781"/>
                      <a:pt x="38672" y="856"/>
                    </a:cubicBezTo>
                    <a:cubicBezTo>
                      <a:pt x="37385" y="1755"/>
                      <a:pt x="36131" y="2721"/>
                      <a:pt x="34543" y="2721"/>
                    </a:cubicBezTo>
                    <a:cubicBezTo>
                      <a:pt x="34184" y="2721"/>
                      <a:pt x="33807" y="2671"/>
                      <a:pt x="33409" y="2560"/>
                    </a:cubicBezTo>
                    <a:cubicBezTo>
                      <a:pt x="33296" y="2532"/>
                      <a:pt x="33176" y="2518"/>
                      <a:pt x="33053" y="2518"/>
                    </a:cubicBezTo>
                    <a:cubicBezTo>
                      <a:pt x="32849" y="2518"/>
                      <a:pt x="32635" y="2557"/>
                      <a:pt x="32432" y="2635"/>
                    </a:cubicBezTo>
                    <a:cubicBezTo>
                      <a:pt x="32231" y="2685"/>
                      <a:pt x="32056" y="2786"/>
                      <a:pt x="32206" y="3061"/>
                    </a:cubicBezTo>
                    <a:cubicBezTo>
                      <a:pt x="32782" y="3387"/>
                      <a:pt x="33509" y="3187"/>
                      <a:pt x="34111" y="3563"/>
                    </a:cubicBezTo>
                    <a:cubicBezTo>
                      <a:pt x="34487" y="3788"/>
                      <a:pt x="34863" y="3989"/>
                      <a:pt x="34863" y="4515"/>
                    </a:cubicBezTo>
                    <a:cubicBezTo>
                      <a:pt x="34838" y="5016"/>
                      <a:pt x="34537" y="5292"/>
                      <a:pt x="34136" y="5518"/>
                    </a:cubicBezTo>
                    <a:cubicBezTo>
                      <a:pt x="33513" y="5851"/>
                      <a:pt x="32850" y="5948"/>
                      <a:pt x="32166" y="5948"/>
                    </a:cubicBezTo>
                    <a:cubicBezTo>
                      <a:pt x="32079" y="5948"/>
                      <a:pt x="31993" y="5946"/>
                      <a:pt x="31905" y="5944"/>
                    </a:cubicBezTo>
                    <a:cubicBezTo>
                      <a:pt x="30777" y="5893"/>
                      <a:pt x="30477" y="5643"/>
                      <a:pt x="30326" y="4465"/>
                    </a:cubicBezTo>
                    <a:cubicBezTo>
                      <a:pt x="30276" y="4239"/>
                      <a:pt x="30301" y="3989"/>
                      <a:pt x="30076" y="3863"/>
                    </a:cubicBezTo>
                    <a:cubicBezTo>
                      <a:pt x="29744" y="3734"/>
                      <a:pt x="29404" y="3712"/>
                      <a:pt x="29061" y="3712"/>
                    </a:cubicBezTo>
                    <a:cubicBezTo>
                      <a:pt x="28885" y="3712"/>
                      <a:pt x="28709" y="3717"/>
                      <a:pt x="28532" y="3717"/>
                    </a:cubicBezTo>
                    <a:cubicBezTo>
                      <a:pt x="28453" y="3717"/>
                      <a:pt x="28375" y="3716"/>
                      <a:pt x="28296" y="3713"/>
                    </a:cubicBezTo>
                    <a:lnTo>
                      <a:pt x="27995" y="3713"/>
                    </a:lnTo>
                    <a:cubicBezTo>
                      <a:pt x="27505" y="3721"/>
                      <a:pt x="27015" y="3735"/>
                      <a:pt x="26527" y="3735"/>
                    </a:cubicBezTo>
                    <a:cubicBezTo>
                      <a:pt x="25393" y="3735"/>
                      <a:pt x="24270" y="3657"/>
                      <a:pt x="23183" y="3237"/>
                    </a:cubicBezTo>
                    <a:cubicBezTo>
                      <a:pt x="23208" y="3187"/>
                      <a:pt x="23233" y="3112"/>
                      <a:pt x="23208" y="3036"/>
                    </a:cubicBezTo>
                    <a:cubicBezTo>
                      <a:pt x="23183" y="2961"/>
                      <a:pt x="23108" y="2886"/>
                      <a:pt x="23033" y="2861"/>
                    </a:cubicBezTo>
                    <a:cubicBezTo>
                      <a:pt x="22281" y="2786"/>
                      <a:pt x="21554" y="2560"/>
                      <a:pt x="20903" y="2134"/>
                    </a:cubicBezTo>
                    <a:cubicBezTo>
                      <a:pt x="20887" y="2132"/>
                      <a:pt x="20871" y="2131"/>
                      <a:pt x="20856" y="2131"/>
                    </a:cubicBezTo>
                    <a:cubicBezTo>
                      <a:pt x="20714" y="2131"/>
                      <a:pt x="20583" y="2205"/>
                      <a:pt x="20433" y="2205"/>
                    </a:cubicBezTo>
                    <a:cubicBezTo>
                      <a:pt x="20391" y="2205"/>
                      <a:pt x="20347" y="2199"/>
                      <a:pt x="20301" y="2184"/>
                    </a:cubicBezTo>
                    <a:cubicBezTo>
                      <a:pt x="20226" y="2134"/>
                      <a:pt x="20151" y="2109"/>
                      <a:pt x="20076" y="2059"/>
                    </a:cubicBezTo>
                    <a:cubicBezTo>
                      <a:pt x="18923" y="1482"/>
                      <a:pt x="17644" y="1207"/>
                      <a:pt x="16517" y="555"/>
                    </a:cubicBezTo>
                    <a:cubicBezTo>
                      <a:pt x="15564" y="79"/>
                      <a:pt x="14537" y="154"/>
                      <a:pt x="13509" y="54"/>
                    </a:cubicBezTo>
                    <a:cubicBezTo>
                      <a:pt x="12883" y="104"/>
                      <a:pt x="13033" y="781"/>
                      <a:pt x="12682" y="1081"/>
                    </a:cubicBezTo>
                    <a:cubicBezTo>
                      <a:pt x="12363" y="1444"/>
                      <a:pt x="11994" y="1555"/>
                      <a:pt x="11604" y="1555"/>
                    </a:cubicBezTo>
                    <a:cubicBezTo>
                      <a:pt x="11319" y="1555"/>
                      <a:pt x="11023" y="1496"/>
                      <a:pt x="10727" y="1432"/>
                    </a:cubicBezTo>
                    <a:cubicBezTo>
                      <a:pt x="10235" y="1432"/>
                      <a:pt x="10043" y="774"/>
                      <a:pt x="9562" y="774"/>
                    </a:cubicBezTo>
                    <a:cubicBezTo>
                      <a:pt x="9504" y="774"/>
                      <a:pt x="9441" y="784"/>
                      <a:pt x="9374" y="806"/>
                    </a:cubicBezTo>
                    <a:cubicBezTo>
                      <a:pt x="8797" y="1182"/>
                      <a:pt x="8196" y="1432"/>
                      <a:pt x="7519" y="1533"/>
                    </a:cubicBezTo>
                    <a:cubicBezTo>
                      <a:pt x="6943" y="1621"/>
                      <a:pt x="6370" y="1660"/>
                      <a:pt x="5801" y="1660"/>
                    </a:cubicBezTo>
                    <a:cubicBezTo>
                      <a:pt x="4439" y="1660"/>
                      <a:pt x="3090" y="1439"/>
                      <a:pt x="1730" y="1157"/>
                    </a:cubicBezTo>
                    <a:cubicBezTo>
                      <a:pt x="1243" y="1041"/>
                      <a:pt x="778" y="775"/>
                      <a:pt x="255" y="775"/>
                    </a:cubicBezTo>
                    <a:cubicBezTo>
                      <a:pt x="212" y="775"/>
                      <a:pt x="169" y="777"/>
                      <a:pt x="126" y="781"/>
                    </a:cubicBezTo>
                    <a:cubicBezTo>
                      <a:pt x="126" y="5192"/>
                      <a:pt x="126" y="9603"/>
                      <a:pt x="151" y="14014"/>
                    </a:cubicBezTo>
                    <a:cubicBezTo>
                      <a:pt x="0" y="14139"/>
                      <a:pt x="0" y="14290"/>
                      <a:pt x="101" y="14415"/>
                    </a:cubicBezTo>
                    <a:cubicBezTo>
                      <a:pt x="101" y="14490"/>
                      <a:pt x="101" y="14565"/>
                      <a:pt x="101" y="14615"/>
                    </a:cubicBezTo>
                    <a:cubicBezTo>
                      <a:pt x="101" y="14615"/>
                      <a:pt x="75" y="14640"/>
                      <a:pt x="50" y="14691"/>
                    </a:cubicBezTo>
                    <a:cubicBezTo>
                      <a:pt x="50" y="14741"/>
                      <a:pt x="75" y="14766"/>
                      <a:pt x="101" y="14816"/>
                    </a:cubicBezTo>
                    <a:cubicBezTo>
                      <a:pt x="101" y="14966"/>
                      <a:pt x="126" y="15092"/>
                      <a:pt x="126" y="15217"/>
                    </a:cubicBezTo>
                    <a:cubicBezTo>
                      <a:pt x="0" y="15367"/>
                      <a:pt x="0" y="15493"/>
                      <a:pt x="126" y="15618"/>
                    </a:cubicBezTo>
                    <a:cubicBezTo>
                      <a:pt x="126" y="15743"/>
                      <a:pt x="126" y="15868"/>
                      <a:pt x="126" y="15994"/>
                    </a:cubicBezTo>
                    <a:cubicBezTo>
                      <a:pt x="251" y="16144"/>
                      <a:pt x="226" y="16320"/>
                      <a:pt x="126" y="16470"/>
                    </a:cubicBezTo>
                    <a:cubicBezTo>
                      <a:pt x="151" y="16520"/>
                      <a:pt x="151" y="16545"/>
                      <a:pt x="126" y="16595"/>
                    </a:cubicBezTo>
                    <a:cubicBezTo>
                      <a:pt x="201" y="16670"/>
                      <a:pt x="201" y="16771"/>
                      <a:pt x="126" y="16871"/>
                    </a:cubicBezTo>
                    <a:cubicBezTo>
                      <a:pt x="126" y="17247"/>
                      <a:pt x="126" y="17623"/>
                      <a:pt x="126" y="17999"/>
                    </a:cubicBezTo>
                    <a:cubicBezTo>
                      <a:pt x="276" y="18274"/>
                      <a:pt x="251" y="18575"/>
                      <a:pt x="126" y="18876"/>
                    </a:cubicBezTo>
                    <a:cubicBezTo>
                      <a:pt x="151" y="18926"/>
                      <a:pt x="151" y="18951"/>
                      <a:pt x="126" y="19001"/>
                    </a:cubicBezTo>
                    <a:cubicBezTo>
                      <a:pt x="301" y="19352"/>
                      <a:pt x="201" y="19728"/>
                      <a:pt x="226" y="20079"/>
                    </a:cubicBezTo>
                    <a:cubicBezTo>
                      <a:pt x="276" y="22134"/>
                      <a:pt x="126" y="24189"/>
                      <a:pt x="276" y="26244"/>
                    </a:cubicBezTo>
                    <a:lnTo>
                      <a:pt x="326" y="26244"/>
                    </a:lnTo>
                    <a:cubicBezTo>
                      <a:pt x="458" y="26357"/>
                      <a:pt x="603" y="26414"/>
                      <a:pt x="763" y="26414"/>
                    </a:cubicBezTo>
                    <a:cubicBezTo>
                      <a:pt x="816" y="26414"/>
                      <a:pt x="871" y="26407"/>
                      <a:pt x="928" y="26395"/>
                    </a:cubicBezTo>
                    <a:cubicBezTo>
                      <a:pt x="1203" y="26295"/>
                      <a:pt x="1454" y="26119"/>
                      <a:pt x="1730" y="26044"/>
                    </a:cubicBezTo>
                    <a:cubicBezTo>
                      <a:pt x="3166" y="25542"/>
                      <a:pt x="4602" y="25207"/>
                      <a:pt x="6114" y="25207"/>
                    </a:cubicBezTo>
                    <a:cubicBezTo>
                      <a:pt x="6264" y="25207"/>
                      <a:pt x="6415" y="25210"/>
                      <a:pt x="6567" y="25217"/>
                    </a:cubicBezTo>
                    <a:cubicBezTo>
                      <a:pt x="7446" y="25259"/>
                      <a:pt x="8325" y="25528"/>
                      <a:pt x="9219" y="25528"/>
                    </a:cubicBezTo>
                    <a:cubicBezTo>
                      <a:pt x="9395" y="25528"/>
                      <a:pt x="9572" y="25517"/>
                      <a:pt x="9750" y="25493"/>
                    </a:cubicBezTo>
                    <a:cubicBezTo>
                      <a:pt x="9900" y="25142"/>
                      <a:pt x="9700" y="24841"/>
                      <a:pt x="9624" y="24540"/>
                    </a:cubicBezTo>
                    <a:cubicBezTo>
                      <a:pt x="9248" y="23036"/>
                      <a:pt x="9850" y="22134"/>
                      <a:pt x="11429" y="21909"/>
                    </a:cubicBezTo>
                    <a:cubicBezTo>
                      <a:pt x="11855" y="21858"/>
                      <a:pt x="12281" y="21959"/>
                      <a:pt x="12682" y="21733"/>
                    </a:cubicBezTo>
                    <a:cubicBezTo>
                      <a:pt x="12883" y="21558"/>
                      <a:pt x="12707" y="21432"/>
                      <a:pt x="12607" y="21332"/>
                    </a:cubicBezTo>
                    <a:cubicBezTo>
                      <a:pt x="12737" y="21283"/>
                      <a:pt x="12856" y="21253"/>
                      <a:pt x="12958" y="21253"/>
                    </a:cubicBezTo>
                    <a:cubicBezTo>
                      <a:pt x="13171" y="21253"/>
                      <a:pt x="13309" y="21385"/>
                      <a:pt x="13309" y="21758"/>
                    </a:cubicBezTo>
                    <a:cubicBezTo>
                      <a:pt x="13309" y="21858"/>
                      <a:pt x="13334" y="21959"/>
                      <a:pt x="13359" y="22059"/>
                    </a:cubicBezTo>
                    <a:cubicBezTo>
                      <a:pt x="13409" y="22285"/>
                      <a:pt x="13484" y="22485"/>
                      <a:pt x="13584" y="22686"/>
                    </a:cubicBezTo>
                    <a:cubicBezTo>
                      <a:pt x="13860" y="23312"/>
                      <a:pt x="13985" y="23964"/>
                      <a:pt x="13835" y="24640"/>
                    </a:cubicBezTo>
                    <a:cubicBezTo>
                      <a:pt x="13810" y="24741"/>
                      <a:pt x="13785" y="24816"/>
                      <a:pt x="13785" y="24916"/>
                    </a:cubicBezTo>
                    <a:cubicBezTo>
                      <a:pt x="13735" y="25067"/>
                      <a:pt x="13685" y="25242"/>
                      <a:pt x="13634" y="25392"/>
                    </a:cubicBezTo>
                    <a:cubicBezTo>
                      <a:pt x="13584" y="25468"/>
                      <a:pt x="13559" y="25543"/>
                      <a:pt x="13534" y="25618"/>
                    </a:cubicBezTo>
                    <a:cubicBezTo>
                      <a:pt x="13434" y="25919"/>
                      <a:pt x="13233" y="26144"/>
                      <a:pt x="12983" y="26320"/>
                    </a:cubicBezTo>
                    <a:cubicBezTo>
                      <a:pt x="12707" y="26570"/>
                      <a:pt x="12281" y="26545"/>
                      <a:pt x="12081" y="26896"/>
                    </a:cubicBezTo>
                    <a:cubicBezTo>
                      <a:pt x="12106" y="27172"/>
                      <a:pt x="12331" y="27272"/>
                      <a:pt x="12532" y="27422"/>
                    </a:cubicBezTo>
                    <a:cubicBezTo>
                      <a:pt x="13760" y="28400"/>
                      <a:pt x="15188" y="29152"/>
                      <a:pt x="16492" y="30054"/>
                    </a:cubicBezTo>
                    <a:cubicBezTo>
                      <a:pt x="17795" y="30831"/>
                      <a:pt x="19198" y="31307"/>
                      <a:pt x="20727" y="31407"/>
                    </a:cubicBezTo>
                    <a:cubicBezTo>
                      <a:pt x="20827" y="31407"/>
                      <a:pt x="20928" y="31407"/>
                      <a:pt x="21028" y="31382"/>
                    </a:cubicBezTo>
                    <a:cubicBezTo>
                      <a:pt x="21103" y="31357"/>
                      <a:pt x="21203" y="31332"/>
                      <a:pt x="21304" y="31307"/>
                    </a:cubicBezTo>
                    <a:cubicBezTo>
                      <a:pt x="21980" y="31182"/>
                      <a:pt x="22682" y="31182"/>
                      <a:pt x="23359" y="31006"/>
                    </a:cubicBezTo>
                    <a:cubicBezTo>
                      <a:pt x="24512" y="30605"/>
                      <a:pt x="25464" y="29828"/>
                      <a:pt x="26467" y="29202"/>
                    </a:cubicBezTo>
                    <a:cubicBezTo>
                      <a:pt x="26993" y="28801"/>
                      <a:pt x="27569" y="28500"/>
                      <a:pt x="28221" y="28275"/>
                    </a:cubicBezTo>
                    <a:cubicBezTo>
                      <a:pt x="28797" y="28074"/>
                      <a:pt x="29449" y="27924"/>
                      <a:pt x="29825" y="27347"/>
                    </a:cubicBezTo>
                    <a:cubicBezTo>
                      <a:pt x="30076" y="26971"/>
                      <a:pt x="29900" y="26495"/>
                      <a:pt x="30176" y="26119"/>
                    </a:cubicBezTo>
                    <a:cubicBezTo>
                      <a:pt x="30201" y="26069"/>
                      <a:pt x="30226" y="26044"/>
                      <a:pt x="30226" y="26019"/>
                    </a:cubicBezTo>
                    <a:cubicBezTo>
                      <a:pt x="30276" y="25944"/>
                      <a:pt x="30351" y="25894"/>
                      <a:pt x="30401" y="25818"/>
                    </a:cubicBezTo>
                    <a:cubicBezTo>
                      <a:pt x="30452" y="25768"/>
                      <a:pt x="30502" y="25718"/>
                      <a:pt x="30577" y="25668"/>
                    </a:cubicBezTo>
                    <a:cubicBezTo>
                      <a:pt x="30727" y="25543"/>
                      <a:pt x="30903" y="25468"/>
                      <a:pt x="31103" y="25392"/>
                    </a:cubicBezTo>
                    <a:cubicBezTo>
                      <a:pt x="31329" y="25317"/>
                      <a:pt x="31579" y="25242"/>
                      <a:pt x="31830" y="25192"/>
                    </a:cubicBezTo>
                    <a:cubicBezTo>
                      <a:pt x="31962" y="25141"/>
                      <a:pt x="32087" y="25117"/>
                      <a:pt x="32207" y="25117"/>
                    </a:cubicBezTo>
                    <a:cubicBezTo>
                      <a:pt x="32499" y="25117"/>
                      <a:pt x="32760" y="25255"/>
                      <a:pt x="33008" y="25468"/>
                    </a:cubicBezTo>
                    <a:cubicBezTo>
                      <a:pt x="33133" y="25568"/>
                      <a:pt x="33284" y="25643"/>
                      <a:pt x="33409" y="25743"/>
                    </a:cubicBezTo>
                    <a:cubicBezTo>
                      <a:pt x="33534" y="25843"/>
                      <a:pt x="33609" y="25994"/>
                      <a:pt x="33710" y="26094"/>
                    </a:cubicBezTo>
                    <a:cubicBezTo>
                      <a:pt x="33785" y="26169"/>
                      <a:pt x="33835" y="26219"/>
                      <a:pt x="33910" y="26244"/>
                    </a:cubicBezTo>
                    <a:cubicBezTo>
                      <a:pt x="33960" y="26270"/>
                      <a:pt x="33985" y="26295"/>
                      <a:pt x="34036" y="26295"/>
                    </a:cubicBezTo>
                    <a:cubicBezTo>
                      <a:pt x="34205" y="26348"/>
                      <a:pt x="34374" y="26363"/>
                      <a:pt x="34543" y="26363"/>
                    </a:cubicBezTo>
                    <a:cubicBezTo>
                      <a:pt x="34776" y="26363"/>
                      <a:pt x="35009" y="26334"/>
                      <a:pt x="35243" y="26334"/>
                    </a:cubicBezTo>
                    <a:cubicBezTo>
                      <a:pt x="35316" y="26334"/>
                      <a:pt x="35390" y="26337"/>
                      <a:pt x="35464" y="26345"/>
                    </a:cubicBezTo>
                    <a:cubicBezTo>
                      <a:pt x="35840" y="26295"/>
                      <a:pt x="36216" y="26295"/>
                      <a:pt x="36567" y="26295"/>
                    </a:cubicBezTo>
                    <a:cubicBezTo>
                      <a:pt x="36667" y="26295"/>
                      <a:pt x="36767" y="26306"/>
                      <a:pt x="36868" y="26306"/>
                    </a:cubicBezTo>
                    <a:cubicBezTo>
                      <a:pt x="36918" y="26306"/>
                      <a:pt x="36968" y="26303"/>
                      <a:pt x="37018" y="26295"/>
                    </a:cubicBezTo>
                    <a:cubicBezTo>
                      <a:pt x="37569" y="26295"/>
                      <a:pt x="38121" y="26420"/>
                      <a:pt x="38647" y="26570"/>
                    </a:cubicBezTo>
                    <a:cubicBezTo>
                      <a:pt x="38829" y="26619"/>
                      <a:pt x="39018" y="26668"/>
                      <a:pt x="39200" y="26668"/>
                    </a:cubicBezTo>
                    <a:cubicBezTo>
                      <a:pt x="39394" y="26668"/>
                      <a:pt x="39582" y="26613"/>
                      <a:pt x="39750" y="26445"/>
                    </a:cubicBezTo>
                    <a:cubicBezTo>
                      <a:pt x="39775" y="25718"/>
                      <a:pt x="39775" y="24966"/>
                      <a:pt x="39800" y="24239"/>
                    </a:cubicBezTo>
                    <a:cubicBezTo>
                      <a:pt x="39875" y="22059"/>
                      <a:pt x="39750" y="19853"/>
                      <a:pt x="39925" y="17648"/>
                    </a:cubicBezTo>
                    <a:cubicBezTo>
                      <a:pt x="40026" y="16345"/>
                      <a:pt x="39950" y="15016"/>
                      <a:pt x="39950" y="13688"/>
                    </a:cubicBezTo>
                    <a:cubicBezTo>
                      <a:pt x="39950" y="10305"/>
                      <a:pt x="40051" y="6946"/>
                      <a:pt x="39925" y="3588"/>
                    </a:cubicBezTo>
                    <a:cubicBezTo>
                      <a:pt x="39850" y="2585"/>
                      <a:pt x="39800" y="1583"/>
                      <a:pt x="39975" y="605"/>
                    </a:cubicBezTo>
                    <a:cubicBezTo>
                      <a:pt x="39975" y="405"/>
                      <a:pt x="39975" y="204"/>
                      <a:pt x="39975" y="4"/>
                    </a:cubicBezTo>
                    <a:cubicBezTo>
                      <a:pt x="39954" y="2"/>
                      <a:pt x="39934" y="1"/>
                      <a:pt x="3991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35"/>
              <p:cNvSpPr/>
              <p:nvPr/>
            </p:nvSpPr>
            <p:spPr>
              <a:xfrm>
                <a:off x="2015800" y="2522975"/>
                <a:ext cx="990000" cy="309800"/>
              </a:xfrm>
              <a:custGeom>
                <a:avLst/>
                <a:gdLst/>
                <a:ahLst/>
                <a:cxnLst/>
                <a:rect l="l" t="t" r="r" b="b"/>
                <a:pathLst>
                  <a:path w="39600" h="12392" extrusionOk="0">
                    <a:moveTo>
                      <a:pt x="29199" y="3794"/>
                    </a:moveTo>
                    <a:cubicBezTo>
                      <a:pt x="29199" y="3794"/>
                      <a:pt x="29174" y="3794"/>
                      <a:pt x="29174" y="3820"/>
                    </a:cubicBezTo>
                    <a:lnTo>
                      <a:pt x="29149" y="3820"/>
                    </a:lnTo>
                    <a:cubicBezTo>
                      <a:pt x="29149" y="3820"/>
                      <a:pt x="29174" y="3794"/>
                      <a:pt x="29199" y="3794"/>
                    </a:cubicBezTo>
                    <a:close/>
                    <a:moveTo>
                      <a:pt x="37394" y="2015"/>
                    </a:moveTo>
                    <a:cubicBezTo>
                      <a:pt x="37670" y="2015"/>
                      <a:pt x="37921" y="2065"/>
                      <a:pt x="38096" y="2266"/>
                    </a:cubicBezTo>
                    <a:cubicBezTo>
                      <a:pt x="38196" y="2341"/>
                      <a:pt x="38297" y="2416"/>
                      <a:pt x="38422" y="2441"/>
                    </a:cubicBezTo>
                    <a:cubicBezTo>
                      <a:pt x="38522" y="3068"/>
                      <a:pt x="38998" y="3694"/>
                      <a:pt x="38572" y="4371"/>
                    </a:cubicBezTo>
                    <a:cubicBezTo>
                      <a:pt x="38447" y="4596"/>
                      <a:pt x="38347" y="4822"/>
                      <a:pt x="38171" y="4998"/>
                    </a:cubicBezTo>
                    <a:cubicBezTo>
                      <a:pt x="38096" y="5073"/>
                      <a:pt x="38046" y="5123"/>
                      <a:pt x="37996" y="5173"/>
                    </a:cubicBezTo>
                    <a:cubicBezTo>
                      <a:pt x="37820" y="5298"/>
                      <a:pt x="37695" y="5424"/>
                      <a:pt x="37595" y="5599"/>
                    </a:cubicBezTo>
                    <a:lnTo>
                      <a:pt x="37419" y="5624"/>
                    </a:lnTo>
                    <a:lnTo>
                      <a:pt x="37419" y="5599"/>
                    </a:lnTo>
                    <a:cubicBezTo>
                      <a:pt x="37294" y="5699"/>
                      <a:pt x="37119" y="5649"/>
                      <a:pt x="37018" y="5774"/>
                    </a:cubicBezTo>
                    <a:cubicBezTo>
                      <a:pt x="37018" y="5774"/>
                      <a:pt x="37018" y="5749"/>
                      <a:pt x="37018" y="5749"/>
                    </a:cubicBezTo>
                    <a:cubicBezTo>
                      <a:pt x="36693" y="5499"/>
                      <a:pt x="36216" y="5599"/>
                      <a:pt x="35941" y="5273"/>
                    </a:cubicBezTo>
                    <a:cubicBezTo>
                      <a:pt x="35640" y="5023"/>
                      <a:pt x="35414" y="4722"/>
                      <a:pt x="35164" y="4396"/>
                    </a:cubicBezTo>
                    <a:cubicBezTo>
                      <a:pt x="35239" y="4271"/>
                      <a:pt x="35239" y="4120"/>
                      <a:pt x="35239" y="3970"/>
                    </a:cubicBezTo>
                    <a:cubicBezTo>
                      <a:pt x="35214" y="3293"/>
                      <a:pt x="35439" y="2767"/>
                      <a:pt x="36016" y="2416"/>
                    </a:cubicBezTo>
                    <a:cubicBezTo>
                      <a:pt x="36141" y="2341"/>
                      <a:pt x="36216" y="2241"/>
                      <a:pt x="36216" y="2090"/>
                    </a:cubicBezTo>
                    <a:cubicBezTo>
                      <a:pt x="36267" y="2115"/>
                      <a:pt x="36317" y="2115"/>
                      <a:pt x="36367" y="2115"/>
                    </a:cubicBezTo>
                    <a:cubicBezTo>
                      <a:pt x="36542" y="2090"/>
                      <a:pt x="36693" y="2040"/>
                      <a:pt x="36868" y="2040"/>
                    </a:cubicBezTo>
                    <a:cubicBezTo>
                      <a:pt x="37044" y="2015"/>
                      <a:pt x="37219" y="2015"/>
                      <a:pt x="37394" y="2015"/>
                    </a:cubicBezTo>
                    <a:close/>
                    <a:moveTo>
                      <a:pt x="5583" y="1586"/>
                    </a:moveTo>
                    <a:cubicBezTo>
                      <a:pt x="6111" y="1586"/>
                      <a:pt x="6647" y="1698"/>
                      <a:pt x="7194" y="1915"/>
                    </a:cubicBezTo>
                    <a:cubicBezTo>
                      <a:pt x="7695" y="2216"/>
                      <a:pt x="7921" y="2817"/>
                      <a:pt x="8497" y="3068"/>
                    </a:cubicBezTo>
                    <a:cubicBezTo>
                      <a:pt x="8497" y="3043"/>
                      <a:pt x="8522" y="3043"/>
                      <a:pt x="8547" y="3043"/>
                    </a:cubicBezTo>
                    <a:cubicBezTo>
                      <a:pt x="8547" y="3218"/>
                      <a:pt x="8622" y="3343"/>
                      <a:pt x="8697" y="3494"/>
                    </a:cubicBezTo>
                    <a:cubicBezTo>
                      <a:pt x="8672" y="3594"/>
                      <a:pt x="8597" y="3669"/>
                      <a:pt x="8572" y="3769"/>
                    </a:cubicBezTo>
                    <a:cubicBezTo>
                      <a:pt x="8447" y="4571"/>
                      <a:pt x="8522" y="5449"/>
                      <a:pt x="8146" y="6226"/>
                    </a:cubicBezTo>
                    <a:cubicBezTo>
                      <a:pt x="8121" y="6451"/>
                      <a:pt x="7996" y="6602"/>
                      <a:pt x="7870" y="6752"/>
                    </a:cubicBezTo>
                    <a:lnTo>
                      <a:pt x="7545" y="7003"/>
                    </a:lnTo>
                    <a:cubicBezTo>
                      <a:pt x="7520" y="7003"/>
                      <a:pt x="7494" y="7028"/>
                      <a:pt x="7469" y="7078"/>
                    </a:cubicBezTo>
                    <a:cubicBezTo>
                      <a:pt x="7469" y="7103"/>
                      <a:pt x="7494" y="7128"/>
                      <a:pt x="7520" y="7178"/>
                    </a:cubicBezTo>
                    <a:cubicBezTo>
                      <a:pt x="7494" y="7178"/>
                      <a:pt x="7469" y="7153"/>
                      <a:pt x="7444" y="7153"/>
                    </a:cubicBezTo>
                    <a:cubicBezTo>
                      <a:pt x="7269" y="7178"/>
                      <a:pt x="7093" y="7303"/>
                      <a:pt x="6918" y="7378"/>
                    </a:cubicBezTo>
                    <a:cubicBezTo>
                      <a:pt x="6527" y="7591"/>
                      <a:pt x="6142" y="7693"/>
                      <a:pt x="5759" y="7693"/>
                    </a:cubicBezTo>
                    <a:cubicBezTo>
                      <a:pt x="5282" y="7693"/>
                      <a:pt x="4809" y="7534"/>
                      <a:pt x="4337" y="7228"/>
                    </a:cubicBezTo>
                    <a:cubicBezTo>
                      <a:pt x="4036" y="7053"/>
                      <a:pt x="3710" y="6852"/>
                      <a:pt x="3384" y="6652"/>
                    </a:cubicBezTo>
                    <a:cubicBezTo>
                      <a:pt x="3409" y="6602"/>
                      <a:pt x="3434" y="6551"/>
                      <a:pt x="3409" y="6476"/>
                    </a:cubicBezTo>
                    <a:cubicBezTo>
                      <a:pt x="2733" y="5524"/>
                      <a:pt x="2632" y="4471"/>
                      <a:pt x="3058" y="3368"/>
                    </a:cubicBezTo>
                    <a:cubicBezTo>
                      <a:pt x="3108" y="3168"/>
                      <a:pt x="3134" y="2967"/>
                      <a:pt x="3209" y="2767"/>
                    </a:cubicBezTo>
                    <a:cubicBezTo>
                      <a:pt x="3259" y="2692"/>
                      <a:pt x="3284" y="2617"/>
                      <a:pt x="3309" y="2541"/>
                    </a:cubicBezTo>
                    <a:cubicBezTo>
                      <a:pt x="3384" y="2441"/>
                      <a:pt x="3459" y="2341"/>
                      <a:pt x="3535" y="2266"/>
                    </a:cubicBezTo>
                    <a:cubicBezTo>
                      <a:pt x="3585" y="2190"/>
                      <a:pt x="3660" y="2140"/>
                      <a:pt x="3710" y="2090"/>
                    </a:cubicBezTo>
                    <a:cubicBezTo>
                      <a:pt x="4325" y="1748"/>
                      <a:pt x="4948" y="1586"/>
                      <a:pt x="5583" y="1586"/>
                    </a:cubicBezTo>
                    <a:close/>
                    <a:moveTo>
                      <a:pt x="8647" y="7754"/>
                    </a:moveTo>
                    <a:cubicBezTo>
                      <a:pt x="8597" y="7779"/>
                      <a:pt x="8572" y="7779"/>
                      <a:pt x="8547" y="7805"/>
                    </a:cubicBezTo>
                    <a:cubicBezTo>
                      <a:pt x="8572" y="7779"/>
                      <a:pt x="8597" y="7779"/>
                      <a:pt x="8622" y="7754"/>
                    </a:cubicBezTo>
                    <a:close/>
                    <a:moveTo>
                      <a:pt x="12829" y="5849"/>
                    </a:moveTo>
                    <a:cubicBezTo>
                      <a:pt x="13705" y="5849"/>
                      <a:pt x="14512" y="6102"/>
                      <a:pt x="15164" y="6852"/>
                    </a:cubicBezTo>
                    <a:cubicBezTo>
                      <a:pt x="15414" y="7078"/>
                      <a:pt x="15515" y="7454"/>
                      <a:pt x="15815" y="7654"/>
                    </a:cubicBezTo>
                    <a:cubicBezTo>
                      <a:pt x="15865" y="7679"/>
                      <a:pt x="15916" y="7729"/>
                      <a:pt x="15966" y="7779"/>
                    </a:cubicBezTo>
                    <a:cubicBezTo>
                      <a:pt x="15966" y="7980"/>
                      <a:pt x="15966" y="8155"/>
                      <a:pt x="15966" y="8356"/>
                    </a:cubicBezTo>
                    <a:lnTo>
                      <a:pt x="15891" y="8356"/>
                    </a:lnTo>
                    <a:cubicBezTo>
                      <a:pt x="15364" y="8732"/>
                      <a:pt x="15264" y="9434"/>
                      <a:pt x="14788" y="9860"/>
                    </a:cubicBezTo>
                    <a:cubicBezTo>
                      <a:pt x="14637" y="10010"/>
                      <a:pt x="14512" y="10135"/>
                      <a:pt x="14412" y="10261"/>
                    </a:cubicBezTo>
                    <a:cubicBezTo>
                      <a:pt x="14286" y="10361"/>
                      <a:pt x="14161" y="10436"/>
                      <a:pt x="13986" y="10436"/>
                    </a:cubicBezTo>
                    <a:cubicBezTo>
                      <a:pt x="13672" y="10536"/>
                      <a:pt x="13347" y="10555"/>
                      <a:pt x="13018" y="10555"/>
                    </a:cubicBezTo>
                    <a:cubicBezTo>
                      <a:pt x="12820" y="10555"/>
                      <a:pt x="12622" y="10548"/>
                      <a:pt x="12424" y="10548"/>
                    </a:cubicBezTo>
                    <a:cubicBezTo>
                      <a:pt x="12292" y="10548"/>
                      <a:pt x="12161" y="10551"/>
                      <a:pt x="12031" y="10561"/>
                    </a:cubicBezTo>
                    <a:cubicBezTo>
                      <a:pt x="11855" y="10561"/>
                      <a:pt x="11655" y="10587"/>
                      <a:pt x="11479" y="10662"/>
                    </a:cubicBezTo>
                    <a:cubicBezTo>
                      <a:pt x="11454" y="10687"/>
                      <a:pt x="11454" y="10687"/>
                      <a:pt x="11429" y="10687"/>
                    </a:cubicBezTo>
                    <a:cubicBezTo>
                      <a:pt x="11429" y="10662"/>
                      <a:pt x="11404" y="10637"/>
                      <a:pt x="11379" y="10587"/>
                    </a:cubicBezTo>
                    <a:lnTo>
                      <a:pt x="11379" y="10612"/>
                    </a:lnTo>
                    <a:cubicBezTo>
                      <a:pt x="11279" y="10561"/>
                      <a:pt x="11229" y="10461"/>
                      <a:pt x="11179" y="10386"/>
                    </a:cubicBezTo>
                    <a:cubicBezTo>
                      <a:pt x="11104" y="10336"/>
                      <a:pt x="11053" y="10286"/>
                      <a:pt x="10978" y="10211"/>
                    </a:cubicBezTo>
                    <a:cubicBezTo>
                      <a:pt x="11053" y="9634"/>
                      <a:pt x="10803" y="9183"/>
                      <a:pt x="10377" y="8832"/>
                    </a:cubicBezTo>
                    <a:cubicBezTo>
                      <a:pt x="10402" y="8807"/>
                      <a:pt x="10452" y="8757"/>
                      <a:pt x="10502" y="8707"/>
                    </a:cubicBezTo>
                    <a:cubicBezTo>
                      <a:pt x="10703" y="8105"/>
                      <a:pt x="10527" y="7429"/>
                      <a:pt x="10903" y="6877"/>
                    </a:cubicBezTo>
                    <a:cubicBezTo>
                      <a:pt x="11053" y="6226"/>
                      <a:pt x="11505" y="5950"/>
                      <a:pt x="12106" y="5900"/>
                    </a:cubicBezTo>
                    <a:cubicBezTo>
                      <a:pt x="12351" y="5868"/>
                      <a:pt x="12592" y="5849"/>
                      <a:pt x="12829" y="5849"/>
                    </a:cubicBezTo>
                    <a:close/>
                    <a:moveTo>
                      <a:pt x="18823" y="10988"/>
                    </a:moveTo>
                    <a:cubicBezTo>
                      <a:pt x="18823" y="11013"/>
                      <a:pt x="18798" y="11013"/>
                      <a:pt x="18798" y="11013"/>
                    </a:cubicBezTo>
                    <a:cubicBezTo>
                      <a:pt x="18798" y="11013"/>
                      <a:pt x="18773" y="11038"/>
                      <a:pt x="18773" y="11038"/>
                    </a:cubicBezTo>
                    <a:cubicBezTo>
                      <a:pt x="18773" y="11038"/>
                      <a:pt x="18773" y="11013"/>
                      <a:pt x="18773" y="11013"/>
                    </a:cubicBezTo>
                    <a:cubicBezTo>
                      <a:pt x="18798" y="11013"/>
                      <a:pt x="18798" y="10988"/>
                      <a:pt x="18823" y="10988"/>
                    </a:cubicBezTo>
                    <a:close/>
                    <a:moveTo>
                      <a:pt x="16542" y="11489"/>
                    </a:moveTo>
                    <a:cubicBezTo>
                      <a:pt x="16542" y="11514"/>
                      <a:pt x="16542" y="11514"/>
                      <a:pt x="16542" y="11539"/>
                    </a:cubicBezTo>
                    <a:cubicBezTo>
                      <a:pt x="16517" y="11514"/>
                      <a:pt x="16467" y="11514"/>
                      <a:pt x="16467" y="11514"/>
                    </a:cubicBezTo>
                    <a:cubicBezTo>
                      <a:pt x="16467" y="11514"/>
                      <a:pt x="16517" y="11514"/>
                      <a:pt x="16542" y="11489"/>
                    </a:cubicBezTo>
                    <a:close/>
                    <a:moveTo>
                      <a:pt x="16567" y="11614"/>
                    </a:moveTo>
                    <a:lnTo>
                      <a:pt x="16617" y="11639"/>
                    </a:lnTo>
                    <a:lnTo>
                      <a:pt x="16567" y="11639"/>
                    </a:lnTo>
                    <a:cubicBezTo>
                      <a:pt x="16567" y="11639"/>
                      <a:pt x="16567" y="11614"/>
                      <a:pt x="16567" y="11614"/>
                    </a:cubicBezTo>
                    <a:close/>
                    <a:moveTo>
                      <a:pt x="5890" y="0"/>
                    </a:moveTo>
                    <a:cubicBezTo>
                      <a:pt x="5733" y="0"/>
                      <a:pt x="5571" y="36"/>
                      <a:pt x="5414" y="60"/>
                    </a:cubicBezTo>
                    <a:cubicBezTo>
                      <a:pt x="4612" y="211"/>
                      <a:pt x="3810" y="361"/>
                      <a:pt x="2983" y="486"/>
                    </a:cubicBezTo>
                    <a:cubicBezTo>
                      <a:pt x="2156" y="662"/>
                      <a:pt x="1404" y="887"/>
                      <a:pt x="728" y="1388"/>
                    </a:cubicBezTo>
                    <a:lnTo>
                      <a:pt x="151" y="1388"/>
                    </a:lnTo>
                    <a:cubicBezTo>
                      <a:pt x="151" y="1464"/>
                      <a:pt x="126" y="1539"/>
                      <a:pt x="101" y="1614"/>
                    </a:cubicBezTo>
                    <a:cubicBezTo>
                      <a:pt x="26" y="1789"/>
                      <a:pt x="1" y="1990"/>
                      <a:pt x="126" y="2190"/>
                    </a:cubicBezTo>
                    <a:cubicBezTo>
                      <a:pt x="126" y="2266"/>
                      <a:pt x="126" y="2316"/>
                      <a:pt x="126" y="2391"/>
                    </a:cubicBezTo>
                    <a:cubicBezTo>
                      <a:pt x="126" y="3118"/>
                      <a:pt x="151" y="3870"/>
                      <a:pt x="151" y="4596"/>
                    </a:cubicBezTo>
                    <a:cubicBezTo>
                      <a:pt x="327" y="4972"/>
                      <a:pt x="226" y="5373"/>
                      <a:pt x="226" y="5774"/>
                    </a:cubicBezTo>
                    <a:cubicBezTo>
                      <a:pt x="251" y="6426"/>
                      <a:pt x="327" y="7028"/>
                      <a:pt x="853" y="7454"/>
                    </a:cubicBezTo>
                    <a:cubicBezTo>
                      <a:pt x="1179" y="7905"/>
                      <a:pt x="1605" y="8206"/>
                      <a:pt x="2056" y="8506"/>
                    </a:cubicBezTo>
                    <a:cubicBezTo>
                      <a:pt x="2332" y="8657"/>
                      <a:pt x="2632" y="8807"/>
                      <a:pt x="2908" y="8957"/>
                    </a:cubicBezTo>
                    <a:cubicBezTo>
                      <a:pt x="3259" y="9108"/>
                      <a:pt x="3585" y="9308"/>
                      <a:pt x="3961" y="9383"/>
                    </a:cubicBezTo>
                    <a:cubicBezTo>
                      <a:pt x="4036" y="9383"/>
                      <a:pt x="4136" y="9358"/>
                      <a:pt x="4236" y="9333"/>
                    </a:cubicBezTo>
                    <a:cubicBezTo>
                      <a:pt x="4286" y="9308"/>
                      <a:pt x="4337" y="9283"/>
                      <a:pt x="4362" y="9233"/>
                    </a:cubicBezTo>
                    <a:cubicBezTo>
                      <a:pt x="4512" y="9459"/>
                      <a:pt x="4713" y="9559"/>
                      <a:pt x="4913" y="9684"/>
                    </a:cubicBezTo>
                    <a:lnTo>
                      <a:pt x="4963" y="9684"/>
                    </a:lnTo>
                    <a:cubicBezTo>
                      <a:pt x="4963" y="9684"/>
                      <a:pt x="4963" y="9709"/>
                      <a:pt x="4988" y="9734"/>
                    </a:cubicBezTo>
                    <a:cubicBezTo>
                      <a:pt x="5565" y="10436"/>
                      <a:pt x="6442" y="10461"/>
                      <a:pt x="7244" y="10637"/>
                    </a:cubicBezTo>
                    <a:cubicBezTo>
                      <a:pt x="7419" y="10637"/>
                      <a:pt x="7545" y="10637"/>
                      <a:pt x="7670" y="10587"/>
                    </a:cubicBezTo>
                    <a:cubicBezTo>
                      <a:pt x="8021" y="10687"/>
                      <a:pt x="8422" y="10637"/>
                      <a:pt x="8748" y="10812"/>
                    </a:cubicBezTo>
                    <a:cubicBezTo>
                      <a:pt x="9224" y="10962"/>
                      <a:pt x="9700" y="11088"/>
                      <a:pt x="10151" y="11238"/>
                    </a:cubicBezTo>
                    <a:cubicBezTo>
                      <a:pt x="10302" y="11238"/>
                      <a:pt x="10427" y="11213"/>
                      <a:pt x="10552" y="11213"/>
                    </a:cubicBezTo>
                    <a:cubicBezTo>
                      <a:pt x="10690" y="11282"/>
                      <a:pt x="10828" y="11321"/>
                      <a:pt x="10965" y="11321"/>
                    </a:cubicBezTo>
                    <a:cubicBezTo>
                      <a:pt x="11078" y="11321"/>
                      <a:pt x="11191" y="11295"/>
                      <a:pt x="11304" y="11238"/>
                    </a:cubicBezTo>
                    <a:lnTo>
                      <a:pt x="11304" y="11238"/>
                    </a:lnTo>
                    <a:cubicBezTo>
                      <a:pt x="11279" y="11313"/>
                      <a:pt x="11304" y="11389"/>
                      <a:pt x="11354" y="11464"/>
                    </a:cubicBezTo>
                    <a:cubicBezTo>
                      <a:pt x="11454" y="11539"/>
                      <a:pt x="11555" y="11589"/>
                      <a:pt x="11680" y="11614"/>
                    </a:cubicBezTo>
                    <a:cubicBezTo>
                      <a:pt x="11855" y="11639"/>
                      <a:pt x="12006" y="11689"/>
                      <a:pt x="12181" y="11739"/>
                    </a:cubicBezTo>
                    <a:cubicBezTo>
                      <a:pt x="12256" y="11790"/>
                      <a:pt x="12332" y="11790"/>
                      <a:pt x="12432" y="11815"/>
                    </a:cubicBezTo>
                    <a:cubicBezTo>
                      <a:pt x="12858" y="11865"/>
                      <a:pt x="13309" y="11815"/>
                      <a:pt x="13735" y="11965"/>
                    </a:cubicBezTo>
                    <a:cubicBezTo>
                      <a:pt x="13860" y="11990"/>
                      <a:pt x="13986" y="12015"/>
                      <a:pt x="14136" y="12040"/>
                    </a:cubicBezTo>
                    <a:cubicBezTo>
                      <a:pt x="14261" y="12065"/>
                      <a:pt x="14387" y="12065"/>
                      <a:pt x="14537" y="12090"/>
                    </a:cubicBezTo>
                    <a:cubicBezTo>
                      <a:pt x="14551" y="12089"/>
                      <a:pt x="14565" y="12088"/>
                      <a:pt x="14580" y="12088"/>
                    </a:cubicBezTo>
                    <a:cubicBezTo>
                      <a:pt x="14687" y="12088"/>
                      <a:pt x="14805" y="12125"/>
                      <a:pt x="14907" y="12125"/>
                    </a:cubicBezTo>
                    <a:cubicBezTo>
                      <a:pt x="15014" y="12125"/>
                      <a:pt x="15102" y="12084"/>
                      <a:pt x="15139" y="11915"/>
                    </a:cubicBezTo>
                    <a:cubicBezTo>
                      <a:pt x="15164" y="11915"/>
                      <a:pt x="15164" y="11915"/>
                      <a:pt x="15164" y="11940"/>
                    </a:cubicBezTo>
                    <a:cubicBezTo>
                      <a:pt x="15219" y="11949"/>
                      <a:pt x="15270" y="11955"/>
                      <a:pt x="15320" y="11955"/>
                    </a:cubicBezTo>
                    <a:cubicBezTo>
                      <a:pt x="15406" y="11955"/>
                      <a:pt x="15485" y="11937"/>
                      <a:pt x="15565" y="11890"/>
                    </a:cubicBezTo>
                    <a:cubicBezTo>
                      <a:pt x="15590" y="11890"/>
                      <a:pt x="15615" y="11865"/>
                      <a:pt x="15640" y="11840"/>
                    </a:cubicBezTo>
                    <a:cubicBezTo>
                      <a:pt x="15817" y="11938"/>
                      <a:pt x="15995" y="12006"/>
                      <a:pt x="16196" y="12006"/>
                    </a:cubicBezTo>
                    <a:cubicBezTo>
                      <a:pt x="16251" y="12006"/>
                      <a:pt x="16308" y="12001"/>
                      <a:pt x="16367" y="11990"/>
                    </a:cubicBezTo>
                    <a:lnTo>
                      <a:pt x="16517" y="11990"/>
                    </a:lnTo>
                    <a:cubicBezTo>
                      <a:pt x="16542" y="12040"/>
                      <a:pt x="16592" y="12090"/>
                      <a:pt x="16642" y="12140"/>
                    </a:cubicBezTo>
                    <a:cubicBezTo>
                      <a:pt x="17194" y="12391"/>
                      <a:pt x="17820" y="12191"/>
                      <a:pt x="18372" y="12391"/>
                    </a:cubicBezTo>
                    <a:cubicBezTo>
                      <a:pt x="18547" y="12391"/>
                      <a:pt x="18723" y="12391"/>
                      <a:pt x="18873" y="12366"/>
                    </a:cubicBezTo>
                    <a:cubicBezTo>
                      <a:pt x="19273" y="12301"/>
                      <a:pt x="19672" y="12288"/>
                      <a:pt x="20072" y="12288"/>
                    </a:cubicBezTo>
                    <a:cubicBezTo>
                      <a:pt x="20350" y="12288"/>
                      <a:pt x="20629" y="12294"/>
                      <a:pt x="20907" y="12294"/>
                    </a:cubicBezTo>
                    <a:cubicBezTo>
                      <a:pt x="21307" y="12294"/>
                      <a:pt x="21706" y="12281"/>
                      <a:pt x="22106" y="12216"/>
                    </a:cubicBezTo>
                    <a:cubicBezTo>
                      <a:pt x="22256" y="12216"/>
                      <a:pt x="22432" y="12241"/>
                      <a:pt x="22607" y="12241"/>
                    </a:cubicBezTo>
                    <a:cubicBezTo>
                      <a:pt x="23234" y="12090"/>
                      <a:pt x="23886" y="12115"/>
                      <a:pt x="24537" y="12015"/>
                    </a:cubicBezTo>
                    <a:cubicBezTo>
                      <a:pt x="24841" y="11950"/>
                      <a:pt x="25145" y="11885"/>
                      <a:pt x="25465" y="11885"/>
                    </a:cubicBezTo>
                    <a:cubicBezTo>
                      <a:pt x="25515" y="11885"/>
                      <a:pt x="25565" y="11886"/>
                      <a:pt x="25615" y="11890"/>
                    </a:cubicBezTo>
                    <a:cubicBezTo>
                      <a:pt x="25651" y="11891"/>
                      <a:pt x="25687" y="11892"/>
                      <a:pt x="25723" y="11892"/>
                    </a:cubicBezTo>
                    <a:cubicBezTo>
                      <a:pt x="26232" y="11892"/>
                      <a:pt x="26702" y="11733"/>
                      <a:pt x="27194" y="11639"/>
                    </a:cubicBezTo>
                    <a:cubicBezTo>
                      <a:pt x="27319" y="11614"/>
                      <a:pt x="27419" y="11564"/>
                      <a:pt x="27520" y="11489"/>
                    </a:cubicBezTo>
                    <a:lnTo>
                      <a:pt x="28046" y="11489"/>
                    </a:lnTo>
                    <a:cubicBezTo>
                      <a:pt x="28093" y="11490"/>
                      <a:pt x="28139" y="11491"/>
                      <a:pt x="28186" y="11491"/>
                    </a:cubicBezTo>
                    <a:cubicBezTo>
                      <a:pt x="28866" y="11491"/>
                      <a:pt x="29543" y="11324"/>
                      <a:pt x="30176" y="11113"/>
                    </a:cubicBezTo>
                    <a:cubicBezTo>
                      <a:pt x="30527" y="11013"/>
                      <a:pt x="30853" y="10887"/>
                      <a:pt x="31204" y="10837"/>
                    </a:cubicBezTo>
                    <a:cubicBezTo>
                      <a:pt x="31279" y="10812"/>
                      <a:pt x="31379" y="10762"/>
                      <a:pt x="31480" y="10737"/>
                    </a:cubicBezTo>
                    <a:cubicBezTo>
                      <a:pt x="32532" y="10386"/>
                      <a:pt x="33585" y="10010"/>
                      <a:pt x="34637" y="9634"/>
                    </a:cubicBezTo>
                    <a:cubicBezTo>
                      <a:pt x="35490" y="9358"/>
                      <a:pt x="36292" y="8957"/>
                      <a:pt x="37094" y="8607"/>
                    </a:cubicBezTo>
                    <a:cubicBezTo>
                      <a:pt x="37344" y="8481"/>
                      <a:pt x="37545" y="8306"/>
                      <a:pt x="37770" y="8155"/>
                    </a:cubicBezTo>
                    <a:cubicBezTo>
                      <a:pt x="37871" y="8105"/>
                      <a:pt x="37971" y="8030"/>
                      <a:pt x="38071" y="7955"/>
                    </a:cubicBezTo>
                    <a:cubicBezTo>
                      <a:pt x="38146" y="7905"/>
                      <a:pt x="38221" y="7855"/>
                      <a:pt x="38297" y="7805"/>
                    </a:cubicBezTo>
                    <a:cubicBezTo>
                      <a:pt x="38923" y="7529"/>
                      <a:pt x="39450" y="7128"/>
                      <a:pt x="39600" y="6401"/>
                    </a:cubicBezTo>
                    <a:cubicBezTo>
                      <a:pt x="39575" y="4998"/>
                      <a:pt x="39575" y="3594"/>
                      <a:pt x="39575" y="2190"/>
                    </a:cubicBezTo>
                    <a:cubicBezTo>
                      <a:pt x="39575" y="1990"/>
                      <a:pt x="39575" y="1789"/>
                      <a:pt x="39575" y="1589"/>
                    </a:cubicBezTo>
                    <a:cubicBezTo>
                      <a:pt x="39508" y="1593"/>
                      <a:pt x="39443" y="1595"/>
                      <a:pt x="39378" y="1595"/>
                    </a:cubicBezTo>
                    <a:cubicBezTo>
                      <a:pt x="39055" y="1595"/>
                      <a:pt x="38756" y="1543"/>
                      <a:pt x="38422" y="1439"/>
                    </a:cubicBezTo>
                    <a:cubicBezTo>
                      <a:pt x="37949" y="1281"/>
                      <a:pt x="37477" y="1184"/>
                      <a:pt x="36968" y="1184"/>
                    </a:cubicBezTo>
                    <a:cubicBezTo>
                      <a:pt x="36910" y="1184"/>
                      <a:pt x="36852" y="1185"/>
                      <a:pt x="36793" y="1188"/>
                    </a:cubicBezTo>
                    <a:lnTo>
                      <a:pt x="36392" y="1188"/>
                    </a:lnTo>
                    <a:cubicBezTo>
                      <a:pt x="36342" y="1194"/>
                      <a:pt x="36291" y="1197"/>
                      <a:pt x="36239" y="1197"/>
                    </a:cubicBezTo>
                    <a:cubicBezTo>
                      <a:pt x="36085" y="1197"/>
                      <a:pt x="35927" y="1175"/>
                      <a:pt x="35772" y="1175"/>
                    </a:cubicBezTo>
                    <a:cubicBezTo>
                      <a:pt x="35565" y="1175"/>
                      <a:pt x="35364" y="1213"/>
                      <a:pt x="35189" y="1388"/>
                    </a:cubicBezTo>
                    <a:cubicBezTo>
                      <a:pt x="35024" y="1315"/>
                      <a:pt x="34846" y="1216"/>
                      <a:pt x="34665" y="1216"/>
                    </a:cubicBezTo>
                    <a:cubicBezTo>
                      <a:pt x="34598" y="1216"/>
                      <a:pt x="34530" y="1229"/>
                      <a:pt x="34462" y="1263"/>
                    </a:cubicBezTo>
                    <a:cubicBezTo>
                      <a:pt x="34376" y="1306"/>
                      <a:pt x="34296" y="1323"/>
                      <a:pt x="34219" y="1323"/>
                    </a:cubicBezTo>
                    <a:cubicBezTo>
                      <a:pt x="34071" y="1323"/>
                      <a:pt x="33933" y="1262"/>
                      <a:pt x="33785" y="1213"/>
                    </a:cubicBezTo>
                    <a:lnTo>
                      <a:pt x="33785" y="1213"/>
                    </a:lnTo>
                    <a:cubicBezTo>
                      <a:pt x="33685" y="1338"/>
                      <a:pt x="33685" y="1464"/>
                      <a:pt x="33810" y="1589"/>
                    </a:cubicBezTo>
                    <a:cubicBezTo>
                      <a:pt x="33936" y="1865"/>
                      <a:pt x="33961" y="2140"/>
                      <a:pt x="33810" y="2391"/>
                    </a:cubicBezTo>
                    <a:cubicBezTo>
                      <a:pt x="33785" y="2566"/>
                      <a:pt x="33735" y="2692"/>
                      <a:pt x="33610" y="2792"/>
                    </a:cubicBezTo>
                    <a:cubicBezTo>
                      <a:pt x="33384" y="3168"/>
                      <a:pt x="33109" y="3494"/>
                      <a:pt x="32808" y="3794"/>
                    </a:cubicBezTo>
                    <a:lnTo>
                      <a:pt x="32808" y="3820"/>
                    </a:lnTo>
                    <a:cubicBezTo>
                      <a:pt x="32733" y="3845"/>
                      <a:pt x="32632" y="3870"/>
                      <a:pt x="32607" y="3945"/>
                    </a:cubicBezTo>
                    <a:cubicBezTo>
                      <a:pt x="32607" y="3945"/>
                      <a:pt x="32582" y="3920"/>
                      <a:pt x="32582" y="3920"/>
                    </a:cubicBezTo>
                    <a:cubicBezTo>
                      <a:pt x="32369" y="3883"/>
                      <a:pt x="32160" y="3873"/>
                      <a:pt x="31953" y="3873"/>
                    </a:cubicBezTo>
                    <a:cubicBezTo>
                      <a:pt x="31726" y="3873"/>
                      <a:pt x="31501" y="3885"/>
                      <a:pt x="31278" y="3885"/>
                    </a:cubicBezTo>
                    <a:cubicBezTo>
                      <a:pt x="31153" y="3885"/>
                      <a:pt x="31028" y="3881"/>
                      <a:pt x="30903" y="3870"/>
                    </a:cubicBezTo>
                    <a:cubicBezTo>
                      <a:pt x="30853" y="3920"/>
                      <a:pt x="30803" y="3945"/>
                      <a:pt x="30778" y="3970"/>
                    </a:cubicBezTo>
                    <a:cubicBezTo>
                      <a:pt x="30652" y="3569"/>
                      <a:pt x="30126" y="3569"/>
                      <a:pt x="29976" y="3193"/>
                    </a:cubicBezTo>
                    <a:cubicBezTo>
                      <a:pt x="29750" y="2992"/>
                      <a:pt x="29876" y="2591"/>
                      <a:pt x="29575" y="2391"/>
                    </a:cubicBezTo>
                    <a:cubicBezTo>
                      <a:pt x="29199" y="2667"/>
                      <a:pt x="28823" y="2867"/>
                      <a:pt x="28372" y="3043"/>
                    </a:cubicBezTo>
                    <a:cubicBezTo>
                      <a:pt x="27595" y="3318"/>
                      <a:pt x="26743" y="3519"/>
                      <a:pt x="26166" y="4195"/>
                    </a:cubicBezTo>
                    <a:cubicBezTo>
                      <a:pt x="25164" y="4797"/>
                      <a:pt x="24186" y="5399"/>
                      <a:pt x="23184" y="6000"/>
                    </a:cubicBezTo>
                    <a:cubicBezTo>
                      <a:pt x="23510" y="6576"/>
                      <a:pt x="24362" y="6501"/>
                      <a:pt x="24637" y="7153"/>
                    </a:cubicBezTo>
                    <a:cubicBezTo>
                      <a:pt x="24963" y="7378"/>
                      <a:pt x="24838" y="7980"/>
                      <a:pt x="25389" y="8030"/>
                    </a:cubicBezTo>
                    <a:cubicBezTo>
                      <a:pt x="25339" y="8080"/>
                      <a:pt x="25289" y="8130"/>
                      <a:pt x="25214" y="8180"/>
                    </a:cubicBezTo>
                    <a:cubicBezTo>
                      <a:pt x="24813" y="8757"/>
                      <a:pt x="24287" y="9258"/>
                      <a:pt x="24111" y="9985"/>
                    </a:cubicBezTo>
                    <a:cubicBezTo>
                      <a:pt x="24074" y="9948"/>
                      <a:pt x="24024" y="9925"/>
                      <a:pt x="23971" y="9925"/>
                    </a:cubicBezTo>
                    <a:cubicBezTo>
                      <a:pt x="23951" y="9925"/>
                      <a:pt x="23931" y="9928"/>
                      <a:pt x="23911" y="9935"/>
                    </a:cubicBezTo>
                    <a:cubicBezTo>
                      <a:pt x="23349" y="10303"/>
                      <a:pt x="22739" y="10316"/>
                      <a:pt x="22131" y="10316"/>
                    </a:cubicBezTo>
                    <a:cubicBezTo>
                      <a:pt x="22087" y="10316"/>
                      <a:pt x="22044" y="10316"/>
                      <a:pt x="22000" y="10316"/>
                    </a:cubicBezTo>
                    <a:cubicBezTo>
                      <a:pt x="21783" y="10316"/>
                      <a:pt x="21567" y="10317"/>
                      <a:pt x="21354" y="10336"/>
                    </a:cubicBezTo>
                    <a:cubicBezTo>
                      <a:pt x="21079" y="9985"/>
                      <a:pt x="20878" y="9609"/>
                      <a:pt x="20728" y="9208"/>
                    </a:cubicBezTo>
                    <a:cubicBezTo>
                      <a:pt x="20452" y="8406"/>
                      <a:pt x="20151" y="7579"/>
                      <a:pt x="20753" y="6777"/>
                    </a:cubicBezTo>
                    <a:cubicBezTo>
                      <a:pt x="20803" y="6677"/>
                      <a:pt x="20828" y="6602"/>
                      <a:pt x="20828" y="6501"/>
                    </a:cubicBezTo>
                    <a:cubicBezTo>
                      <a:pt x="20803" y="6476"/>
                      <a:pt x="20778" y="6426"/>
                      <a:pt x="20753" y="6376"/>
                    </a:cubicBezTo>
                    <a:cubicBezTo>
                      <a:pt x="19199" y="6201"/>
                      <a:pt x="17745" y="5749"/>
                      <a:pt x="16367" y="4998"/>
                    </a:cubicBezTo>
                    <a:cubicBezTo>
                      <a:pt x="14913" y="3995"/>
                      <a:pt x="13434" y="3018"/>
                      <a:pt x="11981" y="2015"/>
                    </a:cubicBezTo>
                    <a:cubicBezTo>
                      <a:pt x="11906" y="2015"/>
                      <a:pt x="11830" y="2040"/>
                      <a:pt x="11755" y="2040"/>
                    </a:cubicBezTo>
                    <a:cubicBezTo>
                      <a:pt x="11699" y="2074"/>
                      <a:pt x="11642" y="2088"/>
                      <a:pt x="11585" y="2088"/>
                    </a:cubicBezTo>
                    <a:cubicBezTo>
                      <a:pt x="11517" y="2088"/>
                      <a:pt x="11448" y="2068"/>
                      <a:pt x="11379" y="2040"/>
                    </a:cubicBezTo>
                    <a:lnTo>
                      <a:pt x="11329" y="2040"/>
                    </a:lnTo>
                    <a:cubicBezTo>
                      <a:pt x="11304" y="2015"/>
                      <a:pt x="11304" y="1990"/>
                      <a:pt x="11279" y="1965"/>
                    </a:cubicBezTo>
                    <a:cubicBezTo>
                      <a:pt x="10652" y="1589"/>
                      <a:pt x="10427" y="712"/>
                      <a:pt x="9575" y="586"/>
                    </a:cubicBezTo>
                    <a:cubicBezTo>
                      <a:pt x="8632" y="362"/>
                      <a:pt x="7689" y="178"/>
                      <a:pt x="6710" y="178"/>
                    </a:cubicBezTo>
                    <a:cubicBezTo>
                      <a:pt x="6596" y="178"/>
                      <a:pt x="6482" y="180"/>
                      <a:pt x="6367" y="185"/>
                    </a:cubicBezTo>
                    <a:cubicBezTo>
                      <a:pt x="6223" y="42"/>
                      <a:pt x="6060" y="0"/>
                      <a:pt x="58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9" name="Google Shape;899;p35"/>
              <p:cNvSpPr/>
              <p:nvPr/>
            </p:nvSpPr>
            <p:spPr>
              <a:xfrm>
                <a:off x="2429975" y="28133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0" name="Google Shape;900;p35"/>
              <p:cNvSpPr/>
              <p:nvPr/>
            </p:nvSpPr>
            <p:spPr>
              <a:xfrm>
                <a:off x="2003275" y="1453300"/>
                <a:ext cx="1013175" cy="353875"/>
              </a:xfrm>
              <a:custGeom>
                <a:avLst/>
                <a:gdLst/>
                <a:ahLst/>
                <a:cxnLst/>
                <a:rect l="l" t="t" r="r" b="b"/>
                <a:pathLst>
                  <a:path w="40527" h="14155" extrusionOk="0">
                    <a:moveTo>
                      <a:pt x="40297" y="1"/>
                    </a:moveTo>
                    <a:cubicBezTo>
                      <a:pt x="40182" y="1"/>
                      <a:pt x="40009" y="46"/>
                      <a:pt x="39750" y="115"/>
                    </a:cubicBezTo>
                    <a:cubicBezTo>
                      <a:pt x="39424" y="165"/>
                      <a:pt x="39098" y="165"/>
                      <a:pt x="38798" y="291"/>
                    </a:cubicBezTo>
                    <a:cubicBezTo>
                      <a:pt x="38697" y="316"/>
                      <a:pt x="38622" y="341"/>
                      <a:pt x="38522" y="366"/>
                    </a:cubicBezTo>
                    <a:cubicBezTo>
                      <a:pt x="37294" y="892"/>
                      <a:pt x="35991" y="1268"/>
                      <a:pt x="34662" y="1519"/>
                    </a:cubicBezTo>
                    <a:cubicBezTo>
                      <a:pt x="33685" y="1719"/>
                      <a:pt x="32682" y="1945"/>
                      <a:pt x="31680" y="2070"/>
                    </a:cubicBezTo>
                    <a:cubicBezTo>
                      <a:pt x="31580" y="2095"/>
                      <a:pt x="31479" y="2120"/>
                      <a:pt x="31379" y="2145"/>
                    </a:cubicBezTo>
                    <a:cubicBezTo>
                      <a:pt x="31028" y="2270"/>
                      <a:pt x="30652" y="2220"/>
                      <a:pt x="30276" y="2270"/>
                    </a:cubicBezTo>
                    <a:cubicBezTo>
                      <a:pt x="29023" y="2471"/>
                      <a:pt x="27770" y="2571"/>
                      <a:pt x="26492" y="2697"/>
                    </a:cubicBezTo>
                    <a:cubicBezTo>
                      <a:pt x="26070" y="2802"/>
                      <a:pt x="25642" y="2825"/>
                      <a:pt x="25212" y="2825"/>
                    </a:cubicBezTo>
                    <a:cubicBezTo>
                      <a:pt x="24872" y="2825"/>
                      <a:pt x="24531" y="2811"/>
                      <a:pt x="24189" y="2811"/>
                    </a:cubicBezTo>
                    <a:cubicBezTo>
                      <a:pt x="24038" y="2811"/>
                      <a:pt x="23886" y="2814"/>
                      <a:pt x="23735" y="2822"/>
                    </a:cubicBezTo>
                    <a:cubicBezTo>
                      <a:pt x="23585" y="2822"/>
                      <a:pt x="23434" y="2822"/>
                      <a:pt x="23284" y="2847"/>
                    </a:cubicBezTo>
                    <a:cubicBezTo>
                      <a:pt x="23133" y="2872"/>
                      <a:pt x="23008" y="2872"/>
                      <a:pt x="22858" y="2897"/>
                    </a:cubicBezTo>
                    <a:cubicBezTo>
                      <a:pt x="22783" y="2922"/>
                      <a:pt x="22682" y="2947"/>
                      <a:pt x="22607" y="2972"/>
                    </a:cubicBezTo>
                    <a:cubicBezTo>
                      <a:pt x="22549" y="2981"/>
                      <a:pt x="22490" y="2983"/>
                      <a:pt x="22432" y="2983"/>
                    </a:cubicBezTo>
                    <a:cubicBezTo>
                      <a:pt x="22315" y="2983"/>
                      <a:pt x="22198" y="2972"/>
                      <a:pt x="22081" y="2972"/>
                    </a:cubicBezTo>
                    <a:cubicBezTo>
                      <a:pt x="21981" y="2972"/>
                      <a:pt x="21880" y="2972"/>
                      <a:pt x="21780" y="2997"/>
                    </a:cubicBezTo>
                    <a:cubicBezTo>
                      <a:pt x="20812" y="3009"/>
                      <a:pt x="19844" y="3032"/>
                      <a:pt x="18879" y="3032"/>
                    </a:cubicBezTo>
                    <a:cubicBezTo>
                      <a:pt x="17794" y="3032"/>
                      <a:pt x="16714" y="3003"/>
                      <a:pt x="15640" y="2897"/>
                    </a:cubicBezTo>
                    <a:cubicBezTo>
                      <a:pt x="14086" y="2747"/>
                      <a:pt x="12532" y="2872"/>
                      <a:pt x="11003" y="2596"/>
                    </a:cubicBezTo>
                    <a:cubicBezTo>
                      <a:pt x="8221" y="2446"/>
                      <a:pt x="5464" y="2070"/>
                      <a:pt x="2732" y="1544"/>
                    </a:cubicBezTo>
                    <a:cubicBezTo>
                      <a:pt x="2194" y="1431"/>
                      <a:pt x="1655" y="1339"/>
                      <a:pt x="1080" y="1339"/>
                    </a:cubicBezTo>
                    <a:cubicBezTo>
                      <a:pt x="1013" y="1339"/>
                      <a:pt x="946" y="1341"/>
                      <a:pt x="878" y="1343"/>
                    </a:cubicBezTo>
                    <a:cubicBezTo>
                      <a:pt x="151" y="1393"/>
                      <a:pt x="0" y="1669"/>
                      <a:pt x="226" y="2296"/>
                    </a:cubicBezTo>
                    <a:cubicBezTo>
                      <a:pt x="251" y="3874"/>
                      <a:pt x="251" y="5453"/>
                      <a:pt x="251" y="7032"/>
                    </a:cubicBezTo>
                    <a:cubicBezTo>
                      <a:pt x="828" y="7659"/>
                      <a:pt x="1279" y="8361"/>
                      <a:pt x="1830" y="8987"/>
                    </a:cubicBezTo>
                    <a:cubicBezTo>
                      <a:pt x="3083" y="10347"/>
                      <a:pt x="4300" y="11850"/>
                      <a:pt x="6244" y="11850"/>
                    </a:cubicBezTo>
                    <a:cubicBezTo>
                      <a:pt x="6594" y="11850"/>
                      <a:pt x="6967" y="11801"/>
                      <a:pt x="7369" y="11694"/>
                    </a:cubicBezTo>
                    <a:cubicBezTo>
                      <a:pt x="7970" y="11544"/>
                      <a:pt x="8522" y="11343"/>
                      <a:pt x="9098" y="11118"/>
                    </a:cubicBezTo>
                    <a:cubicBezTo>
                      <a:pt x="9173" y="11093"/>
                      <a:pt x="9274" y="11068"/>
                      <a:pt x="9349" y="11017"/>
                    </a:cubicBezTo>
                    <a:cubicBezTo>
                      <a:pt x="9524" y="10942"/>
                      <a:pt x="9700" y="10892"/>
                      <a:pt x="9875" y="10842"/>
                    </a:cubicBezTo>
                    <a:cubicBezTo>
                      <a:pt x="11053" y="10266"/>
                      <a:pt x="12281" y="9789"/>
                      <a:pt x="13559" y="9489"/>
                    </a:cubicBezTo>
                    <a:cubicBezTo>
                      <a:pt x="13810" y="9413"/>
                      <a:pt x="14061" y="9338"/>
                      <a:pt x="14336" y="9313"/>
                    </a:cubicBezTo>
                    <a:cubicBezTo>
                      <a:pt x="14462" y="9313"/>
                      <a:pt x="14587" y="9288"/>
                      <a:pt x="14687" y="9288"/>
                    </a:cubicBezTo>
                    <a:cubicBezTo>
                      <a:pt x="14787" y="9263"/>
                      <a:pt x="14863" y="9238"/>
                      <a:pt x="14938" y="9238"/>
                    </a:cubicBezTo>
                    <a:cubicBezTo>
                      <a:pt x="14985" y="9222"/>
                      <a:pt x="15031" y="9216"/>
                      <a:pt x="15078" y="9216"/>
                    </a:cubicBezTo>
                    <a:cubicBezTo>
                      <a:pt x="15182" y="9216"/>
                      <a:pt x="15285" y="9246"/>
                      <a:pt x="15389" y="9263"/>
                    </a:cubicBezTo>
                    <a:cubicBezTo>
                      <a:pt x="15462" y="9273"/>
                      <a:pt x="15530" y="9279"/>
                      <a:pt x="15598" y="9279"/>
                    </a:cubicBezTo>
                    <a:cubicBezTo>
                      <a:pt x="15693" y="9279"/>
                      <a:pt x="15787" y="9267"/>
                      <a:pt x="15890" y="9238"/>
                    </a:cubicBezTo>
                    <a:cubicBezTo>
                      <a:pt x="16057" y="9177"/>
                      <a:pt x="16224" y="9144"/>
                      <a:pt x="16391" y="9144"/>
                    </a:cubicBezTo>
                    <a:cubicBezTo>
                      <a:pt x="16500" y="9144"/>
                      <a:pt x="16609" y="9158"/>
                      <a:pt x="16717" y="9188"/>
                    </a:cubicBezTo>
                    <a:cubicBezTo>
                      <a:pt x="16793" y="9238"/>
                      <a:pt x="16868" y="9263"/>
                      <a:pt x="16968" y="9263"/>
                    </a:cubicBezTo>
                    <a:cubicBezTo>
                      <a:pt x="17168" y="9338"/>
                      <a:pt x="17369" y="9413"/>
                      <a:pt x="17569" y="9514"/>
                    </a:cubicBezTo>
                    <a:cubicBezTo>
                      <a:pt x="18397" y="9890"/>
                      <a:pt x="19073" y="10466"/>
                      <a:pt x="19775" y="11017"/>
                    </a:cubicBezTo>
                    <a:cubicBezTo>
                      <a:pt x="20878" y="11920"/>
                      <a:pt x="21605" y="13248"/>
                      <a:pt x="22883" y="13925"/>
                    </a:cubicBezTo>
                    <a:cubicBezTo>
                      <a:pt x="23264" y="14079"/>
                      <a:pt x="23630" y="14154"/>
                      <a:pt x="23978" y="14154"/>
                    </a:cubicBezTo>
                    <a:cubicBezTo>
                      <a:pt x="24707" y="14154"/>
                      <a:pt x="25364" y="13825"/>
                      <a:pt x="25940" y="13198"/>
                    </a:cubicBezTo>
                    <a:cubicBezTo>
                      <a:pt x="26291" y="12847"/>
                      <a:pt x="26692" y="12546"/>
                      <a:pt x="27043" y="12195"/>
                    </a:cubicBezTo>
                    <a:cubicBezTo>
                      <a:pt x="27143" y="12095"/>
                      <a:pt x="27219" y="11995"/>
                      <a:pt x="27319" y="11895"/>
                    </a:cubicBezTo>
                    <a:cubicBezTo>
                      <a:pt x="27394" y="11794"/>
                      <a:pt x="27494" y="11694"/>
                      <a:pt x="27595" y="11619"/>
                    </a:cubicBezTo>
                    <a:cubicBezTo>
                      <a:pt x="27695" y="11544"/>
                      <a:pt x="27795" y="11469"/>
                      <a:pt x="27920" y="11418"/>
                    </a:cubicBezTo>
                    <a:cubicBezTo>
                      <a:pt x="28196" y="11243"/>
                      <a:pt x="28497" y="11042"/>
                      <a:pt x="28798" y="10892"/>
                    </a:cubicBezTo>
                    <a:cubicBezTo>
                      <a:pt x="28923" y="10842"/>
                      <a:pt x="29023" y="10792"/>
                      <a:pt x="29148" y="10767"/>
                    </a:cubicBezTo>
                    <a:cubicBezTo>
                      <a:pt x="29224" y="10742"/>
                      <a:pt x="29299" y="10717"/>
                      <a:pt x="29399" y="10717"/>
                    </a:cubicBezTo>
                    <a:cubicBezTo>
                      <a:pt x="29474" y="10692"/>
                      <a:pt x="29549" y="10692"/>
                      <a:pt x="29625" y="10667"/>
                    </a:cubicBezTo>
                    <a:cubicBezTo>
                      <a:pt x="29725" y="10641"/>
                      <a:pt x="29800" y="10641"/>
                      <a:pt x="29875" y="10616"/>
                    </a:cubicBezTo>
                    <a:cubicBezTo>
                      <a:pt x="30093" y="10571"/>
                      <a:pt x="30311" y="10540"/>
                      <a:pt x="30526" y="10540"/>
                    </a:cubicBezTo>
                    <a:cubicBezTo>
                      <a:pt x="30782" y="10540"/>
                      <a:pt x="31034" y="10583"/>
                      <a:pt x="31279" y="10692"/>
                    </a:cubicBezTo>
                    <a:cubicBezTo>
                      <a:pt x="32331" y="10967"/>
                      <a:pt x="33184" y="11619"/>
                      <a:pt x="34036" y="12271"/>
                    </a:cubicBezTo>
                    <a:cubicBezTo>
                      <a:pt x="34612" y="12596"/>
                      <a:pt x="35239" y="12822"/>
                      <a:pt x="35865" y="13047"/>
                    </a:cubicBezTo>
                    <a:cubicBezTo>
                      <a:pt x="35983" y="13077"/>
                      <a:pt x="36100" y="13089"/>
                      <a:pt x="36213" y="13089"/>
                    </a:cubicBezTo>
                    <a:cubicBezTo>
                      <a:pt x="36292" y="13089"/>
                      <a:pt x="36369" y="13083"/>
                      <a:pt x="36442" y="13073"/>
                    </a:cubicBezTo>
                    <a:cubicBezTo>
                      <a:pt x="36617" y="13022"/>
                      <a:pt x="36818" y="12947"/>
                      <a:pt x="36993" y="12897"/>
                    </a:cubicBezTo>
                    <a:cubicBezTo>
                      <a:pt x="37419" y="12747"/>
                      <a:pt x="37845" y="12596"/>
                      <a:pt x="38196" y="12271"/>
                    </a:cubicBezTo>
                    <a:cubicBezTo>
                      <a:pt x="38697" y="11870"/>
                      <a:pt x="39098" y="11368"/>
                      <a:pt x="39399" y="10817"/>
                    </a:cubicBezTo>
                    <a:cubicBezTo>
                      <a:pt x="39550" y="10491"/>
                      <a:pt x="39800" y="10240"/>
                      <a:pt x="39875" y="9890"/>
                    </a:cubicBezTo>
                    <a:cubicBezTo>
                      <a:pt x="40026" y="9814"/>
                      <a:pt x="39976" y="9589"/>
                      <a:pt x="40101" y="9514"/>
                    </a:cubicBezTo>
                    <a:cubicBezTo>
                      <a:pt x="40176" y="9438"/>
                      <a:pt x="40251" y="9363"/>
                      <a:pt x="40301" y="9288"/>
                    </a:cubicBezTo>
                    <a:cubicBezTo>
                      <a:pt x="40377" y="9238"/>
                      <a:pt x="40452" y="9163"/>
                      <a:pt x="40477" y="9037"/>
                    </a:cubicBezTo>
                    <a:cubicBezTo>
                      <a:pt x="40502" y="6230"/>
                      <a:pt x="40502" y="3448"/>
                      <a:pt x="40527" y="641"/>
                    </a:cubicBezTo>
                    <a:cubicBezTo>
                      <a:pt x="40527" y="165"/>
                      <a:pt x="40516" y="1"/>
                      <a:pt x="402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1" name="Google Shape;901;p35"/>
              <p:cNvSpPr/>
              <p:nvPr/>
            </p:nvSpPr>
            <p:spPr>
              <a:xfrm>
                <a:off x="2018300" y="2711175"/>
                <a:ext cx="990650" cy="164925"/>
              </a:xfrm>
              <a:custGeom>
                <a:avLst/>
                <a:gdLst/>
                <a:ahLst/>
                <a:cxnLst/>
                <a:rect l="l" t="t" r="r" b="b"/>
                <a:pathLst>
                  <a:path w="39626" h="6597" extrusionOk="0">
                    <a:moveTo>
                      <a:pt x="39126" y="0"/>
                    </a:moveTo>
                    <a:cubicBezTo>
                      <a:pt x="38724" y="0"/>
                      <a:pt x="38449" y="371"/>
                      <a:pt x="38096" y="527"/>
                    </a:cubicBezTo>
                    <a:cubicBezTo>
                      <a:pt x="37871" y="678"/>
                      <a:pt x="37645" y="828"/>
                      <a:pt x="37395" y="953"/>
                    </a:cubicBezTo>
                    <a:cubicBezTo>
                      <a:pt x="36392" y="1429"/>
                      <a:pt x="35415" y="1981"/>
                      <a:pt x="34337" y="2307"/>
                    </a:cubicBezTo>
                    <a:cubicBezTo>
                      <a:pt x="33660" y="2683"/>
                      <a:pt x="32883" y="2808"/>
                      <a:pt x="32157" y="3059"/>
                    </a:cubicBezTo>
                    <a:cubicBezTo>
                      <a:pt x="31655" y="3209"/>
                      <a:pt x="31204" y="3460"/>
                      <a:pt x="30678" y="3485"/>
                    </a:cubicBezTo>
                    <a:cubicBezTo>
                      <a:pt x="30427" y="3535"/>
                      <a:pt x="30202" y="3635"/>
                      <a:pt x="29951" y="3685"/>
                    </a:cubicBezTo>
                    <a:cubicBezTo>
                      <a:pt x="29074" y="3961"/>
                      <a:pt x="28172" y="4086"/>
                      <a:pt x="27269" y="4211"/>
                    </a:cubicBezTo>
                    <a:cubicBezTo>
                      <a:pt x="26718" y="4236"/>
                      <a:pt x="26192" y="4412"/>
                      <a:pt x="25640" y="4462"/>
                    </a:cubicBezTo>
                    <a:cubicBezTo>
                      <a:pt x="25540" y="4462"/>
                      <a:pt x="25465" y="4487"/>
                      <a:pt x="25364" y="4512"/>
                    </a:cubicBezTo>
                    <a:cubicBezTo>
                      <a:pt x="25236" y="4570"/>
                      <a:pt x="25102" y="4591"/>
                      <a:pt x="24968" y="4591"/>
                    </a:cubicBezTo>
                    <a:cubicBezTo>
                      <a:pt x="24814" y="4591"/>
                      <a:pt x="24660" y="4564"/>
                      <a:pt x="24512" y="4537"/>
                    </a:cubicBezTo>
                    <a:cubicBezTo>
                      <a:pt x="24412" y="4537"/>
                      <a:pt x="24312" y="4562"/>
                      <a:pt x="24212" y="4587"/>
                    </a:cubicBezTo>
                    <a:cubicBezTo>
                      <a:pt x="22723" y="4790"/>
                      <a:pt x="21234" y="4816"/>
                      <a:pt x="19745" y="4816"/>
                    </a:cubicBezTo>
                    <a:cubicBezTo>
                      <a:pt x="19204" y="4816"/>
                      <a:pt x="18663" y="4813"/>
                      <a:pt x="18121" y="4813"/>
                    </a:cubicBezTo>
                    <a:lnTo>
                      <a:pt x="17796" y="4813"/>
                    </a:lnTo>
                    <a:cubicBezTo>
                      <a:pt x="17539" y="4807"/>
                      <a:pt x="17280" y="4807"/>
                      <a:pt x="17021" y="4807"/>
                    </a:cubicBezTo>
                    <a:lnTo>
                      <a:pt x="17021" y="4807"/>
                    </a:lnTo>
                    <a:cubicBezTo>
                      <a:pt x="16243" y="4807"/>
                      <a:pt x="15458" y="4807"/>
                      <a:pt x="14688" y="4637"/>
                    </a:cubicBezTo>
                    <a:cubicBezTo>
                      <a:pt x="14525" y="4637"/>
                      <a:pt x="14362" y="4644"/>
                      <a:pt x="14196" y="4644"/>
                    </a:cubicBezTo>
                    <a:cubicBezTo>
                      <a:pt x="14030" y="4644"/>
                      <a:pt x="13861" y="4637"/>
                      <a:pt x="13685" y="4612"/>
                    </a:cubicBezTo>
                    <a:cubicBezTo>
                      <a:pt x="13660" y="4587"/>
                      <a:pt x="13610" y="4587"/>
                      <a:pt x="13560" y="4587"/>
                    </a:cubicBezTo>
                    <a:cubicBezTo>
                      <a:pt x="13510" y="4587"/>
                      <a:pt x="13485" y="4587"/>
                      <a:pt x="13435" y="4562"/>
                    </a:cubicBezTo>
                    <a:cubicBezTo>
                      <a:pt x="13384" y="4562"/>
                      <a:pt x="13334" y="4562"/>
                      <a:pt x="13309" y="4587"/>
                    </a:cubicBezTo>
                    <a:cubicBezTo>
                      <a:pt x="13134" y="4587"/>
                      <a:pt x="12983" y="4587"/>
                      <a:pt x="12833" y="4537"/>
                    </a:cubicBezTo>
                    <a:cubicBezTo>
                      <a:pt x="12733" y="4512"/>
                      <a:pt x="12658" y="4487"/>
                      <a:pt x="12582" y="4487"/>
                    </a:cubicBezTo>
                    <a:cubicBezTo>
                      <a:pt x="12232" y="4462"/>
                      <a:pt x="11881" y="4412"/>
                      <a:pt x="11530" y="4287"/>
                    </a:cubicBezTo>
                    <a:cubicBezTo>
                      <a:pt x="11104" y="4211"/>
                      <a:pt x="10678" y="4136"/>
                      <a:pt x="10252" y="4036"/>
                    </a:cubicBezTo>
                    <a:cubicBezTo>
                      <a:pt x="8171" y="3585"/>
                      <a:pt x="6116" y="3008"/>
                      <a:pt x="4111" y="2206"/>
                    </a:cubicBezTo>
                    <a:cubicBezTo>
                      <a:pt x="4011" y="2181"/>
                      <a:pt x="3936" y="2131"/>
                      <a:pt x="3836" y="2106"/>
                    </a:cubicBezTo>
                    <a:cubicBezTo>
                      <a:pt x="3710" y="2056"/>
                      <a:pt x="3610" y="2006"/>
                      <a:pt x="3485" y="1956"/>
                    </a:cubicBezTo>
                    <a:cubicBezTo>
                      <a:pt x="3209" y="1830"/>
                      <a:pt x="2933" y="1705"/>
                      <a:pt x="2708" y="1530"/>
                    </a:cubicBezTo>
                    <a:cubicBezTo>
                      <a:pt x="2432" y="1329"/>
                      <a:pt x="2131" y="1154"/>
                      <a:pt x="1881" y="928"/>
                    </a:cubicBezTo>
                    <a:cubicBezTo>
                      <a:pt x="1530" y="678"/>
                      <a:pt x="1104" y="552"/>
                      <a:pt x="778" y="226"/>
                    </a:cubicBezTo>
                    <a:cubicBezTo>
                      <a:pt x="628" y="151"/>
                      <a:pt x="477" y="51"/>
                      <a:pt x="302" y="26"/>
                    </a:cubicBezTo>
                    <a:cubicBezTo>
                      <a:pt x="277" y="1"/>
                      <a:pt x="227" y="1"/>
                      <a:pt x="176" y="1"/>
                    </a:cubicBezTo>
                    <a:cubicBezTo>
                      <a:pt x="151" y="26"/>
                      <a:pt x="101" y="51"/>
                      <a:pt x="76" y="76"/>
                    </a:cubicBezTo>
                    <a:cubicBezTo>
                      <a:pt x="76" y="477"/>
                      <a:pt x="101" y="878"/>
                      <a:pt x="51" y="1279"/>
                    </a:cubicBezTo>
                    <a:cubicBezTo>
                      <a:pt x="1" y="1805"/>
                      <a:pt x="227" y="2131"/>
                      <a:pt x="678" y="2357"/>
                    </a:cubicBezTo>
                    <a:cubicBezTo>
                      <a:pt x="1354" y="2733"/>
                      <a:pt x="1981" y="3109"/>
                      <a:pt x="2633" y="3510"/>
                    </a:cubicBezTo>
                    <a:cubicBezTo>
                      <a:pt x="2733" y="3560"/>
                      <a:pt x="2808" y="3635"/>
                      <a:pt x="2908" y="3660"/>
                    </a:cubicBezTo>
                    <a:cubicBezTo>
                      <a:pt x="2958" y="3660"/>
                      <a:pt x="3008" y="3660"/>
                      <a:pt x="3034" y="3710"/>
                    </a:cubicBezTo>
                    <a:cubicBezTo>
                      <a:pt x="3109" y="3760"/>
                      <a:pt x="3209" y="3810"/>
                      <a:pt x="3284" y="3835"/>
                    </a:cubicBezTo>
                    <a:lnTo>
                      <a:pt x="3284" y="3861"/>
                    </a:lnTo>
                    <a:cubicBezTo>
                      <a:pt x="3460" y="3911"/>
                      <a:pt x="3660" y="3961"/>
                      <a:pt x="3836" y="4011"/>
                    </a:cubicBezTo>
                    <a:cubicBezTo>
                      <a:pt x="5389" y="4612"/>
                      <a:pt x="6968" y="5139"/>
                      <a:pt x="8597" y="5515"/>
                    </a:cubicBezTo>
                    <a:cubicBezTo>
                      <a:pt x="11705" y="6216"/>
                      <a:pt x="14838" y="6567"/>
                      <a:pt x="17996" y="6592"/>
                    </a:cubicBezTo>
                    <a:cubicBezTo>
                      <a:pt x="18238" y="6595"/>
                      <a:pt x="18479" y="6597"/>
                      <a:pt x="18721" y="6597"/>
                    </a:cubicBezTo>
                    <a:cubicBezTo>
                      <a:pt x="22611" y="6597"/>
                      <a:pt x="26479" y="6214"/>
                      <a:pt x="30302" y="5364"/>
                    </a:cubicBezTo>
                    <a:cubicBezTo>
                      <a:pt x="33134" y="4738"/>
                      <a:pt x="35891" y="3886"/>
                      <a:pt x="38548" y="2708"/>
                    </a:cubicBezTo>
                    <a:cubicBezTo>
                      <a:pt x="39224" y="2382"/>
                      <a:pt x="39625" y="2006"/>
                      <a:pt x="39500" y="1179"/>
                    </a:cubicBezTo>
                    <a:cubicBezTo>
                      <a:pt x="39425" y="828"/>
                      <a:pt x="39500" y="452"/>
                      <a:pt x="39500" y="101"/>
                    </a:cubicBezTo>
                    <a:cubicBezTo>
                      <a:pt x="39362" y="30"/>
                      <a:pt x="39239" y="0"/>
                      <a:pt x="391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35"/>
              <p:cNvSpPr/>
              <p:nvPr/>
            </p:nvSpPr>
            <p:spPr>
              <a:xfrm>
                <a:off x="2885475" y="1265625"/>
                <a:ext cx="1222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1468" extrusionOk="0">
                    <a:moveTo>
                      <a:pt x="1032" y="1"/>
                    </a:moveTo>
                    <a:cubicBezTo>
                      <a:pt x="708" y="1"/>
                      <a:pt x="480" y="189"/>
                      <a:pt x="327" y="554"/>
                    </a:cubicBezTo>
                    <a:cubicBezTo>
                      <a:pt x="226" y="780"/>
                      <a:pt x="101" y="980"/>
                      <a:pt x="1" y="1181"/>
                    </a:cubicBezTo>
                    <a:cubicBezTo>
                      <a:pt x="1" y="1403"/>
                      <a:pt x="71" y="1468"/>
                      <a:pt x="175" y="1468"/>
                    </a:cubicBezTo>
                    <a:cubicBezTo>
                      <a:pt x="247" y="1468"/>
                      <a:pt x="335" y="1437"/>
                      <a:pt x="427" y="1406"/>
                    </a:cubicBezTo>
                    <a:cubicBezTo>
                      <a:pt x="1881" y="1381"/>
                      <a:pt x="3284" y="1181"/>
                      <a:pt x="4888" y="705"/>
                    </a:cubicBezTo>
                    <a:cubicBezTo>
                      <a:pt x="4337" y="504"/>
                      <a:pt x="4036" y="429"/>
                      <a:pt x="3710" y="354"/>
                    </a:cubicBezTo>
                    <a:cubicBezTo>
                      <a:pt x="2933" y="153"/>
                      <a:pt x="2131" y="254"/>
                      <a:pt x="1354" y="53"/>
                    </a:cubicBezTo>
                    <a:cubicBezTo>
                      <a:pt x="1238" y="18"/>
                      <a:pt x="1130" y="1"/>
                      <a:pt x="10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3" name="Google Shape;903;p35"/>
              <p:cNvSpPr/>
              <p:nvPr/>
            </p:nvSpPr>
            <p:spPr>
              <a:xfrm>
                <a:off x="2870450" y="1295125"/>
                <a:ext cx="257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06" extrusionOk="0">
                    <a:moveTo>
                      <a:pt x="602" y="1"/>
                    </a:moveTo>
                    <a:cubicBezTo>
                      <a:pt x="517" y="18"/>
                      <a:pt x="421" y="103"/>
                      <a:pt x="322" y="103"/>
                    </a:cubicBezTo>
                    <a:cubicBezTo>
                      <a:pt x="274" y="103"/>
                      <a:pt x="225" y="83"/>
                      <a:pt x="176" y="26"/>
                    </a:cubicBezTo>
                    <a:cubicBezTo>
                      <a:pt x="25" y="101"/>
                      <a:pt x="25" y="252"/>
                      <a:pt x="0" y="377"/>
                    </a:cubicBezTo>
                    <a:cubicBezTo>
                      <a:pt x="167" y="377"/>
                      <a:pt x="340" y="405"/>
                      <a:pt x="508" y="405"/>
                    </a:cubicBezTo>
                    <a:cubicBezTo>
                      <a:pt x="692" y="405"/>
                      <a:pt x="870" y="371"/>
                      <a:pt x="1028" y="226"/>
                    </a:cubicBezTo>
                    <a:cubicBezTo>
                      <a:pt x="852" y="176"/>
                      <a:pt x="702" y="151"/>
                      <a:pt x="602" y="1"/>
                    </a:cubicBezTo>
                    <a:close/>
                  </a:path>
                </a:pathLst>
              </a:custGeom>
              <a:solidFill>
                <a:srgbClr val="7799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4" name="Google Shape;904;p35"/>
              <p:cNvSpPr/>
              <p:nvPr/>
            </p:nvSpPr>
            <p:spPr>
              <a:xfrm>
                <a:off x="2825950" y="1255025"/>
                <a:ext cx="50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27" extrusionOk="0">
                    <a:moveTo>
                      <a:pt x="201" y="1"/>
                    </a:moveTo>
                    <a:lnTo>
                      <a:pt x="201" y="1"/>
                    </a:lnTo>
                    <a:cubicBezTo>
                      <a:pt x="26" y="76"/>
                      <a:pt x="1" y="226"/>
                      <a:pt x="1" y="427"/>
                    </a:cubicBezTo>
                    <a:cubicBezTo>
                      <a:pt x="176" y="327"/>
                      <a:pt x="201" y="176"/>
                      <a:pt x="201" y="1"/>
                    </a:cubicBezTo>
                    <a:close/>
                  </a:path>
                </a:pathLst>
              </a:custGeom>
              <a:solidFill>
                <a:srgbClr val="69615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35"/>
              <p:cNvSpPr/>
              <p:nvPr/>
            </p:nvSpPr>
            <p:spPr>
              <a:xfrm>
                <a:off x="2810925" y="571375"/>
                <a:ext cx="571450" cy="737925"/>
              </a:xfrm>
              <a:custGeom>
                <a:avLst/>
                <a:gdLst/>
                <a:ahLst/>
                <a:cxnLst/>
                <a:rect l="l" t="t" r="r" b="b"/>
                <a:pathLst>
                  <a:path w="22858" h="29517" extrusionOk="0">
                    <a:moveTo>
                      <a:pt x="22419" y="1"/>
                    </a:moveTo>
                    <a:cubicBezTo>
                      <a:pt x="22399" y="1"/>
                      <a:pt x="22378" y="2"/>
                      <a:pt x="22356" y="3"/>
                    </a:cubicBezTo>
                    <a:cubicBezTo>
                      <a:pt x="21504" y="79"/>
                      <a:pt x="20627" y="129"/>
                      <a:pt x="19775" y="179"/>
                    </a:cubicBezTo>
                    <a:cubicBezTo>
                      <a:pt x="18436" y="276"/>
                      <a:pt x="17144" y="681"/>
                      <a:pt x="15830" y="681"/>
                    </a:cubicBezTo>
                    <a:cubicBezTo>
                      <a:pt x="15792" y="681"/>
                      <a:pt x="15753" y="681"/>
                      <a:pt x="15715" y="680"/>
                    </a:cubicBezTo>
                    <a:cubicBezTo>
                      <a:pt x="15289" y="680"/>
                      <a:pt x="15113" y="881"/>
                      <a:pt x="14963" y="1206"/>
                    </a:cubicBezTo>
                    <a:cubicBezTo>
                      <a:pt x="14512" y="2059"/>
                      <a:pt x="14036" y="2911"/>
                      <a:pt x="13584" y="3763"/>
                    </a:cubicBezTo>
                    <a:cubicBezTo>
                      <a:pt x="12356" y="6069"/>
                      <a:pt x="11178" y="8399"/>
                      <a:pt x="9875" y="10630"/>
                    </a:cubicBezTo>
                    <a:cubicBezTo>
                      <a:pt x="8547" y="12886"/>
                      <a:pt x="7344" y="15166"/>
                      <a:pt x="6116" y="17472"/>
                    </a:cubicBezTo>
                    <a:cubicBezTo>
                      <a:pt x="5439" y="18775"/>
                      <a:pt x="4863" y="20129"/>
                      <a:pt x="4010" y="21332"/>
                    </a:cubicBezTo>
                    <a:cubicBezTo>
                      <a:pt x="3885" y="21432"/>
                      <a:pt x="3910" y="21633"/>
                      <a:pt x="3810" y="21733"/>
                    </a:cubicBezTo>
                    <a:cubicBezTo>
                      <a:pt x="3559" y="21958"/>
                      <a:pt x="3534" y="22284"/>
                      <a:pt x="3409" y="22535"/>
                    </a:cubicBezTo>
                    <a:cubicBezTo>
                      <a:pt x="3284" y="22635"/>
                      <a:pt x="3334" y="22836"/>
                      <a:pt x="3183" y="22911"/>
                    </a:cubicBezTo>
                    <a:lnTo>
                      <a:pt x="3183" y="22936"/>
                    </a:lnTo>
                    <a:cubicBezTo>
                      <a:pt x="3136" y="23007"/>
                      <a:pt x="3065" y="23056"/>
                      <a:pt x="3015" y="23147"/>
                    </a:cubicBezTo>
                    <a:lnTo>
                      <a:pt x="3015" y="23147"/>
                    </a:lnTo>
                    <a:cubicBezTo>
                      <a:pt x="2861" y="23251"/>
                      <a:pt x="2904" y="23441"/>
                      <a:pt x="2807" y="23537"/>
                    </a:cubicBezTo>
                    <a:cubicBezTo>
                      <a:pt x="2231" y="24866"/>
                      <a:pt x="1680" y="26194"/>
                      <a:pt x="802" y="27347"/>
                    </a:cubicBezTo>
                    <a:cubicBezTo>
                      <a:pt x="681" y="27444"/>
                      <a:pt x="701" y="27635"/>
                      <a:pt x="611" y="27761"/>
                    </a:cubicBezTo>
                    <a:lnTo>
                      <a:pt x="611" y="27761"/>
                    </a:lnTo>
                    <a:cubicBezTo>
                      <a:pt x="152" y="28137"/>
                      <a:pt x="199" y="28706"/>
                      <a:pt x="0" y="29176"/>
                    </a:cubicBezTo>
                    <a:cubicBezTo>
                      <a:pt x="35" y="29436"/>
                      <a:pt x="177" y="29517"/>
                      <a:pt x="353" y="29517"/>
                    </a:cubicBezTo>
                    <a:cubicBezTo>
                      <a:pt x="432" y="29517"/>
                      <a:pt x="517" y="29500"/>
                      <a:pt x="602" y="29477"/>
                    </a:cubicBezTo>
                    <a:cubicBezTo>
                      <a:pt x="1203" y="29327"/>
                      <a:pt x="1805" y="29377"/>
                      <a:pt x="2381" y="29327"/>
                    </a:cubicBezTo>
                    <a:cubicBezTo>
                      <a:pt x="2507" y="29252"/>
                      <a:pt x="2507" y="29101"/>
                      <a:pt x="2557" y="28976"/>
                    </a:cubicBezTo>
                    <a:cubicBezTo>
                      <a:pt x="2757" y="28400"/>
                      <a:pt x="2983" y="27823"/>
                      <a:pt x="3334" y="27322"/>
                    </a:cubicBezTo>
                    <a:cubicBezTo>
                      <a:pt x="4086" y="25593"/>
                      <a:pt x="5088" y="23988"/>
                      <a:pt x="5890" y="22284"/>
                    </a:cubicBezTo>
                    <a:cubicBezTo>
                      <a:pt x="6692" y="20605"/>
                      <a:pt x="7770" y="19076"/>
                      <a:pt x="8421" y="17322"/>
                    </a:cubicBezTo>
                    <a:cubicBezTo>
                      <a:pt x="8848" y="16720"/>
                      <a:pt x="9223" y="16069"/>
                      <a:pt x="9424" y="15317"/>
                    </a:cubicBezTo>
                    <a:cubicBezTo>
                      <a:pt x="10051" y="14715"/>
                      <a:pt x="10351" y="13913"/>
                      <a:pt x="10627" y="13111"/>
                    </a:cubicBezTo>
                    <a:cubicBezTo>
                      <a:pt x="10853" y="12911"/>
                      <a:pt x="10953" y="12610"/>
                      <a:pt x="11053" y="12309"/>
                    </a:cubicBezTo>
                    <a:cubicBezTo>
                      <a:pt x="11178" y="12234"/>
                      <a:pt x="11229" y="12109"/>
                      <a:pt x="11229" y="11983"/>
                    </a:cubicBezTo>
                    <a:cubicBezTo>
                      <a:pt x="11429" y="11783"/>
                      <a:pt x="11604" y="11607"/>
                      <a:pt x="11604" y="11307"/>
                    </a:cubicBezTo>
                    <a:cubicBezTo>
                      <a:pt x="11830" y="10906"/>
                      <a:pt x="12106" y="10555"/>
                      <a:pt x="12206" y="10104"/>
                    </a:cubicBezTo>
                    <a:cubicBezTo>
                      <a:pt x="12356" y="10003"/>
                      <a:pt x="12432" y="9878"/>
                      <a:pt x="12432" y="9728"/>
                    </a:cubicBezTo>
                    <a:cubicBezTo>
                      <a:pt x="12582" y="9628"/>
                      <a:pt x="12632" y="9477"/>
                      <a:pt x="12632" y="9302"/>
                    </a:cubicBezTo>
                    <a:cubicBezTo>
                      <a:pt x="12782" y="9227"/>
                      <a:pt x="12833" y="9076"/>
                      <a:pt x="12858" y="8926"/>
                    </a:cubicBezTo>
                    <a:cubicBezTo>
                      <a:pt x="13334" y="7998"/>
                      <a:pt x="14010" y="7196"/>
                      <a:pt x="14236" y="6169"/>
                    </a:cubicBezTo>
                    <a:cubicBezTo>
                      <a:pt x="14812" y="5517"/>
                      <a:pt x="15213" y="4740"/>
                      <a:pt x="15439" y="3888"/>
                    </a:cubicBezTo>
                    <a:cubicBezTo>
                      <a:pt x="15514" y="3813"/>
                      <a:pt x="15615" y="3763"/>
                      <a:pt x="15640" y="3663"/>
                    </a:cubicBezTo>
                    <a:cubicBezTo>
                      <a:pt x="15965" y="2610"/>
                      <a:pt x="16692" y="2485"/>
                      <a:pt x="17695" y="2460"/>
                    </a:cubicBezTo>
                    <a:cubicBezTo>
                      <a:pt x="19148" y="2434"/>
                      <a:pt x="20602" y="2259"/>
                      <a:pt x="22056" y="2234"/>
                    </a:cubicBezTo>
                    <a:cubicBezTo>
                      <a:pt x="22256" y="2234"/>
                      <a:pt x="22457" y="2234"/>
                      <a:pt x="22632" y="2109"/>
                    </a:cubicBezTo>
                    <a:cubicBezTo>
                      <a:pt x="22858" y="2033"/>
                      <a:pt x="22833" y="1883"/>
                      <a:pt x="22757" y="1708"/>
                    </a:cubicBezTo>
                    <a:cubicBezTo>
                      <a:pt x="22782" y="1257"/>
                      <a:pt x="22808" y="830"/>
                      <a:pt x="22808" y="404"/>
                    </a:cubicBezTo>
                    <a:cubicBezTo>
                      <a:pt x="22808" y="149"/>
                      <a:pt x="22678" y="1"/>
                      <a:pt x="224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6" name="Google Shape;906;p35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7" name="Google Shape;907;p35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35"/>
              <p:cNvSpPr/>
              <p:nvPr/>
            </p:nvSpPr>
            <p:spPr>
              <a:xfrm>
                <a:off x="2094125" y="2141625"/>
                <a:ext cx="33225" cy="27100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1084" extrusionOk="0">
                    <a:moveTo>
                      <a:pt x="652" y="1"/>
                    </a:moveTo>
                    <a:cubicBezTo>
                      <a:pt x="376" y="1"/>
                      <a:pt x="126" y="101"/>
                      <a:pt x="51" y="427"/>
                    </a:cubicBezTo>
                    <a:cubicBezTo>
                      <a:pt x="1" y="652"/>
                      <a:pt x="402" y="1028"/>
                      <a:pt x="777" y="1078"/>
                    </a:cubicBezTo>
                    <a:cubicBezTo>
                      <a:pt x="806" y="1082"/>
                      <a:pt x="832" y="1084"/>
                      <a:pt x="856" y="1084"/>
                    </a:cubicBezTo>
                    <a:cubicBezTo>
                      <a:pt x="1158" y="1084"/>
                      <a:pt x="1186" y="811"/>
                      <a:pt x="1279" y="602"/>
                    </a:cubicBezTo>
                    <a:cubicBezTo>
                      <a:pt x="1329" y="302"/>
                      <a:pt x="1003" y="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9" name="Google Shape;909;p35"/>
              <p:cNvSpPr/>
              <p:nvPr/>
            </p:nvSpPr>
            <p:spPr>
              <a:xfrm>
                <a:off x="2550300" y="2191750"/>
                <a:ext cx="288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980" extrusionOk="0">
                    <a:moveTo>
                      <a:pt x="501" y="1"/>
                    </a:moveTo>
                    <a:cubicBezTo>
                      <a:pt x="250" y="1"/>
                      <a:pt x="24" y="76"/>
                      <a:pt x="24" y="377"/>
                    </a:cubicBezTo>
                    <a:cubicBezTo>
                      <a:pt x="0" y="643"/>
                      <a:pt x="327" y="980"/>
                      <a:pt x="620" y="980"/>
                    </a:cubicBezTo>
                    <a:cubicBezTo>
                      <a:pt x="630" y="980"/>
                      <a:pt x="641" y="979"/>
                      <a:pt x="651" y="978"/>
                    </a:cubicBezTo>
                    <a:cubicBezTo>
                      <a:pt x="1002" y="978"/>
                      <a:pt x="1052" y="703"/>
                      <a:pt x="1152" y="452"/>
                    </a:cubicBezTo>
                    <a:cubicBezTo>
                      <a:pt x="1077" y="76"/>
                      <a:pt x="801" y="1"/>
                      <a:pt x="5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0" name="Google Shape;910;p35"/>
              <p:cNvSpPr/>
              <p:nvPr/>
            </p:nvSpPr>
            <p:spPr>
              <a:xfrm>
                <a:off x="2319075" y="2422775"/>
                <a:ext cx="363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237" extrusionOk="0">
                    <a:moveTo>
                      <a:pt x="790" y="0"/>
                    </a:moveTo>
                    <a:cubicBezTo>
                      <a:pt x="534" y="0"/>
                      <a:pt x="371" y="343"/>
                      <a:pt x="125" y="384"/>
                    </a:cubicBezTo>
                    <a:cubicBezTo>
                      <a:pt x="25" y="409"/>
                      <a:pt x="0" y="434"/>
                      <a:pt x="25" y="509"/>
                    </a:cubicBezTo>
                    <a:cubicBezTo>
                      <a:pt x="176" y="584"/>
                      <a:pt x="301" y="685"/>
                      <a:pt x="426" y="785"/>
                    </a:cubicBezTo>
                    <a:cubicBezTo>
                      <a:pt x="677" y="935"/>
                      <a:pt x="902" y="1161"/>
                      <a:pt x="1228" y="1236"/>
                    </a:cubicBezTo>
                    <a:cubicBezTo>
                      <a:pt x="1153" y="835"/>
                      <a:pt x="1454" y="334"/>
                      <a:pt x="978" y="58"/>
                    </a:cubicBezTo>
                    <a:cubicBezTo>
                      <a:pt x="909" y="17"/>
                      <a:pt x="847" y="0"/>
                      <a:pt x="7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35"/>
              <p:cNvSpPr/>
              <p:nvPr/>
            </p:nvSpPr>
            <p:spPr>
              <a:xfrm>
                <a:off x="2120450" y="2072075"/>
                <a:ext cx="274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948" extrusionOk="0">
                    <a:moveTo>
                      <a:pt x="451" y="1"/>
                    </a:moveTo>
                    <a:cubicBezTo>
                      <a:pt x="226" y="1"/>
                      <a:pt x="0" y="26"/>
                      <a:pt x="0" y="276"/>
                    </a:cubicBezTo>
                    <a:cubicBezTo>
                      <a:pt x="0" y="652"/>
                      <a:pt x="276" y="878"/>
                      <a:pt x="602" y="928"/>
                    </a:cubicBezTo>
                    <a:cubicBezTo>
                      <a:pt x="646" y="941"/>
                      <a:pt x="690" y="948"/>
                      <a:pt x="732" y="948"/>
                    </a:cubicBezTo>
                    <a:cubicBezTo>
                      <a:pt x="932" y="948"/>
                      <a:pt x="1099" y="809"/>
                      <a:pt x="1078" y="602"/>
                    </a:cubicBezTo>
                    <a:cubicBezTo>
                      <a:pt x="1053" y="226"/>
                      <a:pt x="777" y="51"/>
                      <a:pt x="4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2" name="Google Shape;912;p35"/>
              <p:cNvSpPr/>
              <p:nvPr/>
            </p:nvSpPr>
            <p:spPr>
              <a:xfrm>
                <a:off x="2164300" y="2137250"/>
                <a:ext cx="301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964" extrusionOk="0">
                    <a:moveTo>
                      <a:pt x="326" y="0"/>
                    </a:moveTo>
                    <a:cubicBezTo>
                      <a:pt x="126" y="25"/>
                      <a:pt x="1" y="126"/>
                      <a:pt x="51" y="326"/>
                    </a:cubicBezTo>
                    <a:cubicBezTo>
                      <a:pt x="126" y="752"/>
                      <a:pt x="502" y="852"/>
                      <a:pt x="853" y="953"/>
                    </a:cubicBezTo>
                    <a:cubicBezTo>
                      <a:pt x="883" y="960"/>
                      <a:pt x="911" y="964"/>
                      <a:pt x="937" y="964"/>
                    </a:cubicBezTo>
                    <a:cubicBezTo>
                      <a:pt x="1088" y="964"/>
                      <a:pt x="1179" y="848"/>
                      <a:pt x="1179" y="677"/>
                    </a:cubicBezTo>
                    <a:cubicBezTo>
                      <a:pt x="1204" y="376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3" name="Google Shape;913;p35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35"/>
              <p:cNvSpPr/>
              <p:nvPr/>
            </p:nvSpPr>
            <p:spPr>
              <a:xfrm>
                <a:off x="2637350" y="2177900"/>
                <a:ext cx="226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904" h="942" extrusionOk="0">
                    <a:moveTo>
                      <a:pt x="351" y="0"/>
                    </a:moveTo>
                    <a:cubicBezTo>
                      <a:pt x="169" y="0"/>
                      <a:pt x="1" y="123"/>
                      <a:pt x="1" y="329"/>
                    </a:cubicBezTo>
                    <a:cubicBezTo>
                      <a:pt x="1" y="655"/>
                      <a:pt x="252" y="856"/>
                      <a:pt x="552" y="931"/>
                    </a:cubicBezTo>
                    <a:cubicBezTo>
                      <a:pt x="582" y="938"/>
                      <a:pt x="609" y="942"/>
                      <a:pt x="635" y="942"/>
                    </a:cubicBezTo>
                    <a:cubicBezTo>
                      <a:pt x="781" y="942"/>
                      <a:pt x="861" y="822"/>
                      <a:pt x="903" y="630"/>
                    </a:cubicBezTo>
                    <a:cubicBezTo>
                      <a:pt x="828" y="354"/>
                      <a:pt x="778" y="54"/>
                      <a:pt x="402" y="3"/>
                    </a:cubicBezTo>
                    <a:cubicBezTo>
                      <a:pt x="385" y="1"/>
                      <a:pt x="368" y="0"/>
                      <a:pt x="35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5" name="Google Shape;915;p35"/>
              <p:cNvSpPr/>
              <p:nvPr/>
            </p:nvSpPr>
            <p:spPr>
              <a:xfrm>
                <a:off x="2610425" y="2103975"/>
                <a:ext cx="20075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881" extrusionOk="0">
                    <a:moveTo>
                      <a:pt x="173" y="1"/>
                    </a:moveTo>
                    <a:cubicBezTo>
                      <a:pt x="47" y="1"/>
                      <a:pt x="24" y="162"/>
                      <a:pt x="0" y="279"/>
                    </a:cubicBezTo>
                    <a:cubicBezTo>
                      <a:pt x="0" y="605"/>
                      <a:pt x="126" y="830"/>
                      <a:pt x="476" y="880"/>
                    </a:cubicBezTo>
                    <a:cubicBezTo>
                      <a:pt x="677" y="855"/>
                      <a:pt x="802" y="755"/>
                      <a:pt x="752" y="579"/>
                    </a:cubicBezTo>
                    <a:cubicBezTo>
                      <a:pt x="702" y="254"/>
                      <a:pt x="527" y="53"/>
                      <a:pt x="201" y="3"/>
                    </a:cubicBezTo>
                    <a:cubicBezTo>
                      <a:pt x="191" y="1"/>
                      <a:pt x="182" y="1"/>
                      <a:pt x="1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6" name="Google Shape;916;p35"/>
              <p:cNvSpPr/>
              <p:nvPr/>
            </p:nvSpPr>
            <p:spPr>
              <a:xfrm>
                <a:off x="2534600" y="2679225"/>
                <a:ext cx="567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26" extrusionOk="0">
                    <a:moveTo>
                      <a:pt x="226" y="1"/>
                    </a:moveTo>
                    <a:cubicBezTo>
                      <a:pt x="151" y="26"/>
                      <a:pt x="76" y="76"/>
                      <a:pt x="1" y="126"/>
                    </a:cubicBezTo>
                    <a:cubicBezTo>
                      <a:pt x="126" y="126"/>
                      <a:pt x="176" y="76"/>
                      <a:pt x="226" y="1"/>
                    </a:cubicBez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7" name="Google Shape;917;p35"/>
              <p:cNvSpPr/>
              <p:nvPr/>
            </p:nvSpPr>
            <p:spPr>
              <a:xfrm>
                <a:off x="2966950" y="1461475"/>
                <a:ext cx="8775" cy="475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190" extrusionOk="0">
                    <a:moveTo>
                      <a:pt x="192" y="0"/>
                    </a:moveTo>
                    <a:cubicBezTo>
                      <a:pt x="179" y="0"/>
                      <a:pt x="164" y="4"/>
                      <a:pt x="150" y="14"/>
                    </a:cubicBezTo>
                    <a:cubicBezTo>
                      <a:pt x="0" y="89"/>
                      <a:pt x="150" y="139"/>
                      <a:pt x="201" y="189"/>
                    </a:cubicBezTo>
                    <a:cubicBezTo>
                      <a:pt x="251" y="189"/>
                      <a:pt x="301" y="189"/>
                      <a:pt x="351" y="139"/>
                    </a:cubicBezTo>
                    <a:cubicBezTo>
                      <a:pt x="310" y="78"/>
                      <a:pt x="253" y="0"/>
                      <a:pt x="192" y="0"/>
                    </a:cubicBezTo>
                    <a:close/>
                  </a:path>
                </a:pathLst>
              </a:custGeom>
              <a:solidFill>
                <a:srgbClr val="5B5D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8" name="Google Shape;918;p35"/>
              <p:cNvSpPr/>
              <p:nvPr/>
            </p:nvSpPr>
            <p:spPr>
              <a:xfrm>
                <a:off x="2614175" y="1385350"/>
                <a:ext cx="45775" cy="420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82" extrusionOk="0">
                    <a:moveTo>
                      <a:pt x="782" y="0"/>
                    </a:moveTo>
                    <a:cubicBezTo>
                      <a:pt x="772" y="0"/>
                      <a:pt x="762" y="0"/>
                      <a:pt x="753" y="1"/>
                    </a:cubicBezTo>
                    <a:cubicBezTo>
                      <a:pt x="276" y="51"/>
                      <a:pt x="1" y="352"/>
                      <a:pt x="26" y="778"/>
                    </a:cubicBezTo>
                    <a:cubicBezTo>
                      <a:pt x="75" y="1170"/>
                      <a:pt x="578" y="1681"/>
                      <a:pt x="929" y="1681"/>
                    </a:cubicBezTo>
                    <a:cubicBezTo>
                      <a:pt x="937" y="1681"/>
                      <a:pt x="945" y="1681"/>
                      <a:pt x="953" y="1680"/>
                    </a:cubicBezTo>
                    <a:cubicBezTo>
                      <a:pt x="1254" y="1655"/>
                      <a:pt x="1830" y="1104"/>
                      <a:pt x="1830" y="853"/>
                    </a:cubicBezTo>
                    <a:cubicBezTo>
                      <a:pt x="1806" y="486"/>
                      <a:pt x="1185" y="0"/>
                      <a:pt x="7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9" name="Google Shape;919;p35"/>
              <p:cNvSpPr/>
              <p:nvPr/>
            </p:nvSpPr>
            <p:spPr>
              <a:xfrm>
                <a:off x="2665550" y="1415400"/>
                <a:ext cx="4577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08" extrusionOk="0">
                    <a:moveTo>
                      <a:pt x="769" y="1"/>
                    </a:moveTo>
                    <a:cubicBezTo>
                      <a:pt x="381" y="1"/>
                      <a:pt x="26" y="416"/>
                      <a:pt x="26" y="854"/>
                    </a:cubicBezTo>
                    <a:cubicBezTo>
                      <a:pt x="1" y="1230"/>
                      <a:pt x="502" y="1606"/>
                      <a:pt x="1028" y="1606"/>
                    </a:cubicBezTo>
                    <a:cubicBezTo>
                      <a:pt x="1051" y="1607"/>
                      <a:pt x="1074" y="1608"/>
                      <a:pt x="1095" y="1608"/>
                    </a:cubicBezTo>
                    <a:cubicBezTo>
                      <a:pt x="1507" y="1608"/>
                      <a:pt x="1758" y="1387"/>
                      <a:pt x="1805" y="1030"/>
                    </a:cubicBezTo>
                    <a:cubicBezTo>
                      <a:pt x="1830" y="603"/>
                      <a:pt x="1229" y="2"/>
                      <a:pt x="803" y="2"/>
                    </a:cubicBezTo>
                    <a:cubicBezTo>
                      <a:pt x="792" y="1"/>
                      <a:pt x="780" y="1"/>
                      <a:pt x="7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0" name="Google Shape;920;p35"/>
              <p:cNvSpPr/>
              <p:nvPr/>
            </p:nvSpPr>
            <p:spPr>
              <a:xfrm>
                <a:off x="2752025" y="1421050"/>
                <a:ext cx="3887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330" extrusionOk="0">
                    <a:moveTo>
                      <a:pt x="641" y="0"/>
                    </a:moveTo>
                    <a:cubicBezTo>
                      <a:pt x="348" y="0"/>
                      <a:pt x="0" y="289"/>
                      <a:pt x="0" y="578"/>
                    </a:cubicBezTo>
                    <a:cubicBezTo>
                      <a:pt x="26" y="829"/>
                      <a:pt x="502" y="1330"/>
                      <a:pt x="828" y="1330"/>
                    </a:cubicBezTo>
                    <a:cubicBezTo>
                      <a:pt x="1153" y="1330"/>
                      <a:pt x="1479" y="1205"/>
                      <a:pt x="1529" y="804"/>
                    </a:cubicBezTo>
                    <a:cubicBezTo>
                      <a:pt x="1554" y="428"/>
                      <a:pt x="1128" y="27"/>
                      <a:pt x="677" y="2"/>
                    </a:cubicBezTo>
                    <a:cubicBezTo>
                      <a:pt x="665" y="1"/>
                      <a:pt x="653" y="0"/>
                      <a:pt x="64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1" name="Google Shape;921;p35"/>
              <p:cNvSpPr/>
              <p:nvPr/>
            </p:nvSpPr>
            <p:spPr>
              <a:xfrm>
                <a:off x="2414925" y="1389125"/>
                <a:ext cx="257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71" extrusionOk="0">
                    <a:moveTo>
                      <a:pt x="702" y="0"/>
                    </a:moveTo>
                    <a:cubicBezTo>
                      <a:pt x="452" y="376"/>
                      <a:pt x="452" y="802"/>
                      <a:pt x="151" y="1103"/>
                    </a:cubicBezTo>
                    <a:cubicBezTo>
                      <a:pt x="1" y="1279"/>
                      <a:pt x="151" y="1404"/>
                      <a:pt x="301" y="1479"/>
                    </a:cubicBezTo>
                    <a:cubicBezTo>
                      <a:pt x="398" y="1527"/>
                      <a:pt x="489" y="1570"/>
                      <a:pt x="572" y="1570"/>
                    </a:cubicBezTo>
                    <a:cubicBezTo>
                      <a:pt x="660" y="1570"/>
                      <a:pt x="738" y="1521"/>
                      <a:pt x="803" y="1379"/>
                    </a:cubicBezTo>
                    <a:cubicBezTo>
                      <a:pt x="1003" y="928"/>
                      <a:pt x="1028" y="477"/>
                      <a:pt x="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2" name="Google Shape;922;p35"/>
              <p:cNvSpPr/>
              <p:nvPr/>
            </p:nvSpPr>
            <p:spPr>
              <a:xfrm>
                <a:off x="2446875" y="1400825"/>
                <a:ext cx="16950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711" extrusionOk="0">
                    <a:moveTo>
                      <a:pt x="222" y="0"/>
                    </a:moveTo>
                    <a:cubicBezTo>
                      <a:pt x="119" y="0"/>
                      <a:pt x="21" y="45"/>
                      <a:pt x="1" y="184"/>
                    </a:cubicBezTo>
                    <a:cubicBezTo>
                      <a:pt x="1" y="410"/>
                      <a:pt x="76" y="610"/>
                      <a:pt x="327" y="710"/>
                    </a:cubicBezTo>
                    <a:cubicBezTo>
                      <a:pt x="527" y="685"/>
                      <a:pt x="653" y="585"/>
                      <a:pt x="653" y="410"/>
                    </a:cubicBezTo>
                    <a:cubicBezTo>
                      <a:pt x="678" y="184"/>
                      <a:pt x="527" y="59"/>
                      <a:pt x="302" y="9"/>
                    </a:cubicBezTo>
                    <a:cubicBezTo>
                      <a:pt x="276" y="3"/>
                      <a:pt x="249" y="0"/>
                      <a:pt x="2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3" name="Google Shape;923;p35"/>
              <p:cNvSpPr/>
              <p:nvPr/>
            </p:nvSpPr>
            <p:spPr>
              <a:xfrm>
                <a:off x="2518950" y="2672975"/>
                <a:ext cx="132850" cy="115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4619" extrusionOk="0">
                    <a:moveTo>
                      <a:pt x="3008" y="877"/>
                    </a:moveTo>
                    <a:cubicBezTo>
                      <a:pt x="3083" y="902"/>
                      <a:pt x="3158" y="927"/>
                      <a:pt x="3258" y="927"/>
                    </a:cubicBezTo>
                    <a:cubicBezTo>
                      <a:pt x="3217" y="989"/>
                      <a:pt x="3176" y="1034"/>
                      <a:pt x="3093" y="1034"/>
                    </a:cubicBezTo>
                    <a:cubicBezTo>
                      <a:pt x="3075" y="1034"/>
                      <a:pt x="3055" y="1032"/>
                      <a:pt x="3033" y="1028"/>
                    </a:cubicBezTo>
                    <a:cubicBezTo>
                      <a:pt x="3033" y="977"/>
                      <a:pt x="3008" y="927"/>
                      <a:pt x="3008" y="877"/>
                    </a:cubicBezTo>
                    <a:close/>
                    <a:moveTo>
                      <a:pt x="3058" y="0"/>
                    </a:moveTo>
                    <a:cubicBezTo>
                      <a:pt x="2306" y="50"/>
                      <a:pt x="1579" y="0"/>
                      <a:pt x="852" y="251"/>
                    </a:cubicBezTo>
                    <a:cubicBezTo>
                      <a:pt x="777" y="276"/>
                      <a:pt x="702" y="326"/>
                      <a:pt x="627" y="376"/>
                    </a:cubicBezTo>
                    <a:cubicBezTo>
                      <a:pt x="627" y="451"/>
                      <a:pt x="627" y="526"/>
                      <a:pt x="627" y="576"/>
                    </a:cubicBezTo>
                    <a:cubicBezTo>
                      <a:pt x="176" y="677"/>
                      <a:pt x="100" y="1053"/>
                      <a:pt x="50" y="1429"/>
                    </a:cubicBezTo>
                    <a:cubicBezTo>
                      <a:pt x="0" y="2055"/>
                      <a:pt x="50" y="2682"/>
                      <a:pt x="426" y="3233"/>
                    </a:cubicBezTo>
                    <a:cubicBezTo>
                      <a:pt x="326" y="3709"/>
                      <a:pt x="802" y="3960"/>
                      <a:pt x="852" y="4386"/>
                    </a:cubicBezTo>
                    <a:cubicBezTo>
                      <a:pt x="1028" y="4436"/>
                      <a:pt x="1178" y="4511"/>
                      <a:pt x="1328" y="4536"/>
                    </a:cubicBezTo>
                    <a:cubicBezTo>
                      <a:pt x="1667" y="4574"/>
                      <a:pt x="2006" y="4619"/>
                      <a:pt x="2336" y="4619"/>
                    </a:cubicBezTo>
                    <a:cubicBezTo>
                      <a:pt x="2884" y="4619"/>
                      <a:pt x="3406" y="4495"/>
                      <a:pt x="3860" y="4010"/>
                    </a:cubicBezTo>
                    <a:lnTo>
                      <a:pt x="4060" y="4010"/>
                    </a:lnTo>
                    <a:cubicBezTo>
                      <a:pt x="4486" y="3434"/>
                      <a:pt x="4912" y="2857"/>
                      <a:pt x="5238" y="2206"/>
                    </a:cubicBezTo>
                    <a:cubicBezTo>
                      <a:pt x="5263" y="2206"/>
                      <a:pt x="5288" y="2180"/>
                      <a:pt x="5313" y="2130"/>
                    </a:cubicBezTo>
                    <a:cubicBezTo>
                      <a:pt x="5313" y="2105"/>
                      <a:pt x="5313" y="2055"/>
                      <a:pt x="5263" y="2005"/>
                    </a:cubicBezTo>
                    <a:cubicBezTo>
                      <a:pt x="4937" y="1754"/>
                      <a:pt x="5163" y="1153"/>
                      <a:pt x="4662" y="1003"/>
                    </a:cubicBezTo>
                    <a:cubicBezTo>
                      <a:pt x="4361" y="301"/>
                      <a:pt x="3659" y="226"/>
                      <a:pt x="30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4" name="Google Shape;924;p35"/>
              <p:cNvSpPr/>
              <p:nvPr/>
            </p:nvSpPr>
            <p:spPr>
              <a:xfrm>
                <a:off x="2020825" y="1249100"/>
                <a:ext cx="794500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31780" h="2851" extrusionOk="0">
                    <a:moveTo>
                      <a:pt x="16757" y="0"/>
                    </a:moveTo>
                    <a:cubicBezTo>
                      <a:pt x="16533" y="0"/>
                      <a:pt x="16311" y="18"/>
                      <a:pt x="16091" y="62"/>
                    </a:cubicBezTo>
                    <a:cubicBezTo>
                      <a:pt x="14837" y="288"/>
                      <a:pt x="13609" y="163"/>
                      <a:pt x="12356" y="238"/>
                    </a:cubicBezTo>
                    <a:cubicBezTo>
                      <a:pt x="12281" y="238"/>
                      <a:pt x="12231" y="238"/>
                      <a:pt x="12181" y="263"/>
                    </a:cubicBezTo>
                    <a:lnTo>
                      <a:pt x="11153" y="263"/>
                    </a:lnTo>
                    <a:cubicBezTo>
                      <a:pt x="11048" y="252"/>
                      <a:pt x="10943" y="247"/>
                      <a:pt x="10838" y="247"/>
                    </a:cubicBezTo>
                    <a:cubicBezTo>
                      <a:pt x="10143" y="247"/>
                      <a:pt x="9447" y="463"/>
                      <a:pt x="8738" y="463"/>
                    </a:cubicBezTo>
                    <a:cubicBezTo>
                      <a:pt x="8608" y="463"/>
                      <a:pt x="8477" y="456"/>
                      <a:pt x="8346" y="438"/>
                    </a:cubicBezTo>
                    <a:lnTo>
                      <a:pt x="6542" y="463"/>
                    </a:lnTo>
                    <a:cubicBezTo>
                      <a:pt x="6222" y="633"/>
                      <a:pt x="5860" y="633"/>
                      <a:pt x="5498" y="633"/>
                    </a:cubicBezTo>
                    <a:lnTo>
                      <a:pt x="5498" y="633"/>
                    </a:lnTo>
                    <a:cubicBezTo>
                      <a:pt x="5378" y="633"/>
                      <a:pt x="5257" y="633"/>
                      <a:pt x="5138" y="639"/>
                    </a:cubicBezTo>
                    <a:cubicBezTo>
                      <a:pt x="5088" y="645"/>
                      <a:pt x="5038" y="647"/>
                      <a:pt x="4988" y="647"/>
                    </a:cubicBezTo>
                    <a:cubicBezTo>
                      <a:pt x="4827" y="647"/>
                      <a:pt x="4663" y="623"/>
                      <a:pt x="4501" y="623"/>
                    </a:cubicBezTo>
                    <a:cubicBezTo>
                      <a:pt x="4306" y="623"/>
                      <a:pt x="4115" y="658"/>
                      <a:pt x="3935" y="814"/>
                    </a:cubicBezTo>
                    <a:cubicBezTo>
                      <a:pt x="3828" y="832"/>
                      <a:pt x="3721" y="838"/>
                      <a:pt x="3613" y="838"/>
                    </a:cubicBezTo>
                    <a:cubicBezTo>
                      <a:pt x="3394" y="838"/>
                      <a:pt x="3174" y="814"/>
                      <a:pt x="2956" y="814"/>
                    </a:cubicBezTo>
                    <a:cubicBezTo>
                      <a:pt x="2675" y="814"/>
                      <a:pt x="2397" y="854"/>
                      <a:pt x="2131" y="1040"/>
                    </a:cubicBezTo>
                    <a:cubicBezTo>
                      <a:pt x="2050" y="1026"/>
                      <a:pt x="1970" y="1021"/>
                      <a:pt x="1890" y="1021"/>
                    </a:cubicBezTo>
                    <a:cubicBezTo>
                      <a:pt x="1396" y="1021"/>
                      <a:pt x="915" y="1242"/>
                      <a:pt x="418" y="1242"/>
                    </a:cubicBezTo>
                    <a:cubicBezTo>
                      <a:pt x="396" y="1242"/>
                      <a:pt x="373" y="1241"/>
                      <a:pt x="351" y="1240"/>
                    </a:cubicBezTo>
                    <a:cubicBezTo>
                      <a:pt x="176" y="1265"/>
                      <a:pt x="0" y="1265"/>
                      <a:pt x="25" y="1491"/>
                    </a:cubicBezTo>
                    <a:cubicBezTo>
                      <a:pt x="25" y="1616"/>
                      <a:pt x="201" y="1641"/>
                      <a:pt x="326" y="1666"/>
                    </a:cubicBezTo>
                    <a:cubicBezTo>
                      <a:pt x="426" y="1717"/>
                      <a:pt x="552" y="1792"/>
                      <a:pt x="677" y="1817"/>
                    </a:cubicBezTo>
                    <a:cubicBezTo>
                      <a:pt x="1930" y="2067"/>
                      <a:pt x="3233" y="2193"/>
                      <a:pt x="4512" y="2268"/>
                    </a:cubicBezTo>
                    <a:cubicBezTo>
                      <a:pt x="6527" y="2401"/>
                      <a:pt x="8542" y="2632"/>
                      <a:pt x="10558" y="2632"/>
                    </a:cubicBezTo>
                    <a:cubicBezTo>
                      <a:pt x="10823" y="2632"/>
                      <a:pt x="11088" y="2628"/>
                      <a:pt x="11354" y="2619"/>
                    </a:cubicBezTo>
                    <a:lnTo>
                      <a:pt x="12557" y="2619"/>
                    </a:lnTo>
                    <a:cubicBezTo>
                      <a:pt x="12707" y="2619"/>
                      <a:pt x="12832" y="2644"/>
                      <a:pt x="12958" y="2644"/>
                    </a:cubicBezTo>
                    <a:lnTo>
                      <a:pt x="16767" y="2644"/>
                    </a:lnTo>
                    <a:cubicBezTo>
                      <a:pt x="16742" y="2544"/>
                      <a:pt x="16717" y="2469"/>
                      <a:pt x="16692" y="2393"/>
                    </a:cubicBezTo>
                    <a:lnTo>
                      <a:pt x="16692" y="2393"/>
                    </a:lnTo>
                    <a:cubicBezTo>
                      <a:pt x="16742" y="2443"/>
                      <a:pt x="16767" y="2519"/>
                      <a:pt x="16767" y="2644"/>
                    </a:cubicBezTo>
                    <a:cubicBezTo>
                      <a:pt x="16968" y="2782"/>
                      <a:pt x="17168" y="2851"/>
                      <a:pt x="17369" y="2851"/>
                    </a:cubicBezTo>
                    <a:cubicBezTo>
                      <a:pt x="17569" y="2851"/>
                      <a:pt x="17770" y="2782"/>
                      <a:pt x="17970" y="2644"/>
                    </a:cubicBezTo>
                    <a:cubicBezTo>
                      <a:pt x="18576" y="2684"/>
                      <a:pt x="19166" y="2790"/>
                      <a:pt x="19766" y="2790"/>
                    </a:cubicBezTo>
                    <a:cubicBezTo>
                      <a:pt x="19910" y="2790"/>
                      <a:pt x="20055" y="2784"/>
                      <a:pt x="20201" y="2769"/>
                    </a:cubicBezTo>
                    <a:cubicBezTo>
                      <a:pt x="20677" y="2719"/>
                      <a:pt x="21178" y="2644"/>
                      <a:pt x="21654" y="2644"/>
                    </a:cubicBezTo>
                    <a:cubicBezTo>
                      <a:pt x="23584" y="2644"/>
                      <a:pt x="25514" y="2644"/>
                      <a:pt x="27419" y="2619"/>
                    </a:cubicBezTo>
                    <a:cubicBezTo>
                      <a:pt x="27542" y="2619"/>
                      <a:pt x="27666" y="2624"/>
                      <a:pt x="27788" y="2624"/>
                    </a:cubicBezTo>
                    <a:cubicBezTo>
                      <a:pt x="28064" y="2624"/>
                      <a:pt x="28337" y="2600"/>
                      <a:pt x="28597" y="2443"/>
                    </a:cubicBezTo>
                    <a:cubicBezTo>
                      <a:pt x="29248" y="2443"/>
                      <a:pt x="29925" y="2418"/>
                      <a:pt x="30602" y="2418"/>
                    </a:cubicBezTo>
                    <a:cubicBezTo>
                      <a:pt x="31228" y="2393"/>
                      <a:pt x="31279" y="1892"/>
                      <a:pt x="31404" y="1441"/>
                    </a:cubicBezTo>
                    <a:cubicBezTo>
                      <a:pt x="31454" y="1366"/>
                      <a:pt x="31529" y="1291"/>
                      <a:pt x="31604" y="1240"/>
                    </a:cubicBezTo>
                    <a:cubicBezTo>
                      <a:pt x="31755" y="1140"/>
                      <a:pt x="31780" y="990"/>
                      <a:pt x="31780" y="839"/>
                    </a:cubicBezTo>
                    <a:cubicBezTo>
                      <a:pt x="31780" y="363"/>
                      <a:pt x="31429" y="438"/>
                      <a:pt x="31128" y="413"/>
                    </a:cubicBezTo>
                    <a:cubicBezTo>
                      <a:pt x="29820" y="314"/>
                      <a:pt x="28513" y="215"/>
                      <a:pt x="27205" y="215"/>
                    </a:cubicBezTo>
                    <a:cubicBezTo>
                      <a:pt x="26859" y="215"/>
                      <a:pt x="26512" y="222"/>
                      <a:pt x="26166" y="238"/>
                    </a:cubicBezTo>
                    <a:lnTo>
                      <a:pt x="22782" y="238"/>
                    </a:lnTo>
                    <a:cubicBezTo>
                      <a:pt x="22745" y="175"/>
                      <a:pt x="22707" y="144"/>
                      <a:pt x="22673" y="144"/>
                    </a:cubicBezTo>
                    <a:cubicBezTo>
                      <a:pt x="22638" y="144"/>
                      <a:pt x="22607" y="175"/>
                      <a:pt x="22582" y="238"/>
                    </a:cubicBezTo>
                    <a:cubicBezTo>
                      <a:pt x="22467" y="244"/>
                      <a:pt x="22352" y="247"/>
                      <a:pt x="22237" y="247"/>
                    </a:cubicBezTo>
                    <a:cubicBezTo>
                      <a:pt x="21715" y="247"/>
                      <a:pt x="21195" y="192"/>
                      <a:pt x="20681" y="192"/>
                    </a:cubicBezTo>
                    <a:cubicBezTo>
                      <a:pt x="20444" y="192"/>
                      <a:pt x="20209" y="204"/>
                      <a:pt x="19975" y="238"/>
                    </a:cubicBezTo>
                    <a:lnTo>
                      <a:pt x="18772" y="238"/>
                    </a:lnTo>
                    <a:cubicBezTo>
                      <a:pt x="18647" y="238"/>
                      <a:pt x="18522" y="213"/>
                      <a:pt x="18396" y="213"/>
                    </a:cubicBezTo>
                    <a:cubicBezTo>
                      <a:pt x="17847" y="107"/>
                      <a:pt x="17298" y="0"/>
                      <a:pt x="167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5" name="Google Shape;925;p35"/>
              <p:cNvSpPr/>
              <p:nvPr/>
            </p:nvSpPr>
            <p:spPr>
              <a:xfrm>
                <a:off x="2886100" y="2567700"/>
                <a:ext cx="1078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4312" h="4136" extrusionOk="0">
                    <a:moveTo>
                      <a:pt x="2006" y="0"/>
                    </a:moveTo>
                    <a:cubicBezTo>
                      <a:pt x="1856" y="0"/>
                      <a:pt x="1705" y="26"/>
                      <a:pt x="1605" y="176"/>
                    </a:cubicBezTo>
                    <a:lnTo>
                      <a:pt x="1404" y="201"/>
                    </a:lnTo>
                    <a:cubicBezTo>
                      <a:pt x="277" y="677"/>
                      <a:pt x="1" y="1579"/>
                      <a:pt x="201" y="2707"/>
                    </a:cubicBezTo>
                    <a:cubicBezTo>
                      <a:pt x="201" y="2732"/>
                      <a:pt x="201" y="2782"/>
                      <a:pt x="201" y="2807"/>
                    </a:cubicBezTo>
                    <a:cubicBezTo>
                      <a:pt x="477" y="3058"/>
                      <a:pt x="577" y="3459"/>
                      <a:pt x="953" y="3635"/>
                    </a:cubicBezTo>
                    <a:cubicBezTo>
                      <a:pt x="1254" y="4136"/>
                      <a:pt x="1755" y="3985"/>
                      <a:pt x="2181" y="4036"/>
                    </a:cubicBezTo>
                    <a:cubicBezTo>
                      <a:pt x="2307" y="3985"/>
                      <a:pt x="2457" y="3985"/>
                      <a:pt x="2557" y="3860"/>
                    </a:cubicBezTo>
                    <a:cubicBezTo>
                      <a:pt x="2582" y="3860"/>
                      <a:pt x="2582" y="3835"/>
                      <a:pt x="2607" y="3810"/>
                    </a:cubicBezTo>
                    <a:cubicBezTo>
                      <a:pt x="2607" y="3810"/>
                      <a:pt x="2607" y="3835"/>
                      <a:pt x="2607" y="3835"/>
                    </a:cubicBezTo>
                    <a:cubicBezTo>
                      <a:pt x="2667" y="3871"/>
                      <a:pt x="2726" y="3895"/>
                      <a:pt x="2785" y="3895"/>
                    </a:cubicBezTo>
                    <a:cubicBezTo>
                      <a:pt x="2851" y="3895"/>
                      <a:pt x="2917" y="3864"/>
                      <a:pt x="2983" y="3785"/>
                    </a:cubicBezTo>
                    <a:cubicBezTo>
                      <a:pt x="3109" y="3660"/>
                      <a:pt x="3259" y="3534"/>
                      <a:pt x="3384" y="3409"/>
                    </a:cubicBezTo>
                    <a:cubicBezTo>
                      <a:pt x="3660" y="3309"/>
                      <a:pt x="3785" y="3083"/>
                      <a:pt x="3810" y="2807"/>
                    </a:cubicBezTo>
                    <a:cubicBezTo>
                      <a:pt x="4161" y="2632"/>
                      <a:pt x="4136" y="2306"/>
                      <a:pt x="4211" y="1980"/>
                    </a:cubicBezTo>
                    <a:cubicBezTo>
                      <a:pt x="4312" y="1454"/>
                      <a:pt x="3886" y="1103"/>
                      <a:pt x="3785" y="627"/>
                    </a:cubicBezTo>
                    <a:cubicBezTo>
                      <a:pt x="3660" y="552"/>
                      <a:pt x="3510" y="452"/>
                      <a:pt x="3384" y="376"/>
                    </a:cubicBezTo>
                    <a:cubicBezTo>
                      <a:pt x="3338" y="48"/>
                      <a:pt x="3154" y="3"/>
                      <a:pt x="2950" y="3"/>
                    </a:cubicBezTo>
                    <a:cubicBezTo>
                      <a:pt x="2871" y="3"/>
                      <a:pt x="2789" y="9"/>
                      <a:pt x="2711" y="9"/>
                    </a:cubicBezTo>
                    <a:cubicBezTo>
                      <a:pt x="2667" y="9"/>
                      <a:pt x="2623" y="7"/>
                      <a:pt x="25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6" name="Google Shape;926;p35"/>
              <p:cNvSpPr/>
              <p:nvPr/>
            </p:nvSpPr>
            <p:spPr>
              <a:xfrm>
                <a:off x="2009550" y="1644575"/>
                <a:ext cx="1004400" cy="357275"/>
              </a:xfrm>
              <a:custGeom>
                <a:avLst/>
                <a:gdLst/>
                <a:ahLst/>
                <a:cxnLst/>
                <a:rect l="l" t="t" r="r" b="b"/>
                <a:pathLst>
                  <a:path w="40176" h="14291" extrusionOk="0">
                    <a:moveTo>
                      <a:pt x="21028" y="9457"/>
                    </a:moveTo>
                    <a:lnTo>
                      <a:pt x="21028" y="9482"/>
                    </a:lnTo>
                    <a:lnTo>
                      <a:pt x="21003" y="9482"/>
                    </a:lnTo>
                    <a:cubicBezTo>
                      <a:pt x="21028" y="9482"/>
                      <a:pt x="21028" y="9482"/>
                      <a:pt x="21028" y="9457"/>
                    </a:cubicBezTo>
                    <a:close/>
                    <a:moveTo>
                      <a:pt x="16817" y="10660"/>
                    </a:moveTo>
                    <a:cubicBezTo>
                      <a:pt x="16817" y="10685"/>
                      <a:pt x="16817" y="10685"/>
                      <a:pt x="16817" y="10685"/>
                    </a:cubicBezTo>
                    <a:cubicBezTo>
                      <a:pt x="16792" y="10685"/>
                      <a:pt x="16792" y="10685"/>
                      <a:pt x="16792" y="10660"/>
                    </a:cubicBezTo>
                    <a:close/>
                    <a:moveTo>
                      <a:pt x="318" y="1"/>
                    </a:moveTo>
                    <a:cubicBezTo>
                      <a:pt x="223" y="1"/>
                      <a:pt x="118" y="75"/>
                      <a:pt x="0" y="284"/>
                    </a:cubicBezTo>
                    <a:cubicBezTo>
                      <a:pt x="50" y="1236"/>
                      <a:pt x="125" y="2188"/>
                      <a:pt x="125" y="3166"/>
                    </a:cubicBezTo>
                    <a:cubicBezTo>
                      <a:pt x="75" y="5797"/>
                      <a:pt x="176" y="8429"/>
                      <a:pt x="176" y="11061"/>
                    </a:cubicBezTo>
                    <a:cubicBezTo>
                      <a:pt x="1303" y="11712"/>
                      <a:pt x="2531" y="11963"/>
                      <a:pt x="3785" y="12063"/>
                    </a:cubicBezTo>
                    <a:cubicBezTo>
                      <a:pt x="4511" y="12138"/>
                      <a:pt x="5213" y="12113"/>
                      <a:pt x="5965" y="12239"/>
                    </a:cubicBezTo>
                    <a:cubicBezTo>
                      <a:pt x="6150" y="12268"/>
                      <a:pt x="6333" y="12281"/>
                      <a:pt x="6515" y="12281"/>
                    </a:cubicBezTo>
                    <a:cubicBezTo>
                      <a:pt x="7420" y="12281"/>
                      <a:pt x="8292" y="11954"/>
                      <a:pt x="9148" y="11662"/>
                    </a:cubicBezTo>
                    <a:cubicBezTo>
                      <a:pt x="9424" y="11562"/>
                      <a:pt x="9499" y="11261"/>
                      <a:pt x="9649" y="11036"/>
                    </a:cubicBezTo>
                    <a:cubicBezTo>
                      <a:pt x="9649" y="11011"/>
                      <a:pt x="9649" y="10960"/>
                      <a:pt x="9649" y="10935"/>
                    </a:cubicBezTo>
                    <a:cubicBezTo>
                      <a:pt x="9649" y="10735"/>
                      <a:pt x="9624" y="10534"/>
                      <a:pt x="9624" y="10334"/>
                    </a:cubicBezTo>
                    <a:cubicBezTo>
                      <a:pt x="9649" y="10033"/>
                      <a:pt x="9649" y="9757"/>
                      <a:pt x="9850" y="9507"/>
                    </a:cubicBezTo>
                    <a:cubicBezTo>
                      <a:pt x="10401" y="8630"/>
                      <a:pt x="11354" y="8780"/>
                      <a:pt x="12181" y="8579"/>
                    </a:cubicBezTo>
                    <a:cubicBezTo>
                      <a:pt x="12206" y="8554"/>
                      <a:pt x="12231" y="8529"/>
                      <a:pt x="12256" y="8529"/>
                    </a:cubicBezTo>
                    <a:cubicBezTo>
                      <a:pt x="12306" y="8554"/>
                      <a:pt x="12356" y="8579"/>
                      <a:pt x="12406" y="8605"/>
                    </a:cubicBezTo>
                    <a:cubicBezTo>
                      <a:pt x="12582" y="8780"/>
                      <a:pt x="12757" y="8980"/>
                      <a:pt x="13008" y="9056"/>
                    </a:cubicBezTo>
                    <a:lnTo>
                      <a:pt x="13033" y="9056"/>
                    </a:lnTo>
                    <a:cubicBezTo>
                      <a:pt x="13083" y="9131"/>
                      <a:pt x="13133" y="9206"/>
                      <a:pt x="13208" y="9256"/>
                    </a:cubicBezTo>
                    <a:cubicBezTo>
                      <a:pt x="13258" y="9657"/>
                      <a:pt x="13333" y="10058"/>
                      <a:pt x="13384" y="10459"/>
                    </a:cubicBezTo>
                    <a:cubicBezTo>
                      <a:pt x="13578" y="10546"/>
                      <a:pt x="13792" y="10670"/>
                      <a:pt x="14024" y="10670"/>
                    </a:cubicBezTo>
                    <a:cubicBezTo>
                      <a:pt x="14061" y="10670"/>
                      <a:pt x="14098" y="10667"/>
                      <a:pt x="14135" y="10660"/>
                    </a:cubicBezTo>
                    <a:cubicBezTo>
                      <a:pt x="14259" y="10645"/>
                      <a:pt x="14383" y="10638"/>
                      <a:pt x="14505" y="10638"/>
                    </a:cubicBezTo>
                    <a:cubicBezTo>
                      <a:pt x="15227" y="10638"/>
                      <a:pt x="15931" y="10868"/>
                      <a:pt x="16617" y="11061"/>
                    </a:cubicBezTo>
                    <a:cubicBezTo>
                      <a:pt x="16892" y="11236"/>
                      <a:pt x="17193" y="11386"/>
                      <a:pt x="17469" y="11537"/>
                    </a:cubicBezTo>
                    <a:cubicBezTo>
                      <a:pt x="18346" y="12038"/>
                      <a:pt x="19424" y="12063"/>
                      <a:pt x="20226" y="12665"/>
                    </a:cubicBezTo>
                    <a:cubicBezTo>
                      <a:pt x="20301" y="12665"/>
                      <a:pt x="20351" y="12690"/>
                      <a:pt x="20426" y="12690"/>
                    </a:cubicBezTo>
                    <a:cubicBezTo>
                      <a:pt x="20524" y="12787"/>
                      <a:pt x="20596" y="12828"/>
                      <a:pt x="20651" y="12828"/>
                    </a:cubicBezTo>
                    <a:cubicBezTo>
                      <a:pt x="20749" y="12828"/>
                      <a:pt x="20786" y="12692"/>
                      <a:pt x="20802" y="12514"/>
                    </a:cubicBezTo>
                    <a:cubicBezTo>
                      <a:pt x="20677" y="12239"/>
                      <a:pt x="20501" y="12013"/>
                      <a:pt x="20251" y="11838"/>
                    </a:cubicBezTo>
                    <a:cubicBezTo>
                      <a:pt x="20201" y="11537"/>
                      <a:pt x="20075" y="11286"/>
                      <a:pt x="19875" y="11061"/>
                    </a:cubicBezTo>
                    <a:cubicBezTo>
                      <a:pt x="19800" y="10685"/>
                      <a:pt x="19699" y="10284"/>
                      <a:pt x="19624" y="9883"/>
                    </a:cubicBezTo>
                    <a:cubicBezTo>
                      <a:pt x="19599" y="9682"/>
                      <a:pt x="19499" y="9381"/>
                      <a:pt x="19825" y="9306"/>
                    </a:cubicBezTo>
                    <a:cubicBezTo>
                      <a:pt x="19875" y="9291"/>
                      <a:pt x="19921" y="9284"/>
                      <a:pt x="19963" y="9284"/>
                    </a:cubicBezTo>
                    <a:cubicBezTo>
                      <a:pt x="20196" y="9284"/>
                      <a:pt x="20316" y="9499"/>
                      <a:pt x="20401" y="9732"/>
                    </a:cubicBezTo>
                    <a:cubicBezTo>
                      <a:pt x="20476" y="9933"/>
                      <a:pt x="20526" y="10158"/>
                      <a:pt x="20627" y="10384"/>
                    </a:cubicBezTo>
                    <a:cubicBezTo>
                      <a:pt x="20752" y="10760"/>
                      <a:pt x="20852" y="11161"/>
                      <a:pt x="21028" y="11512"/>
                    </a:cubicBezTo>
                    <a:cubicBezTo>
                      <a:pt x="21329" y="12113"/>
                      <a:pt x="21855" y="12539"/>
                      <a:pt x="22532" y="12564"/>
                    </a:cubicBezTo>
                    <a:cubicBezTo>
                      <a:pt x="22547" y="12565"/>
                      <a:pt x="22562" y="12565"/>
                      <a:pt x="22578" y="12565"/>
                    </a:cubicBezTo>
                    <a:cubicBezTo>
                      <a:pt x="23224" y="12565"/>
                      <a:pt x="23565" y="12050"/>
                      <a:pt x="23810" y="11487"/>
                    </a:cubicBezTo>
                    <a:cubicBezTo>
                      <a:pt x="23910" y="11261"/>
                      <a:pt x="23960" y="11036"/>
                      <a:pt x="24035" y="10810"/>
                    </a:cubicBezTo>
                    <a:cubicBezTo>
                      <a:pt x="24161" y="10434"/>
                      <a:pt x="24261" y="10033"/>
                      <a:pt x="24386" y="9657"/>
                    </a:cubicBezTo>
                    <a:cubicBezTo>
                      <a:pt x="25088" y="10234"/>
                      <a:pt x="24461" y="10960"/>
                      <a:pt x="24587" y="11612"/>
                    </a:cubicBezTo>
                    <a:cubicBezTo>
                      <a:pt x="24562" y="11838"/>
                      <a:pt x="24486" y="12038"/>
                      <a:pt x="24386" y="12214"/>
                    </a:cubicBezTo>
                    <a:cubicBezTo>
                      <a:pt x="24060" y="12640"/>
                      <a:pt x="23659" y="13016"/>
                      <a:pt x="23233" y="13341"/>
                    </a:cubicBezTo>
                    <a:cubicBezTo>
                      <a:pt x="23233" y="13392"/>
                      <a:pt x="23233" y="13417"/>
                      <a:pt x="23233" y="13467"/>
                    </a:cubicBezTo>
                    <a:lnTo>
                      <a:pt x="23233" y="13492"/>
                    </a:lnTo>
                    <a:cubicBezTo>
                      <a:pt x="23202" y="13495"/>
                      <a:pt x="23170" y="13496"/>
                      <a:pt x="23138" y="13496"/>
                    </a:cubicBezTo>
                    <a:cubicBezTo>
                      <a:pt x="23086" y="13496"/>
                      <a:pt x="23033" y="13493"/>
                      <a:pt x="22979" y="13493"/>
                    </a:cubicBezTo>
                    <a:cubicBezTo>
                      <a:pt x="22823" y="13493"/>
                      <a:pt x="22657" y="13516"/>
                      <a:pt x="22481" y="13692"/>
                    </a:cubicBezTo>
                    <a:cubicBezTo>
                      <a:pt x="23989" y="14141"/>
                      <a:pt x="25498" y="14291"/>
                      <a:pt x="27006" y="14291"/>
                    </a:cubicBezTo>
                    <a:cubicBezTo>
                      <a:pt x="27352" y="14291"/>
                      <a:pt x="27699" y="14283"/>
                      <a:pt x="28045" y="14269"/>
                    </a:cubicBezTo>
                    <a:lnTo>
                      <a:pt x="30251" y="14269"/>
                    </a:lnTo>
                    <a:cubicBezTo>
                      <a:pt x="30802" y="13717"/>
                      <a:pt x="31504" y="13467"/>
                      <a:pt x="32256" y="13266"/>
                    </a:cubicBezTo>
                    <a:cubicBezTo>
                      <a:pt x="32544" y="13098"/>
                      <a:pt x="32850" y="13028"/>
                      <a:pt x="33156" y="13028"/>
                    </a:cubicBezTo>
                    <a:cubicBezTo>
                      <a:pt x="33489" y="13028"/>
                      <a:pt x="33822" y="13111"/>
                      <a:pt x="34136" y="13241"/>
                    </a:cubicBezTo>
                    <a:cubicBezTo>
                      <a:pt x="34328" y="13338"/>
                      <a:pt x="34516" y="13376"/>
                      <a:pt x="34697" y="13376"/>
                    </a:cubicBezTo>
                    <a:cubicBezTo>
                      <a:pt x="34892" y="13376"/>
                      <a:pt x="35081" y="13331"/>
                      <a:pt x="35263" y="13266"/>
                    </a:cubicBezTo>
                    <a:cubicBezTo>
                      <a:pt x="35965" y="13041"/>
                      <a:pt x="36667" y="12815"/>
                      <a:pt x="37268" y="12439"/>
                    </a:cubicBezTo>
                    <a:cubicBezTo>
                      <a:pt x="37895" y="12063"/>
                      <a:pt x="38672" y="11813"/>
                      <a:pt x="39048" y="11086"/>
                    </a:cubicBezTo>
                    <a:cubicBezTo>
                      <a:pt x="39599" y="11061"/>
                      <a:pt x="39725" y="10534"/>
                      <a:pt x="40050" y="10284"/>
                    </a:cubicBezTo>
                    <a:cubicBezTo>
                      <a:pt x="40101" y="7702"/>
                      <a:pt x="40151" y="5121"/>
                      <a:pt x="40176" y="2564"/>
                    </a:cubicBezTo>
                    <a:cubicBezTo>
                      <a:pt x="40176" y="2414"/>
                      <a:pt x="40132" y="2370"/>
                      <a:pt x="40069" y="2370"/>
                    </a:cubicBezTo>
                    <a:cubicBezTo>
                      <a:pt x="40007" y="2370"/>
                      <a:pt x="39925" y="2414"/>
                      <a:pt x="39850" y="2439"/>
                    </a:cubicBezTo>
                    <a:cubicBezTo>
                      <a:pt x="39424" y="2640"/>
                      <a:pt x="39324" y="3091"/>
                      <a:pt x="39073" y="3417"/>
                    </a:cubicBezTo>
                    <a:cubicBezTo>
                      <a:pt x="38973" y="3617"/>
                      <a:pt x="38898" y="3818"/>
                      <a:pt x="39048" y="4018"/>
                    </a:cubicBezTo>
                    <a:lnTo>
                      <a:pt x="39023" y="4018"/>
                    </a:lnTo>
                    <a:cubicBezTo>
                      <a:pt x="38973" y="4043"/>
                      <a:pt x="38948" y="4068"/>
                      <a:pt x="38898" y="4068"/>
                    </a:cubicBezTo>
                    <a:cubicBezTo>
                      <a:pt x="38822" y="4118"/>
                      <a:pt x="38772" y="4193"/>
                      <a:pt x="38722" y="4269"/>
                    </a:cubicBezTo>
                    <a:cubicBezTo>
                      <a:pt x="38672" y="4319"/>
                      <a:pt x="38622" y="4394"/>
                      <a:pt x="38597" y="4444"/>
                    </a:cubicBezTo>
                    <a:cubicBezTo>
                      <a:pt x="38497" y="4544"/>
                      <a:pt x="38396" y="4620"/>
                      <a:pt x="38296" y="4720"/>
                    </a:cubicBezTo>
                    <a:cubicBezTo>
                      <a:pt x="37745" y="5396"/>
                      <a:pt x="37018" y="5747"/>
                      <a:pt x="36216" y="5998"/>
                    </a:cubicBezTo>
                    <a:cubicBezTo>
                      <a:pt x="36040" y="5998"/>
                      <a:pt x="35890" y="5998"/>
                      <a:pt x="35715" y="5973"/>
                    </a:cubicBezTo>
                    <a:cubicBezTo>
                      <a:pt x="35689" y="5948"/>
                      <a:pt x="35639" y="5923"/>
                      <a:pt x="35589" y="5873"/>
                    </a:cubicBezTo>
                    <a:cubicBezTo>
                      <a:pt x="35533" y="5887"/>
                      <a:pt x="35479" y="5893"/>
                      <a:pt x="35427" y="5893"/>
                    </a:cubicBezTo>
                    <a:cubicBezTo>
                      <a:pt x="35293" y="5893"/>
                      <a:pt x="35171" y="5852"/>
                      <a:pt x="35063" y="5797"/>
                    </a:cubicBezTo>
                    <a:cubicBezTo>
                      <a:pt x="34913" y="5722"/>
                      <a:pt x="34762" y="5622"/>
                      <a:pt x="34612" y="5497"/>
                    </a:cubicBezTo>
                    <a:cubicBezTo>
                      <a:pt x="34236" y="5121"/>
                      <a:pt x="33710" y="4970"/>
                      <a:pt x="33309" y="4670"/>
                    </a:cubicBezTo>
                    <a:cubicBezTo>
                      <a:pt x="32507" y="4018"/>
                      <a:pt x="31629" y="3542"/>
                      <a:pt x="30627" y="3291"/>
                    </a:cubicBezTo>
                    <a:cubicBezTo>
                      <a:pt x="30436" y="3244"/>
                      <a:pt x="30256" y="3226"/>
                      <a:pt x="30072" y="3226"/>
                    </a:cubicBezTo>
                    <a:cubicBezTo>
                      <a:pt x="29966" y="3226"/>
                      <a:pt x="29860" y="3232"/>
                      <a:pt x="29750" y="3241"/>
                    </a:cubicBezTo>
                    <a:cubicBezTo>
                      <a:pt x="29649" y="3241"/>
                      <a:pt x="29574" y="3266"/>
                      <a:pt x="29474" y="3291"/>
                    </a:cubicBezTo>
                    <a:cubicBezTo>
                      <a:pt x="29298" y="3366"/>
                      <a:pt x="29123" y="3417"/>
                      <a:pt x="28948" y="3492"/>
                    </a:cubicBezTo>
                    <a:cubicBezTo>
                      <a:pt x="28371" y="3717"/>
                      <a:pt x="27820" y="3968"/>
                      <a:pt x="27344" y="4344"/>
                    </a:cubicBezTo>
                    <a:cubicBezTo>
                      <a:pt x="26943" y="4720"/>
                      <a:pt x="26517" y="5096"/>
                      <a:pt x="26216" y="5597"/>
                    </a:cubicBezTo>
                    <a:cubicBezTo>
                      <a:pt x="26141" y="5697"/>
                      <a:pt x="26065" y="5797"/>
                      <a:pt x="25990" y="5898"/>
                    </a:cubicBezTo>
                    <a:cubicBezTo>
                      <a:pt x="25740" y="6073"/>
                      <a:pt x="25514" y="6274"/>
                      <a:pt x="25263" y="6474"/>
                    </a:cubicBezTo>
                    <a:cubicBezTo>
                      <a:pt x="25038" y="6599"/>
                      <a:pt x="24812" y="6675"/>
                      <a:pt x="24637" y="6875"/>
                    </a:cubicBezTo>
                    <a:cubicBezTo>
                      <a:pt x="24411" y="7101"/>
                      <a:pt x="24136" y="7076"/>
                      <a:pt x="23860" y="7101"/>
                    </a:cubicBezTo>
                    <a:cubicBezTo>
                      <a:pt x="23860" y="7101"/>
                      <a:pt x="23860" y="7076"/>
                      <a:pt x="23860" y="7076"/>
                    </a:cubicBezTo>
                    <a:cubicBezTo>
                      <a:pt x="23747" y="7138"/>
                      <a:pt x="23641" y="7170"/>
                      <a:pt x="23534" y="7170"/>
                    </a:cubicBezTo>
                    <a:cubicBezTo>
                      <a:pt x="23428" y="7170"/>
                      <a:pt x="23321" y="7138"/>
                      <a:pt x="23208" y="7076"/>
                    </a:cubicBezTo>
                    <a:cubicBezTo>
                      <a:pt x="23083" y="6875"/>
                      <a:pt x="22782" y="7051"/>
                      <a:pt x="22632" y="6850"/>
                    </a:cubicBezTo>
                    <a:cubicBezTo>
                      <a:pt x="22030" y="6549"/>
                      <a:pt x="21529" y="6098"/>
                      <a:pt x="21028" y="5647"/>
                    </a:cubicBezTo>
                    <a:cubicBezTo>
                      <a:pt x="20652" y="5246"/>
                      <a:pt x="20301" y="4820"/>
                      <a:pt x="19925" y="4394"/>
                    </a:cubicBezTo>
                    <a:cubicBezTo>
                      <a:pt x="18822" y="3266"/>
                      <a:pt x="17644" y="2314"/>
                      <a:pt x="16015" y="2038"/>
                    </a:cubicBezTo>
                    <a:lnTo>
                      <a:pt x="15614" y="2038"/>
                    </a:lnTo>
                    <a:lnTo>
                      <a:pt x="15013" y="2063"/>
                    </a:lnTo>
                    <a:cubicBezTo>
                      <a:pt x="14978" y="2017"/>
                      <a:pt x="14948" y="1997"/>
                      <a:pt x="14919" y="1997"/>
                    </a:cubicBezTo>
                    <a:cubicBezTo>
                      <a:pt x="14885" y="1997"/>
                      <a:pt x="14852" y="2023"/>
                      <a:pt x="14812" y="2063"/>
                    </a:cubicBezTo>
                    <a:cubicBezTo>
                      <a:pt x="14762" y="2088"/>
                      <a:pt x="14712" y="2088"/>
                      <a:pt x="14662" y="2088"/>
                    </a:cubicBezTo>
                    <a:cubicBezTo>
                      <a:pt x="14547" y="2151"/>
                      <a:pt x="14429" y="2161"/>
                      <a:pt x="14309" y="2161"/>
                    </a:cubicBezTo>
                    <a:cubicBezTo>
                      <a:pt x="14248" y="2161"/>
                      <a:pt x="14186" y="2158"/>
                      <a:pt x="14125" y="2158"/>
                    </a:cubicBezTo>
                    <a:cubicBezTo>
                      <a:pt x="14018" y="2158"/>
                      <a:pt x="13912" y="2167"/>
                      <a:pt x="13810" y="2213"/>
                    </a:cubicBezTo>
                    <a:cubicBezTo>
                      <a:pt x="12531" y="2589"/>
                      <a:pt x="11228" y="2940"/>
                      <a:pt x="9975" y="3442"/>
                    </a:cubicBezTo>
                    <a:cubicBezTo>
                      <a:pt x="9900" y="3592"/>
                      <a:pt x="9699" y="3542"/>
                      <a:pt x="9599" y="3642"/>
                    </a:cubicBezTo>
                    <a:cubicBezTo>
                      <a:pt x="9549" y="3642"/>
                      <a:pt x="9474" y="3642"/>
                      <a:pt x="9399" y="3667"/>
                    </a:cubicBezTo>
                    <a:cubicBezTo>
                      <a:pt x="8973" y="3918"/>
                      <a:pt x="8521" y="4193"/>
                      <a:pt x="7995" y="4219"/>
                    </a:cubicBezTo>
                    <a:cubicBezTo>
                      <a:pt x="7945" y="4269"/>
                      <a:pt x="7870" y="4269"/>
                      <a:pt x="7820" y="4269"/>
                    </a:cubicBezTo>
                    <a:cubicBezTo>
                      <a:pt x="7644" y="4444"/>
                      <a:pt x="7369" y="4294"/>
                      <a:pt x="7193" y="4444"/>
                    </a:cubicBezTo>
                    <a:cubicBezTo>
                      <a:pt x="6787" y="4594"/>
                      <a:pt x="6390" y="4670"/>
                      <a:pt x="5999" y="4670"/>
                    </a:cubicBezTo>
                    <a:cubicBezTo>
                      <a:pt x="5472" y="4670"/>
                      <a:pt x="4954" y="4531"/>
                      <a:pt x="4436" y="4244"/>
                    </a:cubicBezTo>
                    <a:cubicBezTo>
                      <a:pt x="3810" y="3893"/>
                      <a:pt x="3258" y="3391"/>
                      <a:pt x="2657" y="3016"/>
                    </a:cubicBezTo>
                    <a:cubicBezTo>
                      <a:pt x="2657" y="2940"/>
                      <a:pt x="2657" y="2865"/>
                      <a:pt x="2632" y="2790"/>
                    </a:cubicBezTo>
                    <a:cubicBezTo>
                      <a:pt x="1955" y="2013"/>
                      <a:pt x="1429" y="1136"/>
                      <a:pt x="752" y="359"/>
                    </a:cubicBezTo>
                    <a:cubicBezTo>
                      <a:pt x="624" y="231"/>
                      <a:pt x="486" y="1"/>
                      <a:pt x="3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7" name="Google Shape;927;p35"/>
              <p:cNvSpPr/>
              <p:nvPr/>
            </p:nvSpPr>
            <p:spPr>
              <a:xfrm>
                <a:off x="2792750" y="2351450"/>
                <a:ext cx="132225" cy="12737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5095" extrusionOk="0">
                    <a:moveTo>
                      <a:pt x="2816" y="0"/>
                    </a:moveTo>
                    <a:cubicBezTo>
                      <a:pt x="2588" y="0"/>
                      <a:pt x="2359" y="25"/>
                      <a:pt x="2131" y="79"/>
                    </a:cubicBezTo>
                    <a:cubicBezTo>
                      <a:pt x="1204" y="104"/>
                      <a:pt x="577" y="530"/>
                      <a:pt x="326" y="1432"/>
                    </a:cubicBezTo>
                    <a:cubicBezTo>
                      <a:pt x="1" y="2134"/>
                      <a:pt x="26" y="2861"/>
                      <a:pt x="151" y="3588"/>
                    </a:cubicBezTo>
                    <a:cubicBezTo>
                      <a:pt x="251" y="4139"/>
                      <a:pt x="452" y="4716"/>
                      <a:pt x="1078" y="4916"/>
                    </a:cubicBezTo>
                    <a:cubicBezTo>
                      <a:pt x="1445" y="5038"/>
                      <a:pt x="1807" y="5094"/>
                      <a:pt x="2163" y="5094"/>
                    </a:cubicBezTo>
                    <a:cubicBezTo>
                      <a:pt x="2900" y="5094"/>
                      <a:pt x="3610" y="4854"/>
                      <a:pt x="4286" y="4465"/>
                    </a:cubicBezTo>
                    <a:cubicBezTo>
                      <a:pt x="5214" y="3939"/>
                      <a:pt x="5289" y="3061"/>
                      <a:pt x="5138" y="2134"/>
                    </a:cubicBezTo>
                    <a:cubicBezTo>
                      <a:pt x="5138" y="2109"/>
                      <a:pt x="5138" y="2059"/>
                      <a:pt x="5113" y="2034"/>
                    </a:cubicBezTo>
                    <a:cubicBezTo>
                      <a:pt x="5163" y="1658"/>
                      <a:pt x="5063" y="1307"/>
                      <a:pt x="4762" y="1031"/>
                    </a:cubicBezTo>
                    <a:cubicBezTo>
                      <a:pt x="4587" y="355"/>
                      <a:pt x="4036" y="129"/>
                      <a:pt x="3409" y="54"/>
                    </a:cubicBezTo>
                    <a:cubicBezTo>
                      <a:pt x="3211" y="19"/>
                      <a:pt x="3014" y="0"/>
                      <a:pt x="28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8" name="Google Shape;928;p35"/>
              <p:cNvSpPr/>
              <p:nvPr/>
            </p:nvSpPr>
            <p:spPr>
              <a:xfrm>
                <a:off x="2231975" y="2441700"/>
                <a:ext cx="136625" cy="135725"/>
              </a:xfrm>
              <a:custGeom>
                <a:avLst/>
                <a:gdLst/>
                <a:ahLst/>
                <a:cxnLst/>
                <a:rect l="l" t="t" r="r" b="b"/>
                <a:pathLst>
                  <a:path w="5465" h="5429" extrusionOk="0">
                    <a:moveTo>
                      <a:pt x="4326" y="3402"/>
                    </a:moveTo>
                    <a:cubicBezTo>
                      <a:pt x="4336" y="3402"/>
                      <a:pt x="4336" y="3425"/>
                      <a:pt x="4336" y="3462"/>
                    </a:cubicBezTo>
                    <a:lnTo>
                      <a:pt x="4311" y="3436"/>
                    </a:lnTo>
                    <a:cubicBezTo>
                      <a:pt x="4311" y="3462"/>
                      <a:pt x="4311" y="3462"/>
                      <a:pt x="4311" y="3462"/>
                    </a:cubicBezTo>
                    <a:cubicBezTo>
                      <a:pt x="4311" y="3462"/>
                      <a:pt x="4286" y="3436"/>
                      <a:pt x="4261" y="3436"/>
                    </a:cubicBezTo>
                    <a:cubicBezTo>
                      <a:pt x="4286" y="3436"/>
                      <a:pt x="4286" y="3436"/>
                      <a:pt x="4286" y="3411"/>
                    </a:cubicBezTo>
                    <a:cubicBezTo>
                      <a:pt x="4286" y="3436"/>
                      <a:pt x="4311" y="3436"/>
                      <a:pt x="4311" y="3436"/>
                    </a:cubicBezTo>
                    <a:lnTo>
                      <a:pt x="4311" y="3411"/>
                    </a:lnTo>
                    <a:cubicBezTo>
                      <a:pt x="4318" y="3405"/>
                      <a:pt x="4323" y="3402"/>
                      <a:pt x="4326" y="3402"/>
                    </a:cubicBezTo>
                    <a:close/>
                    <a:moveTo>
                      <a:pt x="4087" y="0"/>
                    </a:moveTo>
                    <a:cubicBezTo>
                      <a:pt x="4034" y="0"/>
                      <a:pt x="3975" y="9"/>
                      <a:pt x="3910" y="28"/>
                    </a:cubicBezTo>
                    <a:cubicBezTo>
                      <a:pt x="3626" y="28"/>
                      <a:pt x="3342" y="17"/>
                      <a:pt x="3058" y="17"/>
                    </a:cubicBezTo>
                    <a:cubicBezTo>
                      <a:pt x="2916" y="17"/>
                      <a:pt x="2774" y="20"/>
                      <a:pt x="2632" y="28"/>
                    </a:cubicBezTo>
                    <a:cubicBezTo>
                      <a:pt x="878" y="128"/>
                      <a:pt x="0" y="1406"/>
                      <a:pt x="552" y="3035"/>
                    </a:cubicBezTo>
                    <a:cubicBezTo>
                      <a:pt x="652" y="3311"/>
                      <a:pt x="802" y="3587"/>
                      <a:pt x="928" y="3837"/>
                    </a:cubicBezTo>
                    <a:cubicBezTo>
                      <a:pt x="1529" y="4238"/>
                      <a:pt x="1730" y="5066"/>
                      <a:pt x="2507" y="5266"/>
                    </a:cubicBezTo>
                    <a:cubicBezTo>
                      <a:pt x="2582" y="5316"/>
                      <a:pt x="2657" y="5366"/>
                      <a:pt x="2732" y="5391"/>
                    </a:cubicBezTo>
                    <a:cubicBezTo>
                      <a:pt x="2795" y="5416"/>
                      <a:pt x="2858" y="5429"/>
                      <a:pt x="2920" y="5429"/>
                    </a:cubicBezTo>
                    <a:cubicBezTo>
                      <a:pt x="2983" y="5429"/>
                      <a:pt x="3045" y="5416"/>
                      <a:pt x="3108" y="5391"/>
                    </a:cubicBezTo>
                    <a:cubicBezTo>
                      <a:pt x="3183" y="5366"/>
                      <a:pt x="3259" y="5341"/>
                      <a:pt x="3334" y="5266"/>
                    </a:cubicBezTo>
                    <a:cubicBezTo>
                      <a:pt x="3685" y="5166"/>
                      <a:pt x="4086" y="5166"/>
                      <a:pt x="4311" y="4815"/>
                    </a:cubicBezTo>
                    <a:cubicBezTo>
                      <a:pt x="4662" y="4614"/>
                      <a:pt x="4963" y="4339"/>
                      <a:pt x="4938" y="3863"/>
                    </a:cubicBezTo>
                    <a:cubicBezTo>
                      <a:pt x="5088" y="3762"/>
                      <a:pt x="5138" y="3612"/>
                      <a:pt x="5113" y="3436"/>
                    </a:cubicBezTo>
                    <a:cubicBezTo>
                      <a:pt x="5138" y="3386"/>
                      <a:pt x="5138" y="3336"/>
                      <a:pt x="5138" y="3261"/>
                    </a:cubicBezTo>
                    <a:cubicBezTo>
                      <a:pt x="5464" y="2484"/>
                      <a:pt x="5339" y="1732"/>
                      <a:pt x="4938" y="1005"/>
                    </a:cubicBezTo>
                    <a:lnTo>
                      <a:pt x="4913" y="1005"/>
                    </a:lnTo>
                    <a:cubicBezTo>
                      <a:pt x="4863" y="830"/>
                      <a:pt x="4787" y="654"/>
                      <a:pt x="4712" y="479"/>
                    </a:cubicBezTo>
                    <a:cubicBezTo>
                      <a:pt x="4521" y="267"/>
                      <a:pt x="4384" y="0"/>
                      <a:pt x="40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9" name="Google Shape;929;p35"/>
              <p:cNvSpPr/>
              <p:nvPr/>
            </p:nvSpPr>
            <p:spPr>
              <a:xfrm>
                <a:off x="2482600" y="2341950"/>
                <a:ext cx="127850" cy="136575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463" extrusionOk="0">
                    <a:moveTo>
                      <a:pt x="2930" y="0"/>
                    </a:moveTo>
                    <a:cubicBezTo>
                      <a:pt x="2344" y="0"/>
                      <a:pt x="1781" y="116"/>
                      <a:pt x="1304" y="609"/>
                    </a:cubicBezTo>
                    <a:cubicBezTo>
                      <a:pt x="502" y="1236"/>
                      <a:pt x="0" y="3116"/>
                      <a:pt x="401" y="4018"/>
                    </a:cubicBezTo>
                    <a:cubicBezTo>
                      <a:pt x="502" y="4269"/>
                      <a:pt x="677" y="4469"/>
                      <a:pt x="878" y="4670"/>
                    </a:cubicBezTo>
                    <a:cubicBezTo>
                      <a:pt x="1413" y="5168"/>
                      <a:pt x="2031" y="5463"/>
                      <a:pt x="2700" y="5463"/>
                    </a:cubicBezTo>
                    <a:cubicBezTo>
                      <a:pt x="2938" y="5463"/>
                      <a:pt x="3184" y="5425"/>
                      <a:pt x="3434" y="5346"/>
                    </a:cubicBezTo>
                    <a:cubicBezTo>
                      <a:pt x="4437" y="5020"/>
                      <a:pt x="4838" y="4218"/>
                      <a:pt x="5013" y="3241"/>
                    </a:cubicBezTo>
                    <a:cubicBezTo>
                      <a:pt x="5113" y="2589"/>
                      <a:pt x="5038" y="1988"/>
                      <a:pt x="4938" y="1361"/>
                    </a:cubicBezTo>
                    <a:cubicBezTo>
                      <a:pt x="4888" y="1035"/>
                      <a:pt x="4813" y="760"/>
                      <a:pt x="4537" y="584"/>
                    </a:cubicBezTo>
                    <a:cubicBezTo>
                      <a:pt x="4412" y="309"/>
                      <a:pt x="4161" y="83"/>
                      <a:pt x="3860" y="58"/>
                    </a:cubicBezTo>
                    <a:cubicBezTo>
                      <a:pt x="3550" y="32"/>
                      <a:pt x="3237" y="0"/>
                      <a:pt x="29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0" name="Google Shape;930;p35"/>
              <p:cNvSpPr/>
              <p:nvPr/>
            </p:nvSpPr>
            <p:spPr>
              <a:xfrm>
                <a:off x="2056525" y="2396650"/>
                <a:ext cx="117200" cy="124975"/>
              </a:xfrm>
              <a:custGeom>
                <a:avLst/>
                <a:gdLst/>
                <a:ahLst/>
                <a:cxnLst/>
                <a:rect l="l" t="t" r="r" b="b"/>
                <a:pathLst>
                  <a:path w="4688" h="4999" extrusionOk="0">
                    <a:moveTo>
                      <a:pt x="2457" y="0"/>
                    </a:moveTo>
                    <a:cubicBezTo>
                      <a:pt x="1154" y="76"/>
                      <a:pt x="502" y="577"/>
                      <a:pt x="226" y="1855"/>
                    </a:cubicBezTo>
                    <a:cubicBezTo>
                      <a:pt x="1" y="2757"/>
                      <a:pt x="276" y="3960"/>
                      <a:pt x="1354" y="4436"/>
                    </a:cubicBezTo>
                    <a:cubicBezTo>
                      <a:pt x="1630" y="4562"/>
                      <a:pt x="1880" y="4712"/>
                      <a:pt x="2156" y="4863"/>
                    </a:cubicBezTo>
                    <a:cubicBezTo>
                      <a:pt x="2292" y="4948"/>
                      <a:pt x="2452" y="4998"/>
                      <a:pt x="2611" y="4998"/>
                    </a:cubicBezTo>
                    <a:cubicBezTo>
                      <a:pt x="2686" y="4998"/>
                      <a:pt x="2761" y="4987"/>
                      <a:pt x="2833" y="4963"/>
                    </a:cubicBezTo>
                    <a:cubicBezTo>
                      <a:pt x="3685" y="4637"/>
                      <a:pt x="4437" y="4236"/>
                      <a:pt x="4587" y="3183"/>
                    </a:cubicBezTo>
                    <a:cubicBezTo>
                      <a:pt x="4688" y="2456"/>
                      <a:pt x="4637" y="1805"/>
                      <a:pt x="4387" y="1128"/>
                    </a:cubicBezTo>
                    <a:cubicBezTo>
                      <a:pt x="4036" y="226"/>
                      <a:pt x="3735" y="0"/>
                      <a:pt x="27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1" name="Google Shape;931;p35"/>
              <p:cNvSpPr/>
              <p:nvPr/>
            </p:nvSpPr>
            <p:spPr>
              <a:xfrm>
                <a:off x="2409300" y="2536575"/>
                <a:ext cx="132225" cy="11002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4401" extrusionOk="0">
                    <a:moveTo>
                      <a:pt x="2636" y="0"/>
                    </a:moveTo>
                    <a:cubicBezTo>
                      <a:pt x="1811" y="0"/>
                      <a:pt x="1034" y="216"/>
                      <a:pt x="476" y="945"/>
                    </a:cubicBezTo>
                    <a:cubicBezTo>
                      <a:pt x="426" y="1020"/>
                      <a:pt x="451" y="1145"/>
                      <a:pt x="426" y="1245"/>
                    </a:cubicBezTo>
                    <a:cubicBezTo>
                      <a:pt x="351" y="1346"/>
                      <a:pt x="326" y="1471"/>
                      <a:pt x="326" y="1596"/>
                    </a:cubicBezTo>
                    <a:cubicBezTo>
                      <a:pt x="0" y="2774"/>
                      <a:pt x="376" y="3702"/>
                      <a:pt x="1429" y="4228"/>
                    </a:cubicBezTo>
                    <a:cubicBezTo>
                      <a:pt x="1756" y="4345"/>
                      <a:pt x="2094" y="4400"/>
                      <a:pt x="2428" y="4400"/>
                    </a:cubicBezTo>
                    <a:cubicBezTo>
                      <a:pt x="3527" y="4400"/>
                      <a:pt x="4582" y="3799"/>
                      <a:pt x="5063" y="2799"/>
                    </a:cubicBezTo>
                    <a:cubicBezTo>
                      <a:pt x="5288" y="2323"/>
                      <a:pt x="5213" y="1897"/>
                      <a:pt x="5063" y="1446"/>
                    </a:cubicBezTo>
                    <a:cubicBezTo>
                      <a:pt x="4712" y="519"/>
                      <a:pt x="3960" y="118"/>
                      <a:pt x="3058" y="17"/>
                    </a:cubicBezTo>
                    <a:cubicBezTo>
                      <a:pt x="2916" y="7"/>
                      <a:pt x="2776" y="0"/>
                      <a:pt x="26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2" name="Google Shape;932;p35"/>
              <p:cNvSpPr/>
              <p:nvPr/>
            </p:nvSpPr>
            <p:spPr>
              <a:xfrm>
                <a:off x="2590375" y="2497000"/>
                <a:ext cx="127225" cy="104750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0" extrusionOk="0">
                    <a:moveTo>
                      <a:pt x="2474" y="1"/>
                    </a:moveTo>
                    <a:cubicBezTo>
                      <a:pt x="1588" y="1"/>
                      <a:pt x="816" y="215"/>
                      <a:pt x="376" y="1199"/>
                    </a:cubicBezTo>
                    <a:cubicBezTo>
                      <a:pt x="0" y="2377"/>
                      <a:pt x="251" y="3129"/>
                      <a:pt x="1354" y="3856"/>
                    </a:cubicBezTo>
                    <a:cubicBezTo>
                      <a:pt x="1686" y="4077"/>
                      <a:pt x="2006" y="4190"/>
                      <a:pt x="2326" y="4190"/>
                    </a:cubicBezTo>
                    <a:cubicBezTo>
                      <a:pt x="2805" y="4190"/>
                      <a:pt x="3285" y="3940"/>
                      <a:pt x="3810" y="3430"/>
                    </a:cubicBezTo>
                    <a:cubicBezTo>
                      <a:pt x="3860" y="3355"/>
                      <a:pt x="3935" y="3305"/>
                      <a:pt x="4010" y="3230"/>
                    </a:cubicBezTo>
                    <a:lnTo>
                      <a:pt x="4010" y="3230"/>
                    </a:lnTo>
                    <a:cubicBezTo>
                      <a:pt x="3935" y="3305"/>
                      <a:pt x="3885" y="3380"/>
                      <a:pt x="3810" y="3430"/>
                    </a:cubicBezTo>
                    <a:cubicBezTo>
                      <a:pt x="3910" y="3405"/>
                      <a:pt x="3985" y="3355"/>
                      <a:pt x="4010" y="3229"/>
                    </a:cubicBezTo>
                    <a:lnTo>
                      <a:pt x="4010" y="3229"/>
                    </a:lnTo>
                    <a:cubicBezTo>
                      <a:pt x="4010" y="3229"/>
                      <a:pt x="4010" y="3229"/>
                      <a:pt x="4010" y="3229"/>
                    </a:cubicBezTo>
                    <a:cubicBezTo>
                      <a:pt x="4963" y="2227"/>
                      <a:pt x="5088" y="1425"/>
                      <a:pt x="4411" y="422"/>
                    </a:cubicBezTo>
                    <a:cubicBezTo>
                      <a:pt x="4122" y="75"/>
                      <a:pt x="3743" y="10"/>
                      <a:pt x="3355" y="10"/>
                    </a:cubicBezTo>
                    <a:cubicBezTo>
                      <a:pt x="3239" y="10"/>
                      <a:pt x="3123" y="16"/>
                      <a:pt x="3008" y="21"/>
                    </a:cubicBezTo>
                    <a:cubicBezTo>
                      <a:pt x="2827" y="9"/>
                      <a:pt x="2648" y="1"/>
                      <a:pt x="24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3" name="Google Shape;933;p35"/>
              <p:cNvSpPr/>
              <p:nvPr/>
            </p:nvSpPr>
            <p:spPr>
              <a:xfrm>
                <a:off x="2751400" y="2522725"/>
                <a:ext cx="114675" cy="1046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184" extrusionOk="0">
                    <a:moveTo>
                      <a:pt x="3810" y="1198"/>
                    </a:moveTo>
                    <a:cubicBezTo>
                      <a:pt x="3785" y="1223"/>
                      <a:pt x="3785" y="1223"/>
                      <a:pt x="3760" y="1248"/>
                    </a:cubicBezTo>
                    <a:lnTo>
                      <a:pt x="3760" y="1223"/>
                    </a:lnTo>
                    <a:cubicBezTo>
                      <a:pt x="3785" y="1223"/>
                      <a:pt x="3785" y="1198"/>
                      <a:pt x="3785" y="1198"/>
                    </a:cubicBezTo>
                    <a:close/>
                    <a:moveTo>
                      <a:pt x="2719" y="0"/>
                    </a:moveTo>
                    <a:cubicBezTo>
                      <a:pt x="2597" y="0"/>
                      <a:pt x="2469" y="30"/>
                      <a:pt x="2331" y="95"/>
                    </a:cubicBezTo>
                    <a:cubicBezTo>
                      <a:pt x="2281" y="120"/>
                      <a:pt x="2231" y="145"/>
                      <a:pt x="2156" y="195"/>
                    </a:cubicBezTo>
                    <a:cubicBezTo>
                      <a:pt x="1880" y="195"/>
                      <a:pt x="1604" y="271"/>
                      <a:pt x="1379" y="421"/>
                    </a:cubicBezTo>
                    <a:cubicBezTo>
                      <a:pt x="1354" y="419"/>
                      <a:pt x="1329" y="418"/>
                      <a:pt x="1305" y="418"/>
                    </a:cubicBezTo>
                    <a:cubicBezTo>
                      <a:pt x="1045" y="418"/>
                      <a:pt x="867" y="542"/>
                      <a:pt x="752" y="772"/>
                    </a:cubicBezTo>
                    <a:cubicBezTo>
                      <a:pt x="752" y="772"/>
                      <a:pt x="752" y="772"/>
                      <a:pt x="752" y="772"/>
                    </a:cubicBezTo>
                    <a:lnTo>
                      <a:pt x="752" y="772"/>
                    </a:lnTo>
                    <a:cubicBezTo>
                      <a:pt x="652" y="797"/>
                      <a:pt x="577" y="872"/>
                      <a:pt x="552" y="997"/>
                    </a:cubicBezTo>
                    <a:cubicBezTo>
                      <a:pt x="627" y="922"/>
                      <a:pt x="702" y="847"/>
                      <a:pt x="752" y="772"/>
                    </a:cubicBezTo>
                    <a:lnTo>
                      <a:pt x="752" y="772"/>
                    </a:lnTo>
                    <a:cubicBezTo>
                      <a:pt x="727" y="872"/>
                      <a:pt x="627" y="922"/>
                      <a:pt x="552" y="997"/>
                    </a:cubicBezTo>
                    <a:cubicBezTo>
                      <a:pt x="0" y="1348"/>
                      <a:pt x="176" y="1900"/>
                      <a:pt x="151" y="2401"/>
                    </a:cubicBezTo>
                    <a:cubicBezTo>
                      <a:pt x="176" y="2702"/>
                      <a:pt x="201" y="2977"/>
                      <a:pt x="452" y="3153"/>
                    </a:cubicBezTo>
                    <a:cubicBezTo>
                      <a:pt x="452" y="3178"/>
                      <a:pt x="477" y="3228"/>
                      <a:pt x="502" y="3253"/>
                    </a:cubicBezTo>
                    <a:cubicBezTo>
                      <a:pt x="527" y="3303"/>
                      <a:pt x="552" y="3328"/>
                      <a:pt x="577" y="3353"/>
                    </a:cubicBezTo>
                    <a:cubicBezTo>
                      <a:pt x="677" y="3729"/>
                      <a:pt x="1078" y="3830"/>
                      <a:pt x="1354" y="4030"/>
                    </a:cubicBezTo>
                    <a:cubicBezTo>
                      <a:pt x="1665" y="4134"/>
                      <a:pt x="1975" y="4184"/>
                      <a:pt x="2290" y="4184"/>
                    </a:cubicBezTo>
                    <a:cubicBezTo>
                      <a:pt x="2584" y="4184"/>
                      <a:pt x="2881" y="4140"/>
                      <a:pt x="3183" y="4055"/>
                    </a:cubicBezTo>
                    <a:cubicBezTo>
                      <a:pt x="3234" y="3980"/>
                      <a:pt x="3284" y="3930"/>
                      <a:pt x="3334" y="3855"/>
                    </a:cubicBezTo>
                    <a:cubicBezTo>
                      <a:pt x="3409" y="3855"/>
                      <a:pt x="3459" y="3830"/>
                      <a:pt x="3509" y="3804"/>
                    </a:cubicBezTo>
                    <a:cubicBezTo>
                      <a:pt x="3509" y="3779"/>
                      <a:pt x="3534" y="3754"/>
                      <a:pt x="3559" y="3729"/>
                    </a:cubicBezTo>
                    <a:cubicBezTo>
                      <a:pt x="3810" y="3604"/>
                      <a:pt x="4010" y="3403"/>
                      <a:pt x="4111" y="3153"/>
                    </a:cubicBezTo>
                    <a:cubicBezTo>
                      <a:pt x="4186" y="3078"/>
                      <a:pt x="4261" y="3002"/>
                      <a:pt x="4336" y="2927"/>
                    </a:cubicBezTo>
                    <a:cubicBezTo>
                      <a:pt x="4462" y="2802"/>
                      <a:pt x="4537" y="2652"/>
                      <a:pt x="4562" y="2451"/>
                    </a:cubicBezTo>
                    <a:cubicBezTo>
                      <a:pt x="4587" y="2326"/>
                      <a:pt x="4587" y="2200"/>
                      <a:pt x="4587" y="2050"/>
                    </a:cubicBezTo>
                    <a:cubicBezTo>
                      <a:pt x="4587" y="2000"/>
                      <a:pt x="4587" y="1925"/>
                      <a:pt x="4562" y="1850"/>
                    </a:cubicBezTo>
                    <a:cubicBezTo>
                      <a:pt x="4562" y="1825"/>
                      <a:pt x="4562" y="1825"/>
                      <a:pt x="4562" y="1799"/>
                    </a:cubicBezTo>
                    <a:cubicBezTo>
                      <a:pt x="4537" y="1724"/>
                      <a:pt x="4512" y="1649"/>
                      <a:pt x="4462" y="1574"/>
                    </a:cubicBezTo>
                    <a:cubicBezTo>
                      <a:pt x="4437" y="1524"/>
                      <a:pt x="4411" y="1474"/>
                      <a:pt x="4386" y="1424"/>
                    </a:cubicBezTo>
                    <a:cubicBezTo>
                      <a:pt x="4386" y="1373"/>
                      <a:pt x="4361" y="1298"/>
                      <a:pt x="4361" y="1223"/>
                    </a:cubicBezTo>
                    <a:cubicBezTo>
                      <a:pt x="4311" y="1198"/>
                      <a:pt x="4261" y="1173"/>
                      <a:pt x="4186" y="1173"/>
                    </a:cubicBezTo>
                    <a:cubicBezTo>
                      <a:pt x="4186" y="1023"/>
                      <a:pt x="4111" y="897"/>
                      <a:pt x="3960" y="822"/>
                    </a:cubicBezTo>
                    <a:cubicBezTo>
                      <a:pt x="3885" y="672"/>
                      <a:pt x="3760" y="596"/>
                      <a:pt x="3609" y="571"/>
                    </a:cubicBezTo>
                    <a:cubicBezTo>
                      <a:pt x="3350" y="238"/>
                      <a:pt x="3063" y="0"/>
                      <a:pt x="27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4" name="Google Shape;934;p35"/>
              <p:cNvSpPr/>
              <p:nvPr/>
            </p:nvSpPr>
            <p:spPr>
              <a:xfrm>
                <a:off x="2534600" y="2687375"/>
                <a:ext cx="25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01" extrusionOk="0">
                    <a:moveTo>
                      <a:pt x="1" y="0"/>
                    </a:moveTo>
                    <a:cubicBezTo>
                      <a:pt x="26" y="51"/>
                      <a:pt x="76" y="76"/>
                      <a:pt x="101" y="101"/>
                    </a:cubicBezTo>
                    <a:cubicBezTo>
                      <a:pt x="76" y="76"/>
                      <a:pt x="26" y="51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C5F5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5" name="Google Shape;935;p35"/>
              <p:cNvSpPr/>
              <p:nvPr/>
            </p:nvSpPr>
            <p:spPr>
              <a:xfrm>
                <a:off x="2589750" y="1821450"/>
                <a:ext cx="1630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61" extrusionOk="0">
                    <a:moveTo>
                      <a:pt x="0" y="1"/>
                    </a:moveTo>
                    <a:cubicBezTo>
                      <a:pt x="116" y="104"/>
                      <a:pt x="226" y="161"/>
                      <a:pt x="335" y="161"/>
                    </a:cubicBezTo>
                    <a:cubicBezTo>
                      <a:pt x="439" y="161"/>
                      <a:pt x="542" y="110"/>
                      <a:pt x="652" y="1"/>
                    </a:cubicBezTo>
                    <a:close/>
                  </a:path>
                </a:pathLst>
              </a:custGeom>
              <a:solidFill>
                <a:srgbClr val="5C706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6" name="Google Shape;936;p35"/>
              <p:cNvSpPr/>
              <p:nvPr/>
            </p:nvSpPr>
            <p:spPr>
              <a:xfrm>
                <a:off x="2074075" y="2556950"/>
                <a:ext cx="162925" cy="163650"/>
              </a:xfrm>
              <a:custGeom>
                <a:avLst/>
                <a:gdLst/>
                <a:ahLst/>
                <a:cxnLst/>
                <a:rect l="l" t="t" r="r" b="b"/>
                <a:pathLst>
                  <a:path w="6517" h="6546" extrusionOk="0">
                    <a:moveTo>
                      <a:pt x="3190" y="0"/>
                    </a:moveTo>
                    <a:cubicBezTo>
                      <a:pt x="2427" y="0"/>
                      <a:pt x="1662" y="176"/>
                      <a:pt x="1229" y="531"/>
                    </a:cubicBezTo>
                    <a:cubicBezTo>
                      <a:pt x="1153" y="606"/>
                      <a:pt x="1078" y="731"/>
                      <a:pt x="1003" y="831"/>
                    </a:cubicBezTo>
                    <a:cubicBezTo>
                      <a:pt x="853" y="907"/>
                      <a:pt x="803" y="1057"/>
                      <a:pt x="803" y="1232"/>
                    </a:cubicBezTo>
                    <a:cubicBezTo>
                      <a:pt x="577" y="1383"/>
                      <a:pt x="602" y="1608"/>
                      <a:pt x="602" y="1834"/>
                    </a:cubicBezTo>
                    <a:cubicBezTo>
                      <a:pt x="1" y="3062"/>
                      <a:pt x="1" y="4215"/>
                      <a:pt x="1003" y="5243"/>
                    </a:cubicBezTo>
                    <a:cubicBezTo>
                      <a:pt x="1153" y="5769"/>
                      <a:pt x="1605" y="5819"/>
                      <a:pt x="2031" y="5969"/>
                    </a:cubicBezTo>
                    <a:cubicBezTo>
                      <a:pt x="2427" y="6392"/>
                      <a:pt x="2850" y="6546"/>
                      <a:pt x="3286" y="6546"/>
                    </a:cubicBezTo>
                    <a:cubicBezTo>
                      <a:pt x="3703" y="6546"/>
                      <a:pt x="4133" y="6404"/>
                      <a:pt x="4562" y="6220"/>
                    </a:cubicBezTo>
                    <a:cubicBezTo>
                      <a:pt x="4687" y="6170"/>
                      <a:pt x="4813" y="6070"/>
                      <a:pt x="4913" y="5994"/>
                    </a:cubicBezTo>
                    <a:cubicBezTo>
                      <a:pt x="5013" y="5944"/>
                      <a:pt x="5113" y="5894"/>
                      <a:pt x="5214" y="5844"/>
                    </a:cubicBezTo>
                    <a:cubicBezTo>
                      <a:pt x="5214" y="5819"/>
                      <a:pt x="5214" y="5769"/>
                      <a:pt x="5214" y="5744"/>
                    </a:cubicBezTo>
                    <a:cubicBezTo>
                      <a:pt x="5214" y="5744"/>
                      <a:pt x="5239" y="5719"/>
                      <a:pt x="5239" y="5719"/>
                    </a:cubicBezTo>
                    <a:cubicBezTo>
                      <a:pt x="5514" y="5518"/>
                      <a:pt x="5890" y="5393"/>
                      <a:pt x="6016" y="5017"/>
                    </a:cubicBezTo>
                    <a:cubicBezTo>
                      <a:pt x="6467" y="4140"/>
                      <a:pt x="6467" y="3187"/>
                      <a:pt x="6442" y="2235"/>
                    </a:cubicBezTo>
                    <a:cubicBezTo>
                      <a:pt x="6517" y="1984"/>
                      <a:pt x="6442" y="1784"/>
                      <a:pt x="6216" y="1659"/>
                    </a:cubicBezTo>
                    <a:cubicBezTo>
                      <a:pt x="5840" y="1232"/>
                      <a:pt x="5564" y="706"/>
                      <a:pt x="5013" y="430"/>
                    </a:cubicBezTo>
                    <a:cubicBezTo>
                      <a:pt x="4572" y="144"/>
                      <a:pt x="3882" y="0"/>
                      <a:pt x="31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7" name="Google Shape;937;p35"/>
              <p:cNvSpPr/>
              <p:nvPr/>
            </p:nvSpPr>
            <p:spPr>
              <a:xfrm>
                <a:off x="2426825" y="2808300"/>
                <a:ext cx="3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2" extrusionOk="0">
                    <a:moveTo>
                      <a:pt x="126" y="1"/>
                    </a:moveTo>
                    <a:cubicBezTo>
                      <a:pt x="1" y="76"/>
                      <a:pt x="1" y="126"/>
                      <a:pt x="126" y="201"/>
                    </a:cubicBezTo>
                    <a:cubicBezTo>
                      <a:pt x="126" y="126"/>
                      <a:pt x="126" y="76"/>
                      <a:pt x="126" y="1"/>
                    </a:cubicBezTo>
                    <a:close/>
                  </a:path>
                </a:pathLst>
              </a:custGeom>
              <a:solidFill>
                <a:srgbClr val="54AFA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8" name="Google Shape;938;p35"/>
              <p:cNvSpPr/>
              <p:nvPr/>
            </p:nvSpPr>
            <p:spPr>
              <a:xfrm>
                <a:off x="2700025" y="2652550"/>
                <a:ext cx="157300" cy="110675"/>
              </a:xfrm>
              <a:custGeom>
                <a:avLst/>
                <a:gdLst/>
                <a:ahLst/>
                <a:cxnLst/>
                <a:rect l="l" t="t" r="r" b="b"/>
                <a:pathLst>
                  <a:path w="6292" h="4427" extrusionOk="0">
                    <a:moveTo>
                      <a:pt x="3401" y="1"/>
                    </a:moveTo>
                    <a:cubicBezTo>
                      <a:pt x="3304" y="1"/>
                      <a:pt x="3207" y="5"/>
                      <a:pt x="3108" y="15"/>
                    </a:cubicBezTo>
                    <a:cubicBezTo>
                      <a:pt x="2941" y="15"/>
                      <a:pt x="2774" y="4"/>
                      <a:pt x="2614" y="4"/>
                    </a:cubicBezTo>
                    <a:cubicBezTo>
                      <a:pt x="2534" y="4"/>
                      <a:pt x="2456" y="7"/>
                      <a:pt x="2381" y="15"/>
                    </a:cubicBezTo>
                    <a:cubicBezTo>
                      <a:pt x="351" y="341"/>
                      <a:pt x="0" y="1594"/>
                      <a:pt x="652" y="3298"/>
                    </a:cubicBezTo>
                    <a:cubicBezTo>
                      <a:pt x="802" y="3649"/>
                      <a:pt x="1128" y="3950"/>
                      <a:pt x="1554" y="4025"/>
                    </a:cubicBezTo>
                    <a:cubicBezTo>
                      <a:pt x="1855" y="4075"/>
                      <a:pt x="2131" y="4200"/>
                      <a:pt x="2406" y="4301"/>
                    </a:cubicBezTo>
                    <a:cubicBezTo>
                      <a:pt x="2618" y="4383"/>
                      <a:pt x="2829" y="4427"/>
                      <a:pt x="3041" y="4427"/>
                    </a:cubicBezTo>
                    <a:cubicBezTo>
                      <a:pt x="3280" y="4427"/>
                      <a:pt x="3520" y="4370"/>
                      <a:pt x="3760" y="4251"/>
                    </a:cubicBezTo>
                    <a:cubicBezTo>
                      <a:pt x="4436" y="3950"/>
                      <a:pt x="5038" y="3549"/>
                      <a:pt x="5539" y="2997"/>
                    </a:cubicBezTo>
                    <a:cubicBezTo>
                      <a:pt x="6291" y="2170"/>
                      <a:pt x="6166" y="1268"/>
                      <a:pt x="5238" y="617"/>
                    </a:cubicBezTo>
                    <a:cubicBezTo>
                      <a:pt x="4670" y="223"/>
                      <a:pt x="4062" y="1"/>
                      <a:pt x="34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9" name="Google Shape;939;p35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0" name="Google Shape;940;p35"/>
              <p:cNvSpPr/>
              <p:nvPr/>
            </p:nvSpPr>
            <p:spPr>
              <a:xfrm>
                <a:off x="2003275" y="2357800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6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D6F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1" name="Google Shape;941;p35"/>
              <p:cNvSpPr/>
              <p:nvPr/>
            </p:nvSpPr>
            <p:spPr>
              <a:xfrm>
                <a:off x="1990750" y="549300"/>
                <a:ext cx="1407300" cy="2342350"/>
              </a:xfrm>
              <a:custGeom>
                <a:avLst/>
                <a:gdLst/>
                <a:ahLst/>
                <a:cxnLst/>
                <a:rect l="l" t="t" r="r" b="b"/>
                <a:pathLst>
                  <a:path w="56292" h="93694" extrusionOk="0">
                    <a:moveTo>
                      <a:pt x="54236" y="1212"/>
                    </a:moveTo>
                    <a:cubicBezTo>
                      <a:pt x="55364" y="1212"/>
                      <a:pt x="55364" y="1212"/>
                      <a:pt x="55364" y="2390"/>
                    </a:cubicBezTo>
                    <a:cubicBezTo>
                      <a:pt x="55339" y="2591"/>
                      <a:pt x="55289" y="2766"/>
                      <a:pt x="55088" y="2841"/>
                    </a:cubicBezTo>
                    <a:cubicBezTo>
                      <a:pt x="53740" y="2910"/>
                      <a:pt x="52372" y="3020"/>
                      <a:pt x="51020" y="3020"/>
                    </a:cubicBezTo>
                    <a:cubicBezTo>
                      <a:pt x="50889" y="3020"/>
                      <a:pt x="50758" y="3019"/>
                      <a:pt x="50627" y="3017"/>
                    </a:cubicBezTo>
                    <a:cubicBezTo>
                      <a:pt x="49324" y="3017"/>
                      <a:pt x="48547" y="3393"/>
                      <a:pt x="48121" y="4596"/>
                    </a:cubicBezTo>
                    <a:cubicBezTo>
                      <a:pt x="47870" y="5448"/>
                      <a:pt x="47344" y="6150"/>
                      <a:pt x="46918" y="6927"/>
                    </a:cubicBezTo>
                    <a:cubicBezTo>
                      <a:pt x="46617" y="7879"/>
                      <a:pt x="45965" y="8656"/>
                      <a:pt x="45564" y="9558"/>
                    </a:cubicBezTo>
                    <a:cubicBezTo>
                      <a:pt x="45514" y="9709"/>
                      <a:pt x="45464" y="9859"/>
                      <a:pt x="45389" y="10009"/>
                    </a:cubicBezTo>
                    <a:cubicBezTo>
                      <a:pt x="45339" y="10084"/>
                      <a:pt x="45314" y="10135"/>
                      <a:pt x="45289" y="10210"/>
                    </a:cubicBezTo>
                    <a:cubicBezTo>
                      <a:pt x="45239" y="10310"/>
                      <a:pt x="45188" y="10410"/>
                      <a:pt x="45138" y="10511"/>
                    </a:cubicBezTo>
                    <a:cubicBezTo>
                      <a:pt x="45113" y="10561"/>
                      <a:pt x="45063" y="10636"/>
                      <a:pt x="45038" y="10711"/>
                    </a:cubicBezTo>
                    <a:cubicBezTo>
                      <a:pt x="44963" y="10836"/>
                      <a:pt x="44888" y="10962"/>
                      <a:pt x="44787" y="11112"/>
                    </a:cubicBezTo>
                    <a:cubicBezTo>
                      <a:pt x="44587" y="11413"/>
                      <a:pt x="44386" y="11739"/>
                      <a:pt x="44261" y="12089"/>
                    </a:cubicBezTo>
                    <a:cubicBezTo>
                      <a:pt x="44186" y="12340"/>
                      <a:pt x="44061" y="12541"/>
                      <a:pt x="43910" y="12741"/>
                    </a:cubicBezTo>
                    <a:cubicBezTo>
                      <a:pt x="43810" y="12891"/>
                      <a:pt x="43735" y="13042"/>
                      <a:pt x="43660" y="13192"/>
                    </a:cubicBezTo>
                    <a:cubicBezTo>
                      <a:pt x="43559" y="13418"/>
                      <a:pt x="43434" y="13668"/>
                      <a:pt x="43309" y="13894"/>
                    </a:cubicBezTo>
                    <a:cubicBezTo>
                      <a:pt x="43259" y="13969"/>
                      <a:pt x="43234" y="14044"/>
                      <a:pt x="43183" y="14120"/>
                    </a:cubicBezTo>
                    <a:cubicBezTo>
                      <a:pt x="42858" y="14771"/>
                      <a:pt x="42582" y="15448"/>
                      <a:pt x="42156" y="16049"/>
                    </a:cubicBezTo>
                    <a:cubicBezTo>
                      <a:pt x="42106" y="16125"/>
                      <a:pt x="42056" y="16200"/>
                      <a:pt x="42005" y="16275"/>
                    </a:cubicBezTo>
                    <a:cubicBezTo>
                      <a:pt x="41680" y="16927"/>
                      <a:pt x="41379" y="17603"/>
                      <a:pt x="41003" y="18255"/>
                    </a:cubicBezTo>
                    <a:cubicBezTo>
                      <a:pt x="39499" y="21187"/>
                      <a:pt x="37920" y="24069"/>
                      <a:pt x="36441" y="27002"/>
                    </a:cubicBezTo>
                    <a:cubicBezTo>
                      <a:pt x="36291" y="27328"/>
                      <a:pt x="36015" y="27653"/>
                      <a:pt x="36091" y="28054"/>
                    </a:cubicBezTo>
                    <a:cubicBezTo>
                      <a:pt x="36091" y="28054"/>
                      <a:pt x="36091" y="28054"/>
                      <a:pt x="36091" y="28080"/>
                    </a:cubicBezTo>
                    <a:cubicBezTo>
                      <a:pt x="35614" y="28581"/>
                      <a:pt x="35213" y="29107"/>
                      <a:pt x="35289" y="29859"/>
                    </a:cubicBezTo>
                    <a:cubicBezTo>
                      <a:pt x="35362" y="30005"/>
                      <a:pt x="35448" y="30056"/>
                      <a:pt x="35540" y="30056"/>
                    </a:cubicBezTo>
                    <a:cubicBezTo>
                      <a:pt x="35669" y="30056"/>
                      <a:pt x="35809" y="29957"/>
                      <a:pt x="35940" y="29884"/>
                    </a:cubicBezTo>
                    <a:cubicBezTo>
                      <a:pt x="36260" y="29284"/>
                      <a:pt x="36708" y="29003"/>
                      <a:pt x="37321" y="29003"/>
                    </a:cubicBezTo>
                    <a:cubicBezTo>
                      <a:pt x="37476" y="29003"/>
                      <a:pt x="37643" y="29021"/>
                      <a:pt x="37820" y="29057"/>
                    </a:cubicBezTo>
                    <a:cubicBezTo>
                      <a:pt x="38522" y="29182"/>
                      <a:pt x="39249" y="29257"/>
                      <a:pt x="39875" y="29358"/>
                    </a:cubicBezTo>
                    <a:cubicBezTo>
                      <a:pt x="38697" y="29558"/>
                      <a:pt x="37469" y="29759"/>
                      <a:pt x="36216" y="29859"/>
                    </a:cubicBezTo>
                    <a:cubicBezTo>
                      <a:pt x="35968" y="29935"/>
                      <a:pt x="35734" y="30085"/>
                      <a:pt x="35481" y="30085"/>
                    </a:cubicBezTo>
                    <a:cubicBezTo>
                      <a:pt x="35402" y="30085"/>
                      <a:pt x="35322" y="30070"/>
                      <a:pt x="35238" y="30034"/>
                    </a:cubicBezTo>
                    <a:cubicBezTo>
                      <a:pt x="35084" y="29979"/>
                      <a:pt x="34928" y="29961"/>
                      <a:pt x="34770" y="29961"/>
                    </a:cubicBezTo>
                    <a:cubicBezTo>
                      <a:pt x="34433" y="29961"/>
                      <a:pt x="34091" y="30046"/>
                      <a:pt x="33757" y="30046"/>
                    </a:cubicBezTo>
                    <a:cubicBezTo>
                      <a:pt x="33536" y="30046"/>
                      <a:pt x="33318" y="30009"/>
                      <a:pt x="33108" y="29884"/>
                    </a:cubicBezTo>
                    <a:cubicBezTo>
                      <a:pt x="33083" y="29809"/>
                      <a:pt x="33058" y="29759"/>
                      <a:pt x="33058" y="29684"/>
                    </a:cubicBezTo>
                    <a:cubicBezTo>
                      <a:pt x="33208" y="29408"/>
                      <a:pt x="33284" y="29082"/>
                      <a:pt x="33384" y="28756"/>
                    </a:cubicBezTo>
                    <a:cubicBezTo>
                      <a:pt x="33459" y="28706"/>
                      <a:pt x="33509" y="28631"/>
                      <a:pt x="33559" y="28556"/>
                    </a:cubicBezTo>
                    <a:cubicBezTo>
                      <a:pt x="33634" y="28455"/>
                      <a:pt x="33660" y="28355"/>
                      <a:pt x="33685" y="28230"/>
                    </a:cubicBezTo>
                    <a:cubicBezTo>
                      <a:pt x="33700" y="28231"/>
                      <a:pt x="33715" y="28232"/>
                      <a:pt x="33729" y="28232"/>
                    </a:cubicBezTo>
                    <a:cubicBezTo>
                      <a:pt x="34024" y="28232"/>
                      <a:pt x="34167" y="27993"/>
                      <a:pt x="34286" y="27754"/>
                    </a:cubicBezTo>
                    <a:cubicBezTo>
                      <a:pt x="34762" y="26877"/>
                      <a:pt x="35188" y="25999"/>
                      <a:pt x="35614" y="25097"/>
                    </a:cubicBezTo>
                    <a:cubicBezTo>
                      <a:pt x="35715" y="24871"/>
                      <a:pt x="35765" y="24646"/>
                      <a:pt x="35614" y="24445"/>
                    </a:cubicBezTo>
                    <a:cubicBezTo>
                      <a:pt x="35639" y="24420"/>
                      <a:pt x="35665" y="24395"/>
                      <a:pt x="35665" y="24395"/>
                    </a:cubicBezTo>
                    <a:cubicBezTo>
                      <a:pt x="35715" y="24345"/>
                      <a:pt x="35765" y="24295"/>
                      <a:pt x="35790" y="24245"/>
                    </a:cubicBezTo>
                    <a:cubicBezTo>
                      <a:pt x="35815" y="24220"/>
                      <a:pt x="35815" y="24195"/>
                      <a:pt x="35840" y="24170"/>
                    </a:cubicBezTo>
                    <a:cubicBezTo>
                      <a:pt x="35865" y="24145"/>
                      <a:pt x="35890" y="24120"/>
                      <a:pt x="35915" y="24095"/>
                    </a:cubicBezTo>
                    <a:cubicBezTo>
                      <a:pt x="35940" y="24019"/>
                      <a:pt x="35990" y="23969"/>
                      <a:pt x="36040" y="23919"/>
                    </a:cubicBezTo>
                    <a:cubicBezTo>
                      <a:pt x="36091" y="23844"/>
                      <a:pt x="36116" y="23794"/>
                      <a:pt x="36166" y="23719"/>
                    </a:cubicBezTo>
                    <a:cubicBezTo>
                      <a:pt x="36216" y="23618"/>
                      <a:pt x="36266" y="23518"/>
                      <a:pt x="36316" y="23418"/>
                    </a:cubicBezTo>
                    <a:cubicBezTo>
                      <a:pt x="36341" y="23343"/>
                      <a:pt x="36366" y="23293"/>
                      <a:pt x="36391" y="23217"/>
                    </a:cubicBezTo>
                    <a:cubicBezTo>
                      <a:pt x="36416" y="23167"/>
                      <a:pt x="36441" y="23142"/>
                      <a:pt x="36441" y="23117"/>
                    </a:cubicBezTo>
                    <a:cubicBezTo>
                      <a:pt x="36467" y="23067"/>
                      <a:pt x="36492" y="23017"/>
                      <a:pt x="36517" y="22942"/>
                    </a:cubicBezTo>
                    <a:cubicBezTo>
                      <a:pt x="36567" y="22892"/>
                      <a:pt x="36592" y="22841"/>
                      <a:pt x="36642" y="22766"/>
                    </a:cubicBezTo>
                    <a:cubicBezTo>
                      <a:pt x="36692" y="22716"/>
                      <a:pt x="36742" y="22641"/>
                      <a:pt x="36792" y="22566"/>
                    </a:cubicBezTo>
                    <a:cubicBezTo>
                      <a:pt x="36893" y="22440"/>
                      <a:pt x="37018" y="22290"/>
                      <a:pt x="37143" y="22165"/>
                    </a:cubicBezTo>
                    <a:cubicBezTo>
                      <a:pt x="39274" y="18581"/>
                      <a:pt x="41003" y="14796"/>
                      <a:pt x="43133" y="11187"/>
                    </a:cubicBezTo>
                    <a:cubicBezTo>
                      <a:pt x="44787" y="8380"/>
                      <a:pt x="46266" y="5473"/>
                      <a:pt x="47795" y="2591"/>
                    </a:cubicBezTo>
                    <a:cubicBezTo>
                      <a:pt x="47995" y="2215"/>
                      <a:pt x="48221" y="1889"/>
                      <a:pt x="48672" y="1839"/>
                    </a:cubicBezTo>
                    <a:cubicBezTo>
                      <a:pt x="50527" y="1713"/>
                      <a:pt x="52356" y="1212"/>
                      <a:pt x="54236" y="1212"/>
                    </a:cubicBezTo>
                    <a:close/>
                    <a:moveTo>
                      <a:pt x="23935" y="28297"/>
                    </a:moveTo>
                    <a:cubicBezTo>
                      <a:pt x="24044" y="28297"/>
                      <a:pt x="24145" y="28354"/>
                      <a:pt x="24236" y="28430"/>
                    </a:cubicBezTo>
                    <a:cubicBezTo>
                      <a:pt x="24658" y="28492"/>
                      <a:pt x="25080" y="28507"/>
                      <a:pt x="25501" y="28507"/>
                    </a:cubicBezTo>
                    <a:cubicBezTo>
                      <a:pt x="25911" y="28507"/>
                      <a:pt x="26319" y="28493"/>
                      <a:pt x="26724" y="28493"/>
                    </a:cubicBezTo>
                    <a:cubicBezTo>
                      <a:pt x="26915" y="28493"/>
                      <a:pt x="27105" y="28496"/>
                      <a:pt x="27294" y="28506"/>
                    </a:cubicBezTo>
                    <a:cubicBezTo>
                      <a:pt x="27766" y="28499"/>
                      <a:pt x="28238" y="28493"/>
                      <a:pt x="28710" y="28493"/>
                    </a:cubicBezTo>
                    <a:cubicBezTo>
                      <a:pt x="30066" y="28493"/>
                      <a:pt x="31419" y="28546"/>
                      <a:pt x="32757" y="28806"/>
                    </a:cubicBezTo>
                    <a:cubicBezTo>
                      <a:pt x="32807" y="28831"/>
                      <a:pt x="32858" y="28856"/>
                      <a:pt x="32933" y="28882"/>
                    </a:cubicBezTo>
                    <a:cubicBezTo>
                      <a:pt x="32832" y="28957"/>
                      <a:pt x="32807" y="29082"/>
                      <a:pt x="32807" y="29207"/>
                    </a:cubicBezTo>
                    <a:cubicBezTo>
                      <a:pt x="32774" y="29196"/>
                      <a:pt x="32744" y="29191"/>
                      <a:pt x="32715" y="29191"/>
                    </a:cubicBezTo>
                    <a:cubicBezTo>
                      <a:pt x="32614" y="29191"/>
                      <a:pt x="32540" y="29254"/>
                      <a:pt x="32482" y="29333"/>
                    </a:cubicBezTo>
                    <a:cubicBezTo>
                      <a:pt x="32275" y="29677"/>
                      <a:pt x="32153" y="30147"/>
                      <a:pt x="31652" y="30147"/>
                    </a:cubicBezTo>
                    <a:cubicBezTo>
                      <a:pt x="31606" y="30147"/>
                      <a:pt x="31557" y="30143"/>
                      <a:pt x="31504" y="30135"/>
                    </a:cubicBezTo>
                    <a:cubicBezTo>
                      <a:pt x="30903" y="30160"/>
                      <a:pt x="30301" y="30110"/>
                      <a:pt x="29700" y="30210"/>
                    </a:cubicBezTo>
                    <a:cubicBezTo>
                      <a:pt x="29324" y="30323"/>
                      <a:pt x="28920" y="30337"/>
                      <a:pt x="28519" y="30337"/>
                    </a:cubicBezTo>
                    <a:cubicBezTo>
                      <a:pt x="28385" y="30337"/>
                      <a:pt x="28252" y="30335"/>
                      <a:pt x="28121" y="30335"/>
                    </a:cubicBezTo>
                    <a:cubicBezTo>
                      <a:pt x="25238" y="30335"/>
                      <a:pt x="22356" y="30360"/>
                      <a:pt x="19474" y="30461"/>
                    </a:cubicBezTo>
                    <a:cubicBezTo>
                      <a:pt x="19145" y="30497"/>
                      <a:pt x="18830" y="30573"/>
                      <a:pt x="18518" y="30573"/>
                    </a:cubicBezTo>
                    <a:cubicBezTo>
                      <a:pt x="18402" y="30573"/>
                      <a:pt x="18286" y="30563"/>
                      <a:pt x="18171" y="30536"/>
                    </a:cubicBezTo>
                    <a:cubicBezTo>
                      <a:pt x="18070" y="30486"/>
                      <a:pt x="17970" y="30461"/>
                      <a:pt x="17870" y="30461"/>
                    </a:cubicBezTo>
                    <a:cubicBezTo>
                      <a:pt x="17795" y="30435"/>
                      <a:pt x="17695" y="30410"/>
                      <a:pt x="17594" y="30410"/>
                    </a:cubicBezTo>
                    <a:cubicBezTo>
                      <a:pt x="17344" y="30385"/>
                      <a:pt x="17118" y="30385"/>
                      <a:pt x="16867" y="30360"/>
                    </a:cubicBezTo>
                    <a:lnTo>
                      <a:pt x="12908" y="30360"/>
                    </a:lnTo>
                    <a:cubicBezTo>
                      <a:pt x="12757" y="30360"/>
                      <a:pt x="12582" y="30335"/>
                      <a:pt x="12431" y="30335"/>
                    </a:cubicBezTo>
                    <a:cubicBezTo>
                      <a:pt x="12191" y="30357"/>
                      <a:pt x="11952" y="30366"/>
                      <a:pt x="11712" y="30366"/>
                    </a:cubicBezTo>
                    <a:cubicBezTo>
                      <a:pt x="10555" y="30366"/>
                      <a:pt x="9409" y="30155"/>
                      <a:pt x="8246" y="30135"/>
                    </a:cubicBezTo>
                    <a:cubicBezTo>
                      <a:pt x="6166" y="30110"/>
                      <a:pt x="4085" y="29884"/>
                      <a:pt x="2005" y="29558"/>
                    </a:cubicBezTo>
                    <a:cubicBezTo>
                      <a:pt x="1930" y="29558"/>
                      <a:pt x="1880" y="29533"/>
                      <a:pt x="1855" y="29483"/>
                    </a:cubicBezTo>
                    <a:cubicBezTo>
                      <a:pt x="1855" y="29483"/>
                      <a:pt x="1880" y="29458"/>
                      <a:pt x="1905" y="29458"/>
                    </a:cubicBezTo>
                    <a:cubicBezTo>
                      <a:pt x="2406" y="29383"/>
                      <a:pt x="2907" y="29283"/>
                      <a:pt x="3409" y="29207"/>
                    </a:cubicBezTo>
                    <a:cubicBezTo>
                      <a:pt x="3960" y="29032"/>
                      <a:pt x="4562" y="29157"/>
                      <a:pt x="5113" y="29007"/>
                    </a:cubicBezTo>
                    <a:cubicBezTo>
                      <a:pt x="5407" y="28920"/>
                      <a:pt x="5702" y="28894"/>
                      <a:pt x="5996" y="28894"/>
                    </a:cubicBezTo>
                    <a:cubicBezTo>
                      <a:pt x="6128" y="28894"/>
                      <a:pt x="6260" y="28899"/>
                      <a:pt x="6391" y="28907"/>
                    </a:cubicBezTo>
                    <a:cubicBezTo>
                      <a:pt x="6892" y="28907"/>
                      <a:pt x="7394" y="28882"/>
                      <a:pt x="7895" y="28731"/>
                    </a:cubicBezTo>
                    <a:cubicBezTo>
                      <a:pt x="8171" y="28706"/>
                      <a:pt x="8453" y="28700"/>
                      <a:pt x="8735" y="28700"/>
                    </a:cubicBezTo>
                    <a:cubicBezTo>
                      <a:pt x="9017" y="28700"/>
                      <a:pt x="9298" y="28706"/>
                      <a:pt x="9574" y="28706"/>
                    </a:cubicBezTo>
                    <a:cubicBezTo>
                      <a:pt x="9691" y="28719"/>
                      <a:pt x="9808" y="28724"/>
                      <a:pt x="9924" y="28724"/>
                    </a:cubicBezTo>
                    <a:cubicBezTo>
                      <a:pt x="10667" y="28724"/>
                      <a:pt x="11396" y="28501"/>
                      <a:pt x="12124" y="28501"/>
                    </a:cubicBezTo>
                    <a:cubicBezTo>
                      <a:pt x="12185" y="28501"/>
                      <a:pt x="12245" y="28502"/>
                      <a:pt x="12306" y="28506"/>
                    </a:cubicBezTo>
                    <a:lnTo>
                      <a:pt x="13659" y="28506"/>
                    </a:lnTo>
                    <a:cubicBezTo>
                      <a:pt x="13894" y="28524"/>
                      <a:pt x="14127" y="28531"/>
                      <a:pt x="14361" y="28531"/>
                    </a:cubicBezTo>
                    <a:cubicBezTo>
                      <a:pt x="15607" y="28531"/>
                      <a:pt x="16844" y="28315"/>
                      <a:pt x="18078" y="28315"/>
                    </a:cubicBezTo>
                    <a:cubicBezTo>
                      <a:pt x="18544" y="28315"/>
                      <a:pt x="19009" y="28346"/>
                      <a:pt x="19474" y="28430"/>
                    </a:cubicBezTo>
                    <a:cubicBezTo>
                      <a:pt x="19649" y="28455"/>
                      <a:pt x="19800" y="28481"/>
                      <a:pt x="19975" y="28481"/>
                    </a:cubicBezTo>
                    <a:lnTo>
                      <a:pt x="21228" y="28481"/>
                    </a:lnTo>
                    <a:cubicBezTo>
                      <a:pt x="21413" y="28453"/>
                      <a:pt x="21597" y="28443"/>
                      <a:pt x="21782" y="28443"/>
                    </a:cubicBezTo>
                    <a:cubicBezTo>
                      <a:pt x="22143" y="28443"/>
                      <a:pt x="22503" y="28479"/>
                      <a:pt x="22864" y="28479"/>
                    </a:cubicBezTo>
                    <a:cubicBezTo>
                      <a:pt x="23146" y="28479"/>
                      <a:pt x="23428" y="28457"/>
                      <a:pt x="23710" y="28380"/>
                    </a:cubicBezTo>
                    <a:cubicBezTo>
                      <a:pt x="23789" y="28321"/>
                      <a:pt x="23864" y="28297"/>
                      <a:pt x="23935" y="28297"/>
                    </a:cubicBezTo>
                    <a:close/>
                    <a:moveTo>
                      <a:pt x="40362" y="30478"/>
                    </a:moveTo>
                    <a:cubicBezTo>
                      <a:pt x="40766" y="30478"/>
                      <a:pt x="40998" y="30667"/>
                      <a:pt x="40878" y="31288"/>
                    </a:cubicBezTo>
                    <a:cubicBezTo>
                      <a:pt x="40652" y="32265"/>
                      <a:pt x="40777" y="33268"/>
                      <a:pt x="40727" y="34270"/>
                    </a:cubicBezTo>
                    <a:cubicBezTo>
                      <a:pt x="40727" y="34671"/>
                      <a:pt x="40752" y="35097"/>
                      <a:pt x="40401" y="35373"/>
                    </a:cubicBezTo>
                    <a:cubicBezTo>
                      <a:pt x="40201" y="35573"/>
                      <a:pt x="39950" y="35724"/>
                      <a:pt x="39925" y="36050"/>
                    </a:cubicBezTo>
                    <a:cubicBezTo>
                      <a:pt x="38597" y="36400"/>
                      <a:pt x="37294" y="36877"/>
                      <a:pt x="35915" y="37127"/>
                    </a:cubicBezTo>
                    <a:cubicBezTo>
                      <a:pt x="35539" y="37202"/>
                      <a:pt x="35138" y="37227"/>
                      <a:pt x="34812" y="37453"/>
                    </a:cubicBezTo>
                    <a:cubicBezTo>
                      <a:pt x="33534" y="37628"/>
                      <a:pt x="32256" y="37729"/>
                      <a:pt x="31003" y="37954"/>
                    </a:cubicBezTo>
                    <a:cubicBezTo>
                      <a:pt x="30251" y="38105"/>
                      <a:pt x="29474" y="37904"/>
                      <a:pt x="28772" y="38230"/>
                    </a:cubicBezTo>
                    <a:cubicBezTo>
                      <a:pt x="28667" y="38239"/>
                      <a:pt x="28562" y="38241"/>
                      <a:pt x="28456" y="38241"/>
                    </a:cubicBezTo>
                    <a:cubicBezTo>
                      <a:pt x="28294" y="38241"/>
                      <a:pt x="28132" y="38235"/>
                      <a:pt x="27971" y="38235"/>
                    </a:cubicBezTo>
                    <a:cubicBezTo>
                      <a:pt x="27633" y="38235"/>
                      <a:pt x="27301" y="38262"/>
                      <a:pt x="26993" y="38430"/>
                    </a:cubicBezTo>
                    <a:cubicBezTo>
                      <a:pt x="26837" y="38439"/>
                      <a:pt x="26682" y="38441"/>
                      <a:pt x="26526" y="38441"/>
                    </a:cubicBezTo>
                    <a:cubicBezTo>
                      <a:pt x="26175" y="38441"/>
                      <a:pt x="25825" y="38427"/>
                      <a:pt x="25476" y="38427"/>
                    </a:cubicBezTo>
                    <a:cubicBezTo>
                      <a:pt x="25034" y="38427"/>
                      <a:pt x="24594" y="38450"/>
                      <a:pt x="24161" y="38556"/>
                    </a:cubicBezTo>
                    <a:cubicBezTo>
                      <a:pt x="24086" y="38556"/>
                      <a:pt x="24010" y="38581"/>
                      <a:pt x="23935" y="38631"/>
                    </a:cubicBezTo>
                    <a:lnTo>
                      <a:pt x="23835" y="38631"/>
                    </a:lnTo>
                    <a:cubicBezTo>
                      <a:pt x="23726" y="38534"/>
                      <a:pt x="23617" y="38490"/>
                      <a:pt x="23508" y="38490"/>
                    </a:cubicBezTo>
                    <a:cubicBezTo>
                      <a:pt x="23391" y="38490"/>
                      <a:pt x="23275" y="38540"/>
                      <a:pt x="23158" y="38631"/>
                    </a:cubicBezTo>
                    <a:lnTo>
                      <a:pt x="23158" y="38631"/>
                    </a:lnTo>
                    <a:cubicBezTo>
                      <a:pt x="23019" y="38631"/>
                      <a:pt x="22901" y="38630"/>
                      <a:pt x="22782" y="38606"/>
                    </a:cubicBezTo>
                    <a:cubicBezTo>
                      <a:pt x="22719" y="38532"/>
                      <a:pt x="22656" y="38503"/>
                      <a:pt x="22592" y="38503"/>
                    </a:cubicBezTo>
                    <a:cubicBezTo>
                      <a:pt x="22505" y="38503"/>
                      <a:pt x="22418" y="38558"/>
                      <a:pt x="22331" y="38631"/>
                    </a:cubicBezTo>
                    <a:cubicBezTo>
                      <a:pt x="22319" y="38618"/>
                      <a:pt x="22300" y="38612"/>
                      <a:pt x="22278" y="38612"/>
                    </a:cubicBezTo>
                    <a:cubicBezTo>
                      <a:pt x="22256" y="38612"/>
                      <a:pt x="22231" y="38618"/>
                      <a:pt x="22206" y="38631"/>
                    </a:cubicBezTo>
                    <a:cubicBezTo>
                      <a:pt x="22166" y="38578"/>
                      <a:pt x="22126" y="38546"/>
                      <a:pt x="22087" y="38546"/>
                    </a:cubicBezTo>
                    <a:cubicBezTo>
                      <a:pt x="22051" y="38546"/>
                      <a:pt x="22016" y="38572"/>
                      <a:pt x="21980" y="38631"/>
                    </a:cubicBezTo>
                    <a:lnTo>
                      <a:pt x="19173" y="38631"/>
                    </a:lnTo>
                    <a:cubicBezTo>
                      <a:pt x="19148" y="38618"/>
                      <a:pt x="19123" y="38612"/>
                      <a:pt x="19098" y="38612"/>
                    </a:cubicBezTo>
                    <a:cubicBezTo>
                      <a:pt x="19073" y="38612"/>
                      <a:pt x="19048" y="38618"/>
                      <a:pt x="19023" y="38631"/>
                    </a:cubicBezTo>
                    <a:cubicBezTo>
                      <a:pt x="18973" y="38581"/>
                      <a:pt x="18923" y="38556"/>
                      <a:pt x="18872" y="38556"/>
                    </a:cubicBezTo>
                    <a:cubicBezTo>
                      <a:pt x="18822" y="38556"/>
                      <a:pt x="18772" y="38581"/>
                      <a:pt x="18722" y="38631"/>
                    </a:cubicBezTo>
                    <a:cubicBezTo>
                      <a:pt x="18697" y="38618"/>
                      <a:pt x="18672" y="38612"/>
                      <a:pt x="18647" y="38612"/>
                    </a:cubicBezTo>
                    <a:cubicBezTo>
                      <a:pt x="18622" y="38612"/>
                      <a:pt x="18597" y="38618"/>
                      <a:pt x="18572" y="38631"/>
                    </a:cubicBezTo>
                    <a:cubicBezTo>
                      <a:pt x="18123" y="38600"/>
                      <a:pt x="17664" y="38579"/>
                      <a:pt x="17207" y="38579"/>
                    </a:cubicBezTo>
                    <a:cubicBezTo>
                      <a:pt x="16925" y="38579"/>
                      <a:pt x="16644" y="38587"/>
                      <a:pt x="16366" y="38606"/>
                    </a:cubicBezTo>
                    <a:cubicBezTo>
                      <a:pt x="14311" y="38405"/>
                      <a:pt x="12231" y="38330"/>
                      <a:pt x="10151" y="38255"/>
                    </a:cubicBezTo>
                    <a:cubicBezTo>
                      <a:pt x="9674" y="38180"/>
                      <a:pt x="9173" y="38105"/>
                      <a:pt x="8672" y="38055"/>
                    </a:cubicBezTo>
                    <a:cubicBezTo>
                      <a:pt x="6191" y="37754"/>
                      <a:pt x="3709" y="37453"/>
                      <a:pt x="1278" y="36902"/>
                    </a:cubicBezTo>
                    <a:cubicBezTo>
                      <a:pt x="1178" y="36801"/>
                      <a:pt x="1078" y="36676"/>
                      <a:pt x="1078" y="36551"/>
                    </a:cubicBezTo>
                    <a:cubicBezTo>
                      <a:pt x="978" y="34846"/>
                      <a:pt x="1078" y="33117"/>
                      <a:pt x="928" y="31388"/>
                    </a:cubicBezTo>
                    <a:cubicBezTo>
                      <a:pt x="888" y="31032"/>
                      <a:pt x="1020" y="30847"/>
                      <a:pt x="1288" y="30847"/>
                    </a:cubicBezTo>
                    <a:cubicBezTo>
                      <a:pt x="1359" y="30847"/>
                      <a:pt x="1439" y="30860"/>
                      <a:pt x="1529" y="30887"/>
                    </a:cubicBezTo>
                    <a:cubicBezTo>
                      <a:pt x="2231" y="31062"/>
                      <a:pt x="2958" y="31087"/>
                      <a:pt x="3659" y="31263"/>
                    </a:cubicBezTo>
                    <a:cubicBezTo>
                      <a:pt x="7369" y="31689"/>
                      <a:pt x="11103" y="31739"/>
                      <a:pt x="14837" y="31889"/>
                    </a:cubicBezTo>
                    <a:cubicBezTo>
                      <a:pt x="16034" y="31939"/>
                      <a:pt x="17232" y="31960"/>
                      <a:pt x="18432" y="31960"/>
                    </a:cubicBezTo>
                    <a:cubicBezTo>
                      <a:pt x="22029" y="31960"/>
                      <a:pt x="25633" y="31776"/>
                      <a:pt x="29223" y="31664"/>
                    </a:cubicBezTo>
                    <a:cubicBezTo>
                      <a:pt x="31329" y="31613"/>
                      <a:pt x="33409" y="31388"/>
                      <a:pt x="35489" y="31187"/>
                    </a:cubicBezTo>
                    <a:cubicBezTo>
                      <a:pt x="37018" y="31012"/>
                      <a:pt x="38522" y="30786"/>
                      <a:pt x="40025" y="30511"/>
                    </a:cubicBezTo>
                    <a:cubicBezTo>
                      <a:pt x="40147" y="30490"/>
                      <a:pt x="40260" y="30478"/>
                      <a:pt x="40362" y="30478"/>
                    </a:cubicBezTo>
                    <a:close/>
                    <a:moveTo>
                      <a:pt x="29574" y="46701"/>
                    </a:moveTo>
                    <a:cubicBezTo>
                      <a:pt x="29499" y="46751"/>
                      <a:pt x="29424" y="46827"/>
                      <a:pt x="29349" y="46852"/>
                    </a:cubicBezTo>
                    <a:cubicBezTo>
                      <a:pt x="29424" y="46801"/>
                      <a:pt x="29499" y="46751"/>
                      <a:pt x="29574" y="46701"/>
                    </a:cubicBezTo>
                    <a:close/>
                    <a:moveTo>
                      <a:pt x="40126" y="36375"/>
                    </a:moveTo>
                    <a:cubicBezTo>
                      <a:pt x="40151" y="36400"/>
                      <a:pt x="40201" y="36425"/>
                      <a:pt x="40251" y="36451"/>
                    </a:cubicBezTo>
                    <a:cubicBezTo>
                      <a:pt x="40802" y="36676"/>
                      <a:pt x="40702" y="37177"/>
                      <a:pt x="40727" y="37628"/>
                    </a:cubicBezTo>
                    <a:cubicBezTo>
                      <a:pt x="40727" y="40009"/>
                      <a:pt x="40702" y="42390"/>
                      <a:pt x="40727" y="44771"/>
                    </a:cubicBezTo>
                    <a:cubicBezTo>
                      <a:pt x="40752" y="44922"/>
                      <a:pt x="40752" y="45047"/>
                      <a:pt x="40727" y="45197"/>
                    </a:cubicBezTo>
                    <a:cubicBezTo>
                      <a:pt x="40702" y="45248"/>
                      <a:pt x="40702" y="45273"/>
                      <a:pt x="40677" y="45323"/>
                    </a:cubicBezTo>
                    <a:cubicBezTo>
                      <a:pt x="40652" y="45398"/>
                      <a:pt x="40602" y="45473"/>
                      <a:pt x="40577" y="45523"/>
                    </a:cubicBezTo>
                    <a:cubicBezTo>
                      <a:pt x="40527" y="45598"/>
                      <a:pt x="40477" y="45674"/>
                      <a:pt x="40452" y="45749"/>
                    </a:cubicBezTo>
                    <a:cubicBezTo>
                      <a:pt x="40401" y="45849"/>
                      <a:pt x="40351" y="45949"/>
                      <a:pt x="40351" y="46075"/>
                    </a:cubicBezTo>
                    <a:cubicBezTo>
                      <a:pt x="40051" y="46250"/>
                      <a:pt x="39850" y="46476"/>
                      <a:pt x="39775" y="46827"/>
                    </a:cubicBezTo>
                    <a:cubicBezTo>
                      <a:pt x="39399" y="47303"/>
                      <a:pt x="39023" y="47804"/>
                      <a:pt x="38647" y="48280"/>
                    </a:cubicBezTo>
                    <a:cubicBezTo>
                      <a:pt x="38221" y="48481"/>
                      <a:pt x="37795" y="48681"/>
                      <a:pt x="37369" y="48882"/>
                    </a:cubicBezTo>
                    <a:cubicBezTo>
                      <a:pt x="37243" y="48882"/>
                      <a:pt x="37118" y="48882"/>
                      <a:pt x="37043" y="49032"/>
                    </a:cubicBezTo>
                    <a:cubicBezTo>
                      <a:pt x="36817" y="49032"/>
                      <a:pt x="36617" y="49057"/>
                      <a:pt x="36391" y="49057"/>
                    </a:cubicBezTo>
                    <a:cubicBezTo>
                      <a:pt x="35865" y="48706"/>
                      <a:pt x="35213" y="48531"/>
                      <a:pt x="34637" y="48255"/>
                    </a:cubicBezTo>
                    <a:cubicBezTo>
                      <a:pt x="33785" y="47578"/>
                      <a:pt x="32958" y="46852"/>
                      <a:pt x="31855" y="46626"/>
                    </a:cubicBezTo>
                    <a:cubicBezTo>
                      <a:pt x="31567" y="46513"/>
                      <a:pt x="31285" y="46451"/>
                      <a:pt x="31003" y="46451"/>
                    </a:cubicBezTo>
                    <a:cubicBezTo>
                      <a:pt x="30721" y="46451"/>
                      <a:pt x="30439" y="46513"/>
                      <a:pt x="30151" y="46651"/>
                    </a:cubicBezTo>
                    <a:cubicBezTo>
                      <a:pt x="30130" y="46641"/>
                      <a:pt x="30109" y="46635"/>
                      <a:pt x="30088" y="46635"/>
                    </a:cubicBezTo>
                    <a:cubicBezTo>
                      <a:pt x="30059" y="46635"/>
                      <a:pt x="30030" y="46647"/>
                      <a:pt x="30000" y="46676"/>
                    </a:cubicBezTo>
                    <a:lnTo>
                      <a:pt x="29800" y="46676"/>
                    </a:lnTo>
                    <a:cubicBezTo>
                      <a:pt x="29725" y="46676"/>
                      <a:pt x="29649" y="46701"/>
                      <a:pt x="29574" y="46701"/>
                    </a:cubicBezTo>
                    <a:cubicBezTo>
                      <a:pt x="29474" y="46701"/>
                      <a:pt x="29399" y="46751"/>
                      <a:pt x="29324" y="46852"/>
                    </a:cubicBezTo>
                    <a:cubicBezTo>
                      <a:pt x="28873" y="46952"/>
                      <a:pt x="28547" y="47253"/>
                      <a:pt x="28171" y="47528"/>
                    </a:cubicBezTo>
                    <a:cubicBezTo>
                      <a:pt x="28152" y="47522"/>
                      <a:pt x="28136" y="47519"/>
                      <a:pt x="28123" y="47519"/>
                    </a:cubicBezTo>
                    <a:cubicBezTo>
                      <a:pt x="28081" y="47519"/>
                      <a:pt x="28058" y="47547"/>
                      <a:pt x="28020" y="47603"/>
                    </a:cubicBezTo>
                    <a:lnTo>
                      <a:pt x="28045" y="47603"/>
                    </a:lnTo>
                    <a:cubicBezTo>
                      <a:pt x="27920" y="47704"/>
                      <a:pt x="27820" y="47829"/>
                      <a:pt x="27720" y="47929"/>
                    </a:cubicBezTo>
                    <a:lnTo>
                      <a:pt x="27670" y="47929"/>
                    </a:lnTo>
                    <a:cubicBezTo>
                      <a:pt x="27670" y="47929"/>
                      <a:pt x="27644" y="47979"/>
                      <a:pt x="27644" y="47979"/>
                    </a:cubicBezTo>
                    <a:cubicBezTo>
                      <a:pt x="27193" y="48380"/>
                      <a:pt x="26692" y="48706"/>
                      <a:pt x="26291" y="49157"/>
                    </a:cubicBezTo>
                    <a:cubicBezTo>
                      <a:pt x="25738" y="49777"/>
                      <a:pt x="25140" y="50106"/>
                      <a:pt x="24460" y="50106"/>
                    </a:cubicBezTo>
                    <a:cubicBezTo>
                      <a:pt x="24123" y="50106"/>
                      <a:pt x="23766" y="50025"/>
                      <a:pt x="23384" y="49859"/>
                    </a:cubicBezTo>
                    <a:cubicBezTo>
                      <a:pt x="22632" y="49207"/>
                      <a:pt x="21930" y="48531"/>
                      <a:pt x="21253" y="47779"/>
                    </a:cubicBezTo>
                    <a:cubicBezTo>
                      <a:pt x="20351" y="46801"/>
                      <a:pt x="19374" y="45799"/>
                      <a:pt x="17970" y="45473"/>
                    </a:cubicBezTo>
                    <a:cubicBezTo>
                      <a:pt x="17843" y="45304"/>
                      <a:pt x="17680" y="45242"/>
                      <a:pt x="17481" y="45242"/>
                    </a:cubicBezTo>
                    <a:cubicBezTo>
                      <a:pt x="17445" y="45242"/>
                      <a:pt x="17407" y="45244"/>
                      <a:pt x="17369" y="45248"/>
                    </a:cubicBezTo>
                    <a:cubicBezTo>
                      <a:pt x="17196" y="45141"/>
                      <a:pt x="17023" y="45084"/>
                      <a:pt x="16846" y="45084"/>
                    </a:cubicBezTo>
                    <a:cubicBezTo>
                      <a:pt x="16690" y="45084"/>
                      <a:pt x="16531" y="45128"/>
                      <a:pt x="16366" y="45222"/>
                    </a:cubicBezTo>
                    <a:cubicBezTo>
                      <a:pt x="16166" y="45222"/>
                      <a:pt x="15990" y="45222"/>
                      <a:pt x="15790" y="45248"/>
                    </a:cubicBezTo>
                    <a:cubicBezTo>
                      <a:pt x="15717" y="45163"/>
                      <a:pt x="15645" y="45125"/>
                      <a:pt x="15573" y="45125"/>
                    </a:cubicBezTo>
                    <a:cubicBezTo>
                      <a:pt x="15495" y="45125"/>
                      <a:pt x="15417" y="45169"/>
                      <a:pt x="15339" y="45248"/>
                    </a:cubicBezTo>
                    <a:lnTo>
                      <a:pt x="15364" y="45248"/>
                    </a:lnTo>
                    <a:lnTo>
                      <a:pt x="14963" y="45298"/>
                    </a:lnTo>
                    <a:cubicBezTo>
                      <a:pt x="14841" y="45288"/>
                      <a:pt x="14719" y="45273"/>
                      <a:pt x="14600" y="45273"/>
                    </a:cubicBezTo>
                    <a:cubicBezTo>
                      <a:pt x="14426" y="45273"/>
                      <a:pt x="14259" y="45304"/>
                      <a:pt x="14111" y="45423"/>
                    </a:cubicBezTo>
                    <a:cubicBezTo>
                      <a:pt x="12682" y="45598"/>
                      <a:pt x="11429" y="46275"/>
                      <a:pt x="10151" y="46852"/>
                    </a:cubicBezTo>
                    <a:cubicBezTo>
                      <a:pt x="9975" y="46852"/>
                      <a:pt x="9850" y="46927"/>
                      <a:pt x="9775" y="47077"/>
                    </a:cubicBezTo>
                    <a:lnTo>
                      <a:pt x="9750" y="47077"/>
                    </a:lnTo>
                    <a:cubicBezTo>
                      <a:pt x="9098" y="47102"/>
                      <a:pt x="8522" y="47478"/>
                      <a:pt x="7895" y="47629"/>
                    </a:cubicBezTo>
                    <a:cubicBezTo>
                      <a:pt x="7795" y="47637"/>
                      <a:pt x="7692" y="47637"/>
                      <a:pt x="7589" y="47637"/>
                    </a:cubicBezTo>
                    <a:lnTo>
                      <a:pt x="7589" y="47637"/>
                    </a:lnTo>
                    <a:cubicBezTo>
                      <a:pt x="7383" y="47637"/>
                      <a:pt x="7177" y="47637"/>
                      <a:pt x="6993" y="47704"/>
                    </a:cubicBezTo>
                    <a:cubicBezTo>
                      <a:pt x="6809" y="47763"/>
                      <a:pt x="6632" y="47789"/>
                      <a:pt x="6461" y="47789"/>
                    </a:cubicBezTo>
                    <a:cubicBezTo>
                      <a:pt x="5979" y="47789"/>
                      <a:pt x="5545" y="47580"/>
                      <a:pt x="5138" y="47303"/>
                    </a:cubicBezTo>
                    <a:cubicBezTo>
                      <a:pt x="3935" y="46451"/>
                      <a:pt x="2757" y="45598"/>
                      <a:pt x="2005" y="44270"/>
                    </a:cubicBezTo>
                    <a:cubicBezTo>
                      <a:pt x="1780" y="43844"/>
                      <a:pt x="1479" y="43493"/>
                      <a:pt x="1053" y="43293"/>
                    </a:cubicBezTo>
                    <a:cubicBezTo>
                      <a:pt x="1053" y="43192"/>
                      <a:pt x="1053" y="43092"/>
                      <a:pt x="1053" y="42967"/>
                    </a:cubicBezTo>
                    <a:cubicBezTo>
                      <a:pt x="1003" y="41538"/>
                      <a:pt x="1103" y="40110"/>
                      <a:pt x="978" y="38681"/>
                    </a:cubicBezTo>
                    <a:cubicBezTo>
                      <a:pt x="953" y="38380"/>
                      <a:pt x="627" y="37904"/>
                      <a:pt x="1003" y="37779"/>
                    </a:cubicBezTo>
                    <a:cubicBezTo>
                      <a:pt x="1128" y="37729"/>
                      <a:pt x="1253" y="37679"/>
                      <a:pt x="1329" y="37628"/>
                    </a:cubicBezTo>
                    <a:cubicBezTo>
                      <a:pt x="1429" y="37628"/>
                      <a:pt x="1529" y="37654"/>
                      <a:pt x="1679" y="37679"/>
                    </a:cubicBezTo>
                    <a:cubicBezTo>
                      <a:pt x="2131" y="37779"/>
                      <a:pt x="2582" y="37879"/>
                      <a:pt x="3033" y="37979"/>
                    </a:cubicBezTo>
                    <a:cubicBezTo>
                      <a:pt x="5865" y="38506"/>
                      <a:pt x="8697" y="38907"/>
                      <a:pt x="11554" y="39032"/>
                    </a:cubicBezTo>
                    <a:cubicBezTo>
                      <a:pt x="12795" y="39235"/>
                      <a:pt x="14053" y="39290"/>
                      <a:pt x="15301" y="39290"/>
                    </a:cubicBezTo>
                    <a:cubicBezTo>
                      <a:pt x="15590" y="39290"/>
                      <a:pt x="15878" y="39287"/>
                      <a:pt x="16166" y="39283"/>
                    </a:cubicBezTo>
                    <a:cubicBezTo>
                      <a:pt x="17019" y="39414"/>
                      <a:pt x="17878" y="39449"/>
                      <a:pt x="18742" y="39449"/>
                    </a:cubicBezTo>
                    <a:cubicBezTo>
                      <a:pt x="19527" y="39449"/>
                      <a:pt x="20315" y="39420"/>
                      <a:pt x="21103" y="39408"/>
                    </a:cubicBezTo>
                    <a:cubicBezTo>
                      <a:pt x="21363" y="39408"/>
                      <a:pt x="21628" y="39430"/>
                      <a:pt x="21890" y="39430"/>
                    </a:cubicBezTo>
                    <a:cubicBezTo>
                      <a:pt x="22186" y="39430"/>
                      <a:pt x="22479" y="39402"/>
                      <a:pt x="22757" y="39283"/>
                    </a:cubicBezTo>
                    <a:cubicBezTo>
                      <a:pt x="22825" y="39339"/>
                      <a:pt x="22893" y="39365"/>
                      <a:pt x="22958" y="39365"/>
                    </a:cubicBezTo>
                    <a:cubicBezTo>
                      <a:pt x="23038" y="39365"/>
                      <a:pt x="23114" y="39326"/>
                      <a:pt x="23183" y="39258"/>
                    </a:cubicBezTo>
                    <a:lnTo>
                      <a:pt x="23985" y="39258"/>
                    </a:lnTo>
                    <a:cubicBezTo>
                      <a:pt x="24131" y="39250"/>
                      <a:pt x="24276" y="39248"/>
                      <a:pt x="24423" y="39248"/>
                    </a:cubicBezTo>
                    <a:cubicBezTo>
                      <a:pt x="24756" y="39248"/>
                      <a:pt x="25092" y="39261"/>
                      <a:pt x="25428" y="39261"/>
                    </a:cubicBezTo>
                    <a:cubicBezTo>
                      <a:pt x="25960" y="39261"/>
                      <a:pt x="26492" y="39228"/>
                      <a:pt x="27018" y="39057"/>
                    </a:cubicBezTo>
                    <a:cubicBezTo>
                      <a:pt x="28346" y="39057"/>
                      <a:pt x="29675" y="38932"/>
                      <a:pt x="31003" y="38631"/>
                    </a:cubicBezTo>
                    <a:cubicBezTo>
                      <a:pt x="31036" y="38628"/>
                      <a:pt x="31070" y="38627"/>
                      <a:pt x="31105" y="38627"/>
                    </a:cubicBezTo>
                    <a:cubicBezTo>
                      <a:pt x="31219" y="38627"/>
                      <a:pt x="31337" y="38638"/>
                      <a:pt x="31454" y="38638"/>
                    </a:cubicBezTo>
                    <a:cubicBezTo>
                      <a:pt x="31647" y="38638"/>
                      <a:pt x="31838" y="38609"/>
                      <a:pt x="32005" y="38456"/>
                    </a:cubicBezTo>
                    <a:cubicBezTo>
                      <a:pt x="33108" y="38430"/>
                      <a:pt x="34186" y="38230"/>
                      <a:pt x="35213" y="37854"/>
                    </a:cubicBezTo>
                    <a:cubicBezTo>
                      <a:pt x="36642" y="37704"/>
                      <a:pt x="37970" y="37303"/>
                      <a:pt x="39249" y="36676"/>
                    </a:cubicBezTo>
                    <a:cubicBezTo>
                      <a:pt x="39198" y="36626"/>
                      <a:pt x="39198" y="36576"/>
                      <a:pt x="39249" y="36576"/>
                    </a:cubicBezTo>
                    <a:cubicBezTo>
                      <a:pt x="39262" y="36569"/>
                      <a:pt x="39275" y="36566"/>
                      <a:pt x="39289" y="36566"/>
                    </a:cubicBezTo>
                    <a:cubicBezTo>
                      <a:pt x="39326" y="36566"/>
                      <a:pt x="39362" y="36589"/>
                      <a:pt x="39399" y="36626"/>
                    </a:cubicBezTo>
                    <a:cubicBezTo>
                      <a:pt x="39675" y="36601"/>
                      <a:pt x="39900" y="36501"/>
                      <a:pt x="40126" y="36375"/>
                    </a:cubicBezTo>
                    <a:close/>
                    <a:moveTo>
                      <a:pt x="1028" y="43994"/>
                    </a:moveTo>
                    <a:cubicBezTo>
                      <a:pt x="1128" y="44019"/>
                      <a:pt x="1203" y="44145"/>
                      <a:pt x="1278" y="44270"/>
                    </a:cubicBezTo>
                    <a:cubicBezTo>
                      <a:pt x="2005" y="45097"/>
                      <a:pt x="2481" y="46125"/>
                      <a:pt x="3384" y="46827"/>
                    </a:cubicBezTo>
                    <a:cubicBezTo>
                      <a:pt x="4088" y="47980"/>
                      <a:pt x="5418" y="48676"/>
                      <a:pt x="6778" y="48676"/>
                    </a:cubicBezTo>
                    <a:cubicBezTo>
                      <a:pt x="7160" y="48676"/>
                      <a:pt x="7546" y="48621"/>
                      <a:pt x="7920" y="48506"/>
                    </a:cubicBezTo>
                    <a:cubicBezTo>
                      <a:pt x="8121" y="48380"/>
                      <a:pt x="8371" y="48330"/>
                      <a:pt x="8597" y="48230"/>
                    </a:cubicBezTo>
                    <a:cubicBezTo>
                      <a:pt x="8672" y="48180"/>
                      <a:pt x="8747" y="48130"/>
                      <a:pt x="8822" y="48055"/>
                    </a:cubicBezTo>
                    <a:cubicBezTo>
                      <a:pt x="8958" y="48108"/>
                      <a:pt x="9083" y="48132"/>
                      <a:pt x="9198" y="48132"/>
                    </a:cubicBezTo>
                    <a:cubicBezTo>
                      <a:pt x="9573" y="48132"/>
                      <a:pt x="9851" y="47879"/>
                      <a:pt x="10100" y="47553"/>
                    </a:cubicBezTo>
                    <a:lnTo>
                      <a:pt x="10126" y="47553"/>
                    </a:lnTo>
                    <a:cubicBezTo>
                      <a:pt x="10226" y="47578"/>
                      <a:pt x="10301" y="47578"/>
                      <a:pt x="10401" y="47578"/>
                    </a:cubicBezTo>
                    <a:cubicBezTo>
                      <a:pt x="10602" y="47528"/>
                      <a:pt x="10777" y="47503"/>
                      <a:pt x="10953" y="47453"/>
                    </a:cubicBezTo>
                    <a:cubicBezTo>
                      <a:pt x="12106" y="46952"/>
                      <a:pt x="13334" y="46676"/>
                      <a:pt x="14537" y="46300"/>
                    </a:cubicBezTo>
                    <a:cubicBezTo>
                      <a:pt x="14762" y="46150"/>
                      <a:pt x="15038" y="46100"/>
                      <a:pt x="15314" y="46050"/>
                    </a:cubicBezTo>
                    <a:cubicBezTo>
                      <a:pt x="15389" y="46024"/>
                      <a:pt x="15489" y="45999"/>
                      <a:pt x="15564" y="45949"/>
                    </a:cubicBezTo>
                    <a:cubicBezTo>
                      <a:pt x="15564" y="45924"/>
                      <a:pt x="15589" y="45899"/>
                      <a:pt x="15589" y="45874"/>
                    </a:cubicBezTo>
                    <a:cubicBezTo>
                      <a:pt x="15614" y="45874"/>
                      <a:pt x="15664" y="45899"/>
                      <a:pt x="15664" y="45899"/>
                    </a:cubicBezTo>
                    <a:lnTo>
                      <a:pt x="15715" y="45874"/>
                    </a:lnTo>
                    <a:cubicBezTo>
                      <a:pt x="15765" y="45924"/>
                      <a:pt x="15815" y="45974"/>
                      <a:pt x="15890" y="45999"/>
                    </a:cubicBezTo>
                    <a:cubicBezTo>
                      <a:pt x="15948" y="46007"/>
                      <a:pt x="16004" y="46012"/>
                      <a:pt x="16057" y="46012"/>
                    </a:cubicBezTo>
                    <a:cubicBezTo>
                      <a:pt x="16188" y="46012"/>
                      <a:pt x="16302" y="45981"/>
                      <a:pt x="16391" y="45874"/>
                    </a:cubicBezTo>
                    <a:cubicBezTo>
                      <a:pt x="16446" y="45916"/>
                      <a:pt x="16502" y="45934"/>
                      <a:pt x="16557" y="45934"/>
                    </a:cubicBezTo>
                    <a:cubicBezTo>
                      <a:pt x="16602" y="45934"/>
                      <a:pt x="16647" y="45922"/>
                      <a:pt x="16692" y="45899"/>
                    </a:cubicBezTo>
                    <a:cubicBezTo>
                      <a:pt x="18772" y="46526"/>
                      <a:pt x="20176" y="48080"/>
                      <a:pt x="21629" y="49558"/>
                    </a:cubicBezTo>
                    <a:cubicBezTo>
                      <a:pt x="22106" y="50060"/>
                      <a:pt x="22607" y="50511"/>
                      <a:pt x="23258" y="50811"/>
                    </a:cubicBezTo>
                    <a:cubicBezTo>
                      <a:pt x="23459" y="50862"/>
                      <a:pt x="23685" y="50912"/>
                      <a:pt x="23885" y="50987"/>
                    </a:cubicBezTo>
                    <a:cubicBezTo>
                      <a:pt x="23985" y="51012"/>
                      <a:pt x="24060" y="51037"/>
                      <a:pt x="24161" y="51037"/>
                    </a:cubicBezTo>
                    <a:cubicBezTo>
                      <a:pt x="24197" y="51044"/>
                      <a:pt x="24234" y="51047"/>
                      <a:pt x="24271" y="51047"/>
                    </a:cubicBezTo>
                    <a:cubicBezTo>
                      <a:pt x="24362" y="51047"/>
                      <a:pt x="24455" y="51030"/>
                      <a:pt x="24562" y="51012"/>
                    </a:cubicBezTo>
                    <a:cubicBezTo>
                      <a:pt x="24587" y="50987"/>
                      <a:pt x="24637" y="50962"/>
                      <a:pt x="24687" y="50937"/>
                    </a:cubicBezTo>
                    <a:cubicBezTo>
                      <a:pt x="24779" y="50992"/>
                      <a:pt x="24868" y="51013"/>
                      <a:pt x="24956" y="51013"/>
                    </a:cubicBezTo>
                    <a:cubicBezTo>
                      <a:pt x="25107" y="51013"/>
                      <a:pt x="25255" y="50950"/>
                      <a:pt x="25414" y="50887"/>
                    </a:cubicBezTo>
                    <a:cubicBezTo>
                      <a:pt x="25489" y="50761"/>
                      <a:pt x="25589" y="50686"/>
                      <a:pt x="25690" y="50611"/>
                    </a:cubicBezTo>
                    <a:cubicBezTo>
                      <a:pt x="25740" y="50586"/>
                      <a:pt x="25765" y="50561"/>
                      <a:pt x="25815" y="50536"/>
                    </a:cubicBezTo>
                    <a:cubicBezTo>
                      <a:pt x="25890" y="50486"/>
                      <a:pt x="25965" y="50461"/>
                      <a:pt x="26065" y="50436"/>
                    </a:cubicBezTo>
                    <a:cubicBezTo>
                      <a:pt x="26466" y="50135"/>
                      <a:pt x="26842" y="49809"/>
                      <a:pt x="27168" y="49458"/>
                    </a:cubicBezTo>
                    <a:lnTo>
                      <a:pt x="28196" y="48305"/>
                    </a:lnTo>
                    <a:cubicBezTo>
                      <a:pt x="28722" y="48004"/>
                      <a:pt x="29274" y="47729"/>
                      <a:pt x="29800" y="47428"/>
                    </a:cubicBezTo>
                    <a:cubicBezTo>
                      <a:pt x="29825" y="47432"/>
                      <a:pt x="29850" y="47434"/>
                      <a:pt x="29875" y="47434"/>
                    </a:cubicBezTo>
                    <a:cubicBezTo>
                      <a:pt x="30000" y="47434"/>
                      <a:pt x="30121" y="47382"/>
                      <a:pt x="30226" y="47278"/>
                    </a:cubicBezTo>
                    <a:lnTo>
                      <a:pt x="30301" y="47278"/>
                    </a:lnTo>
                    <a:lnTo>
                      <a:pt x="30401" y="47253"/>
                    </a:lnTo>
                    <a:cubicBezTo>
                      <a:pt x="30727" y="47278"/>
                      <a:pt x="31053" y="47278"/>
                      <a:pt x="31379" y="47278"/>
                    </a:cubicBezTo>
                    <a:cubicBezTo>
                      <a:pt x="32331" y="47603"/>
                      <a:pt x="33183" y="48105"/>
                      <a:pt x="34010" y="48656"/>
                    </a:cubicBezTo>
                    <a:cubicBezTo>
                      <a:pt x="34336" y="49032"/>
                      <a:pt x="34812" y="49157"/>
                      <a:pt x="35213" y="49433"/>
                    </a:cubicBezTo>
                    <a:cubicBezTo>
                      <a:pt x="35448" y="49613"/>
                      <a:pt x="35708" y="49755"/>
                      <a:pt x="35994" y="49755"/>
                    </a:cubicBezTo>
                    <a:cubicBezTo>
                      <a:pt x="36106" y="49755"/>
                      <a:pt x="36222" y="49733"/>
                      <a:pt x="36341" y="49684"/>
                    </a:cubicBezTo>
                    <a:lnTo>
                      <a:pt x="36366" y="49684"/>
                    </a:lnTo>
                    <a:cubicBezTo>
                      <a:pt x="36366" y="49759"/>
                      <a:pt x="36391" y="49809"/>
                      <a:pt x="36391" y="49859"/>
                    </a:cubicBezTo>
                    <a:cubicBezTo>
                      <a:pt x="36523" y="49880"/>
                      <a:pt x="36656" y="49890"/>
                      <a:pt x="36788" y="49890"/>
                    </a:cubicBezTo>
                    <a:cubicBezTo>
                      <a:pt x="37784" y="49890"/>
                      <a:pt x="38744" y="49327"/>
                      <a:pt x="39098" y="48531"/>
                    </a:cubicBezTo>
                    <a:cubicBezTo>
                      <a:pt x="39374" y="48506"/>
                      <a:pt x="39449" y="48255"/>
                      <a:pt x="39599" y="48055"/>
                    </a:cubicBezTo>
                    <a:cubicBezTo>
                      <a:pt x="39700" y="48030"/>
                      <a:pt x="39775" y="47954"/>
                      <a:pt x="39800" y="47854"/>
                    </a:cubicBezTo>
                    <a:cubicBezTo>
                      <a:pt x="39800" y="47854"/>
                      <a:pt x="39775" y="47829"/>
                      <a:pt x="39775" y="47829"/>
                    </a:cubicBezTo>
                    <a:cubicBezTo>
                      <a:pt x="39850" y="47654"/>
                      <a:pt x="39925" y="47453"/>
                      <a:pt x="40000" y="47278"/>
                    </a:cubicBezTo>
                    <a:cubicBezTo>
                      <a:pt x="40201" y="47002"/>
                      <a:pt x="40376" y="46726"/>
                      <a:pt x="40527" y="46426"/>
                    </a:cubicBezTo>
                    <a:cubicBezTo>
                      <a:pt x="40552" y="46451"/>
                      <a:pt x="40552" y="46476"/>
                      <a:pt x="40577" y="46501"/>
                    </a:cubicBezTo>
                    <a:cubicBezTo>
                      <a:pt x="40752" y="49057"/>
                      <a:pt x="40552" y="51639"/>
                      <a:pt x="40527" y="54220"/>
                    </a:cubicBezTo>
                    <a:cubicBezTo>
                      <a:pt x="40527" y="54421"/>
                      <a:pt x="40527" y="54646"/>
                      <a:pt x="40527" y="54847"/>
                    </a:cubicBezTo>
                    <a:cubicBezTo>
                      <a:pt x="40527" y="55799"/>
                      <a:pt x="40552" y="56751"/>
                      <a:pt x="40502" y="57729"/>
                    </a:cubicBezTo>
                    <a:cubicBezTo>
                      <a:pt x="40477" y="62040"/>
                      <a:pt x="40552" y="66375"/>
                      <a:pt x="40426" y="70711"/>
                    </a:cubicBezTo>
                    <a:cubicBezTo>
                      <a:pt x="40351" y="73970"/>
                      <a:pt x="40251" y="77228"/>
                      <a:pt x="40326" y="80486"/>
                    </a:cubicBezTo>
                    <a:cubicBezTo>
                      <a:pt x="40326" y="80711"/>
                      <a:pt x="40326" y="80962"/>
                      <a:pt x="40301" y="81213"/>
                    </a:cubicBezTo>
                    <a:cubicBezTo>
                      <a:pt x="40326" y="82516"/>
                      <a:pt x="40301" y="83844"/>
                      <a:pt x="40326" y="85173"/>
                    </a:cubicBezTo>
                    <a:cubicBezTo>
                      <a:pt x="40326" y="85348"/>
                      <a:pt x="40326" y="85523"/>
                      <a:pt x="40326" y="85724"/>
                    </a:cubicBezTo>
                    <a:cubicBezTo>
                      <a:pt x="39950" y="86150"/>
                      <a:pt x="39449" y="86426"/>
                      <a:pt x="39023" y="86752"/>
                    </a:cubicBezTo>
                    <a:lnTo>
                      <a:pt x="38998" y="86752"/>
                    </a:lnTo>
                    <a:cubicBezTo>
                      <a:pt x="38948" y="86827"/>
                      <a:pt x="38873" y="86877"/>
                      <a:pt x="38822" y="86927"/>
                    </a:cubicBezTo>
                    <a:cubicBezTo>
                      <a:pt x="38522" y="86952"/>
                      <a:pt x="38321" y="87077"/>
                      <a:pt x="38196" y="87328"/>
                    </a:cubicBezTo>
                    <a:cubicBezTo>
                      <a:pt x="37269" y="87554"/>
                      <a:pt x="36467" y="88055"/>
                      <a:pt x="35589" y="88356"/>
                    </a:cubicBezTo>
                    <a:cubicBezTo>
                      <a:pt x="34612" y="88581"/>
                      <a:pt x="33760" y="89107"/>
                      <a:pt x="32782" y="89283"/>
                    </a:cubicBezTo>
                    <a:cubicBezTo>
                      <a:pt x="32632" y="89308"/>
                      <a:pt x="32532" y="89458"/>
                      <a:pt x="32381" y="89559"/>
                    </a:cubicBezTo>
                    <a:lnTo>
                      <a:pt x="32181" y="89559"/>
                    </a:lnTo>
                    <a:cubicBezTo>
                      <a:pt x="32146" y="89554"/>
                      <a:pt x="32112" y="89551"/>
                      <a:pt x="32078" y="89551"/>
                    </a:cubicBezTo>
                    <a:cubicBezTo>
                      <a:pt x="31770" y="89551"/>
                      <a:pt x="31497" y="89739"/>
                      <a:pt x="31203" y="89784"/>
                    </a:cubicBezTo>
                    <a:cubicBezTo>
                      <a:pt x="30477" y="90035"/>
                      <a:pt x="29750" y="90185"/>
                      <a:pt x="28973" y="90185"/>
                    </a:cubicBezTo>
                    <a:cubicBezTo>
                      <a:pt x="28847" y="90185"/>
                      <a:pt x="28722" y="90185"/>
                      <a:pt x="28622" y="90160"/>
                    </a:cubicBezTo>
                    <a:cubicBezTo>
                      <a:pt x="28522" y="90310"/>
                      <a:pt x="28346" y="90361"/>
                      <a:pt x="28171" y="90361"/>
                    </a:cubicBezTo>
                    <a:cubicBezTo>
                      <a:pt x="27688" y="90361"/>
                      <a:pt x="27227" y="90592"/>
                      <a:pt x="26729" y="90592"/>
                    </a:cubicBezTo>
                    <a:cubicBezTo>
                      <a:pt x="26683" y="90592"/>
                      <a:pt x="26638" y="90590"/>
                      <a:pt x="26592" y="90586"/>
                    </a:cubicBezTo>
                    <a:cubicBezTo>
                      <a:pt x="26503" y="90574"/>
                      <a:pt x="26417" y="90568"/>
                      <a:pt x="26334" y="90568"/>
                    </a:cubicBezTo>
                    <a:cubicBezTo>
                      <a:pt x="26063" y="90568"/>
                      <a:pt x="25819" y="90633"/>
                      <a:pt x="25589" y="90787"/>
                    </a:cubicBezTo>
                    <a:cubicBezTo>
                      <a:pt x="25380" y="90771"/>
                      <a:pt x="25171" y="90760"/>
                      <a:pt x="24963" y="90760"/>
                    </a:cubicBezTo>
                    <a:cubicBezTo>
                      <a:pt x="24497" y="90760"/>
                      <a:pt x="24035" y="90814"/>
                      <a:pt x="23584" y="90987"/>
                    </a:cubicBezTo>
                    <a:lnTo>
                      <a:pt x="23158" y="90987"/>
                    </a:lnTo>
                    <a:cubicBezTo>
                      <a:pt x="22281" y="90987"/>
                      <a:pt x="21379" y="90987"/>
                      <a:pt x="20502" y="90962"/>
                    </a:cubicBezTo>
                    <a:cubicBezTo>
                      <a:pt x="20423" y="90962"/>
                      <a:pt x="20346" y="90958"/>
                      <a:pt x="20271" y="90958"/>
                    </a:cubicBezTo>
                    <a:cubicBezTo>
                      <a:pt x="20085" y="90958"/>
                      <a:pt x="19911" y="90984"/>
                      <a:pt x="19750" y="91163"/>
                    </a:cubicBezTo>
                    <a:lnTo>
                      <a:pt x="19374" y="91163"/>
                    </a:lnTo>
                    <a:cubicBezTo>
                      <a:pt x="19121" y="90991"/>
                      <a:pt x="18848" y="90955"/>
                      <a:pt x="18568" y="90955"/>
                    </a:cubicBezTo>
                    <a:cubicBezTo>
                      <a:pt x="18371" y="90955"/>
                      <a:pt x="18170" y="90973"/>
                      <a:pt x="17971" y="90973"/>
                    </a:cubicBezTo>
                    <a:cubicBezTo>
                      <a:pt x="17836" y="90973"/>
                      <a:pt x="17701" y="90965"/>
                      <a:pt x="17569" y="90937"/>
                    </a:cubicBezTo>
                    <a:cubicBezTo>
                      <a:pt x="17494" y="90887"/>
                      <a:pt x="17419" y="90837"/>
                      <a:pt x="17344" y="90787"/>
                    </a:cubicBezTo>
                    <a:cubicBezTo>
                      <a:pt x="17190" y="90741"/>
                      <a:pt x="17037" y="90695"/>
                      <a:pt x="16877" y="90695"/>
                    </a:cubicBezTo>
                    <a:cubicBezTo>
                      <a:pt x="16777" y="90695"/>
                      <a:pt x="16674" y="90713"/>
                      <a:pt x="16567" y="90762"/>
                    </a:cubicBezTo>
                    <a:lnTo>
                      <a:pt x="16166" y="90762"/>
                    </a:lnTo>
                    <a:cubicBezTo>
                      <a:pt x="16093" y="90870"/>
                      <a:pt x="16020" y="90907"/>
                      <a:pt x="15949" y="90907"/>
                    </a:cubicBezTo>
                    <a:cubicBezTo>
                      <a:pt x="15823" y="90907"/>
                      <a:pt x="15701" y="90794"/>
                      <a:pt x="15589" y="90762"/>
                    </a:cubicBezTo>
                    <a:lnTo>
                      <a:pt x="14762" y="90762"/>
                    </a:lnTo>
                    <a:cubicBezTo>
                      <a:pt x="14537" y="90581"/>
                      <a:pt x="14296" y="90538"/>
                      <a:pt x="14051" y="90538"/>
                    </a:cubicBezTo>
                    <a:cubicBezTo>
                      <a:pt x="13824" y="90538"/>
                      <a:pt x="13595" y="90575"/>
                      <a:pt x="13371" y="90575"/>
                    </a:cubicBezTo>
                    <a:cubicBezTo>
                      <a:pt x="13299" y="90575"/>
                      <a:pt x="13228" y="90571"/>
                      <a:pt x="13158" y="90561"/>
                    </a:cubicBezTo>
                    <a:cubicBezTo>
                      <a:pt x="13083" y="90386"/>
                      <a:pt x="12933" y="90361"/>
                      <a:pt x="12757" y="90361"/>
                    </a:cubicBezTo>
                    <a:lnTo>
                      <a:pt x="12356" y="90361"/>
                    </a:lnTo>
                    <a:cubicBezTo>
                      <a:pt x="12356" y="90285"/>
                      <a:pt x="12356" y="90235"/>
                      <a:pt x="12356" y="90160"/>
                    </a:cubicBezTo>
                    <a:lnTo>
                      <a:pt x="12055" y="90160"/>
                    </a:lnTo>
                    <a:cubicBezTo>
                      <a:pt x="11905" y="90085"/>
                      <a:pt x="11730" y="90060"/>
                      <a:pt x="11554" y="90035"/>
                    </a:cubicBezTo>
                    <a:cubicBezTo>
                      <a:pt x="11429" y="90035"/>
                      <a:pt x="11329" y="90035"/>
                      <a:pt x="11228" y="90110"/>
                    </a:cubicBezTo>
                    <a:cubicBezTo>
                      <a:pt x="11203" y="90110"/>
                      <a:pt x="11178" y="90085"/>
                      <a:pt x="11178" y="90060"/>
                    </a:cubicBezTo>
                    <a:cubicBezTo>
                      <a:pt x="10752" y="89734"/>
                      <a:pt x="10251" y="89709"/>
                      <a:pt x="9800" y="89534"/>
                    </a:cubicBezTo>
                    <a:cubicBezTo>
                      <a:pt x="9654" y="89437"/>
                      <a:pt x="9499" y="89410"/>
                      <a:pt x="9339" y="89410"/>
                    </a:cubicBezTo>
                    <a:cubicBezTo>
                      <a:pt x="9144" y="89410"/>
                      <a:pt x="8944" y="89450"/>
                      <a:pt x="8750" y="89450"/>
                    </a:cubicBezTo>
                    <a:cubicBezTo>
                      <a:pt x="8610" y="89450"/>
                      <a:pt x="8474" y="89429"/>
                      <a:pt x="8346" y="89358"/>
                    </a:cubicBezTo>
                    <a:cubicBezTo>
                      <a:pt x="7594" y="89158"/>
                      <a:pt x="6767" y="89158"/>
                      <a:pt x="6141" y="88556"/>
                    </a:cubicBezTo>
                    <a:lnTo>
                      <a:pt x="5940" y="88556"/>
                    </a:lnTo>
                    <a:cubicBezTo>
                      <a:pt x="5840" y="88280"/>
                      <a:pt x="5639" y="88155"/>
                      <a:pt x="5339" y="88155"/>
                    </a:cubicBezTo>
                    <a:lnTo>
                      <a:pt x="5138" y="88155"/>
                    </a:lnTo>
                    <a:cubicBezTo>
                      <a:pt x="5088" y="88155"/>
                      <a:pt x="5013" y="88155"/>
                      <a:pt x="4963" y="88180"/>
                    </a:cubicBezTo>
                    <a:cubicBezTo>
                      <a:pt x="4612" y="88030"/>
                      <a:pt x="4336" y="87779"/>
                      <a:pt x="3960" y="87754"/>
                    </a:cubicBezTo>
                    <a:cubicBezTo>
                      <a:pt x="3735" y="87503"/>
                      <a:pt x="3484" y="87378"/>
                      <a:pt x="3158" y="87328"/>
                    </a:cubicBezTo>
                    <a:cubicBezTo>
                      <a:pt x="2907" y="86927"/>
                      <a:pt x="2356" y="86852"/>
                      <a:pt x="2131" y="86376"/>
                    </a:cubicBezTo>
                    <a:cubicBezTo>
                      <a:pt x="1780" y="86025"/>
                      <a:pt x="1554" y="85649"/>
                      <a:pt x="1429" y="85248"/>
                    </a:cubicBezTo>
                    <a:cubicBezTo>
                      <a:pt x="1404" y="84646"/>
                      <a:pt x="1404" y="84070"/>
                      <a:pt x="1454" y="83493"/>
                    </a:cubicBezTo>
                    <a:cubicBezTo>
                      <a:pt x="1379" y="82842"/>
                      <a:pt x="1604" y="82140"/>
                      <a:pt x="1253" y="81538"/>
                    </a:cubicBezTo>
                    <a:cubicBezTo>
                      <a:pt x="1253" y="81438"/>
                      <a:pt x="1278" y="81338"/>
                      <a:pt x="1278" y="81263"/>
                    </a:cubicBezTo>
                    <a:cubicBezTo>
                      <a:pt x="1203" y="80962"/>
                      <a:pt x="1228" y="80686"/>
                      <a:pt x="1278" y="80386"/>
                    </a:cubicBezTo>
                    <a:cubicBezTo>
                      <a:pt x="1278" y="80285"/>
                      <a:pt x="1278" y="80185"/>
                      <a:pt x="1253" y="80085"/>
                    </a:cubicBezTo>
                    <a:cubicBezTo>
                      <a:pt x="1253" y="80035"/>
                      <a:pt x="1228" y="79985"/>
                      <a:pt x="1228" y="79934"/>
                    </a:cubicBezTo>
                    <a:cubicBezTo>
                      <a:pt x="1203" y="77729"/>
                      <a:pt x="1228" y="75523"/>
                      <a:pt x="1228" y="73318"/>
                    </a:cubicBezTo>
                    <a:cubicBezTo>
                      <a:pt x="1228" y="73193"/>
                      <a:pt x="1228" y="73092"/>
                      <a:pt x="1228" y="72967"/>
                    </a:cubicBezTo>
                    <a:cubicBezTo>
                      <a:pt x="1203" y="72691"/>
                      <a:pt x="1203" y="72441"/>
                      <a:pt x="1203" y="72165"/>
                    </a:cubicBezTo>
                    <a:cubicBezTo>
                      <a:pt x="1203" y="71814"/>
                      <a:pt x="1203" y="71463"/>
                      <a:pt x="1203" y="71112"/>
                    </a:cubicBezTo>
                    <a:cubicBezTo>
                      <a:pt x="1203" y="71012"/>
                      <a:pt x="1203" y="70912"/>
                      <a:pt x="1178" y="70812"/>
                    </a:cubicBezTo>
                    <a:cubicBezTo>
                      <a:pt x="1178" y="70736"/>
                      <a:pt x="1178" y="70636"/>
                      <a:pt x="1178" y="70536"/>
                    </a:cubicBezTo>
                    <a:cubicBezTo>
                      <a:pt x="1178" y="70411"/>
                      <a:pt x="1153" y="70285"/>
                      <a:pt x="1153" y="70135"/>
                    </a:cubicBezTo>
                    <a:cubicBezTo>
                      <a:pt x="1153" y="70010"/>
                      <a:pt x="1128" y="69884"/>
                      <a:pt x="1103" y="69759"/>
                    </a:cubicBezTo>
                    <a:cubicBezTo>
                      <a:pt x="1053" y="69609"/>
                      <a:pt x="1028" y="69458"/>
                      <a:pt x="1053" y="69308"/>
                    </a:cubicBezTo>
                    <a:cubicBezTo>
                      <a:pt x="1078" y="69183"/>
                      <a:pt x="1078" y="69082"/>
                      <a:pt x="1028" y="68957"/>
                    </a:cubicBezTo>
                    <a:cubicBezTo>
                      <a:pt x="978" y="68932"/>
                      <a:pt x="953" y="68882"/>
                      <a:pt x="953" y="68857"/>
                    </a:cubicBezTo>
                    <a:cubicBezTo>
                      <a:pt x="953" y="68832"/>
                      <a:pt x="953" y="68807"/>
                      <a:pt x="953" y="68807"/>
                    </a:cubicBezTo>
                    <a:cubicBezTo>
                      <a:pt x="953" y="68756"/>
                      <a:pt x="978" y="68731"/>
                      <a:pt x="1028" y="68681"/>
                    </a:cubicBezTo>
                    <a:cubicBezTo>
                      <a:pt x="1053" y="68606"/>
                      <a:pt x="1078" y="68531"/>
                      <a:pt x="1078" y="68431"/>
                    </a:cubicBezTo>
                    <a:cubicBezTo>
                      <a:pt x="1128" y="68205"/>
                      <a:pt x="1253" y="67980"/>
                      <a:pt x="1253" y="67754"/>
                    </a:cubicBezTo>
                    <a:cubicBezTo>
                      <a:pt x="1228" y="63543"/>
                      <a:pt x="1278" y="59333"/>
                      <a:pt x="1228" y="55122"/>
                    </a:cubicBezTo>
                    <a:cubicBezTo>
                      <a:pt x="1153" y="51438"/>
                      <a:pt x="1178" y="47779"/>
                      <a:pt x="1028" y="44120"/>
                    </a:cubicBezTo>
                    <a:cubicBezTo>
                      <a:pt x="1028" y="44070"/>
                      <a:pt x="1028" y="44045"/>
                      <a:pt x="1028" y="43994"/>
                    </a:cubicBezTo>
                    <a:close/>
                    <a:moveTo>
                      <a:pt x="40326" y="86601"/>
                    </a:moveTo>
                    <a:cubicBezTo>
                      <a:pt x="40326" y="86626"/>
                      <a:pt x="40326" y="86651"/>
                      <a:pt x="40326" y="86676"/>
                    </a:cubicBezTo>
                    <a:cubicBezTo>
                      <a:pt x="40351" y="88556"/>
                      <a:pt x="40351" y="88556"/>
                      <a:pt x="38572" y="89308"/>
                    </a:cubicBezTo>
                    <a:cubicBezTo>
                      <a:pt x="37670" y="89709"/>
                      <a:pt x="36717" y="90060"/>
                      <a:pt x="35765" y="90361"/>
                    </a:cubicBezTo>
                    <a:cubicBezTo>
                      <a:pt x="30668" y="92015"/>
                      <a:pt x="25455" y="92757"/>
                      <a:pt x="20125" y="92757"/>
                    </a:cubicBezTo>
                    <a:cubicBezTo>
                      <a:pt x="19401" y="92757"/>
                      <a:pt x="18674" y="92743"/>
                      <a:pt x="17945" y="92716"/>
                    </a:cubicBezTo>
                    <a:cubicBezTo>
                      <a:pt x="13659" y="92566"/>
                      <a:pt x="9524" y="91914"/>
                      <a:pt x="5514" y="90411"/>
                    </a:cubicBezTo>
                    <a:cubicBezTo>
                      <a:pt x="5261" y="90326"/>
                      <a:pt x="5020" y="90208"/>
                      <a:pt x="4767" y="90208"/>
                    </a:cubicBezTo>
                    <a:cubicBezTo>
                      <a:pt x="4644" y="90208"/>
                      <a:pt x="4518" y="90236"/>
                      <a:pt x="4386" y="90310"/>
                    </a:cubicBezTo>
                    <a:cubicBezTo>
                      <a:pt x="4361" y="90285"/>
                      <a:pt x="4361" y="90260"/>
                      <a:pt x="4336" y="90260"/>
                    </a:cubicBezTo>
                    <a:cubicBezTo>
                      <a:pt x="4336" y="90235"/>
                      <a:pt x="4336" y="90235"/>
                      <a:pt x="4336" y="90210"/>
                    </a:cubicBezTo>
                    <a:cubicBezTo>
                      <a:pt x="4286" y="90135"/>
                      <a:pt x="4211" y="90085"/>
                      <a:pt x="4161" y="90035"/>
                    </a:cubicBezTo>
                    <a:cubicBezTo>
                      <a:pt x="4085" y="89985"/>
                      <a:pt x="4010" y="89935"/>
                      <a:pt x="3935" y="89909"/>
                    </a:cubicBezTo>
                    <a:cubicBezTo>
                      <a:pt x="3835" y="89834"/>
                      <a:pt x="3735" y="89734"/>
                      <a:pt x="3634" y="89659"/>
                    </a:cubicBezTo>
                    <a:cubicBezTo>
                      <a:pt x="3233" y="89408"/>
                      <a:pt x="2857" y="89132"/>
                      <a:pt x="2431" y="88932"/>
                    </a:cubicBezTo>
                    <a:cubicBezTo>
                      <a:pt x="1629" y="88581"/>
                      <a:pt x="1278" y="87980"/>
                      <a:pt x="1404" y="87102"/>
                    </a:cubicBezTo>
                    <a:cubicBezTo>
                      <a:pt x="1404" y="86952"/>
                      <a:pt x="1429" y="86777"/>
                      <a:pt x="1429" y="86626"/>
                    </a:cubicBezTo>
                    <a:cubicBezTo>
                      <a:pt x="1479" y="86726"/>
                      <a:pt x="1579" y="86752"/>
                      <a:pt x="1704" y="86777"/>
                    </a:cubicBezTo>
                    <a:cubicBezTo>
                      <a:pt x="2005" y="87203"/>
                      <a:pt x="2506" y="87353"/>
                      <a:pt x="2933" y="87579"/>
                    </a:cubicBezTo>
                    <a:cubicBezTo>
                      <a:pt x="3108" y="87904"/>
                      <a:pt x="3434" y="88030"/>
                      <a:pt x="3735" y="88155"/>
                    </a:cubicBezTo>
                    <a:cubicBezTo>
                      <a:pt x="3960" y="88356"/>
                      <a:pt x="4211" y="88506"/>
                      <a:pt x="4486" y="88581"/>
                    </a:cubicBezTo>
                    <a:cubicBezTo>
                      <a:pt x="4562" y="88681"/>
                      <a:pt x="4637" y="88731"/>
                      <a:pt x="4737" y="88731"/>
                    </a:cubicBezTo>
                    <a:cubicBezTo>
                      <a:pt x="4812" y="88731"/>
                      <a:pt x="4862" y="88757"/>
                      <a:pt x="4938" y="88757"/>
                    </a:cubicBezTo>
                    <a:cubicBezTo>
                      <a:pt x="6993" y="89734"/>
                      <a:pt x="9148" y="90336"/>
                      <a:pt x="11354" y="90737"/>
                    </a:cubicBezTo>
                    <a:cubicBezTo>
                      <a:pt x="11744" y="90867"/>
                      <a:pt x="12135" y="90997"/>
                      <a:pt x="12542" y="90997"/>
                    </a:cubicBezTo>
                    <a:cubicBezTo>
                      <a:pt x="12605" y="90997"/>
                      <a:pt x="12668" y="90994"/>
                      <a:pt x="12732" y="90987"/>
                    </a:cubicBezTo>
                    <a:cubicBezTo>
                      <a:pt x="13108" y="91213"/>
                      <a:pt x="13534" y="91138"/>
                      <a:pt x="13960" y="91163"/>
                    </a:cubicBezTo>
                    <a:lnTo>
                      <a:pt x="13985" y="91163"/>
                    </a:lnTo>
                    <a:cubicBezTo>
                      <a:pt x="14054" y="91259"/>
                      <a:pt x="14123" y="91317"/>
                      <a:pt x="14196" y="91317"/>
                    </a:cubicBezTo>
                    <a:cubicBezTo>
                      <a:pt x="14256" y="91317"/>
                      <a:pt x="14318" y="91278"/>
                      <a:pt x="14386" y="91188"/>
                    </a:cubicBezTo>
                    <a:lnTo>
                      <a:pt x="14461" y="91213"/>
                    </a:lnTo>
                    <a:cubicBezTo>
                      <a:pt x="14461" y="91213"/>
                      <a:pt x="14562" y="91163"/>
                      <a:pt x="14562" y="91163"/>
                    </a:cubicBezTo>
                    <a:cubicBezTo>
                      <a:pt x="14750" y="91319"/>
                      <a:pt x="14957" y="91349"/>
                      <a:pt x="15172" y="91349"/>
                    </a:cubicBezTo>
                    <a:cubicBezTo>
                      <a:pt x="15301" y="91349"/>
                      <a:pt x="15433" y="91338"/>
                      <a:pt x="15564" y="91338"/>
                    </a:cubicBezTo>
                    <a:cubicBezTo>
                      <a:pt x="16355" y="91531"/>
                      <a:pt x="17146" y="91589"/>
                      <a:pt x="17945" y="91589"/>
                    </a:cubicBezTo>
                    <a:cubicBezTo>
                      <a:pt x="18286" y="91589"/>
                      <a:pt x="18628" y="91579"/>
                      <a:pt x="18973" y="91564"/>
                    </a:cubicBezTo>
                    <a:lnTo>
                      <a:pt x="19173" y="91564"/>
                    </a:lnTo>
                    <a:cubicBezTo>
                      <a:pt x="19611" y="91605"/>
                      <a:pt x="20050" y="91620"/>
                      <a:pt x="20490" y="91620"/>
                    </a:cubicBezTo>
                    <a:cubicBezTo>
                      <a:pt x="21664" y="91620"/>
                      <a:pt x="22844" y="91513"/>
                      <a:pt x="24010" y="91513"/>
                    </a:cubicBezTo>
                    <a:cubicBezTo>
                      <a:pt x="24537" y="91513"/>
                      <a:pt x="25138" y="91488"/>
                      <a:pt x="25589" y="91087"/>
                    </a:cubicBezTo>
                    <a:cubicBezTo>
                      <a:pt x="25589" y="91087"/>
                      <a:pt x="25664" y="91138"/>
                      <a:pt x="25664" y="91138"/>
                    </a:cubicBezTo>
                    <a:cubicBezTo>
                      <a:pt x="25664" y="91138"/>
                      <a:pt x="25765" y="91112"/>
                      <a:pt x="25765" y="91112"/>
                    </a:cubicBezTo>
                    <a:cubicBezTo>
                      <a:pt x="25859" y="91261"/>
                      <a:pt x="25976" y="91330"/>
                      <a:pt x="26103" y="91330"/>
                    </a:cubicBezTo>
                    <a:cubicBezTo>
                      <a:pt x="26211" y="91330"/>
                      <a:pt x="26326" y="91280"/>
                      <a:pt x="26441" y="91188"/>
                    </a:cubicBezTo>
                    <a:lnTo>
                      <a:pt x="26517" y="91213"/>
                    </a:lnTo>
                    <a:cubicBezTo>
                      <a:pt x="26517" y="91213"/>
                      <a:pt x="26592" y="91163"/>
                      <a:pt x="26592" y="91163"/>
                    </a:cubicBezTo>
                    <a:cubicBezTo>
                      <a:pt x="27193" y="91112"/>
                      <a:pt x="27795" y="91037"/>
                      <a:pt x="28396" y="90962"/>
                    </a:cubicBezTo>
                    <a:cubicBezTo>
                      <a:pt x="29324" y="90812"/>
                      <a:pt x="30301" y="90711"/>
                      <a:pt x="31203" y="90361"/>
                    </a:cubicBezTo>
                    <a:cubicBezTo>
                      <a:pt x="31227" y="90363"/>
                      <a:pt x="31250" y="90364"/>
                      <a:pt x="31272" y="90364"/>
                    </a:cubicBezTo>
                    <a:cubicBezTo>
                      <a:pt x="31466" y="90364"/>
                      <a:pt x="31625" y="90272"/>
                      <a:pt x="31805" y="90160"/>
                    </a:cubicBezTo>
                    <a:cubicBezTo>
                      <a:pt x="32356" y="90160"/>
                      <a:pt x="32883" y="89960"/>
                      <a:pt x="33409" y="89759"/>
                    </a:cubicBezTo>
                    <a:cubicBezTo>
                      <a:pt x="34086" y="89483"/>
                      <a:pt x="34812" y="89408"/>
                      <a:pt x="35439" y="88982"/>
                    </a:cubicBezTo>
                    <a:cubicBezTo>
                      <a:pt x="35467" y="88984"/>
                      <a:pt x="35495" y="88985"/>
                      <a:pt x="35523" y="88985"/>
                    </a:cubicBezTo>
                    <a:cubicBezTo>
                      <a:pt x="35813" y="88985"/>
                      <a:pt x="36062" y="88871"/>
                      <a:pt x="36291" y="88757"/>
                    </a:cubicBezTo>
                    <a:cubicBezTo>
                      <a:pt x="37093" y="88381"/>
                      <a:pt x="37870" y="87980"/>
                      <a:pt x="38647" y="87579"/>
                    </a:cubicBezTo>
                    <a:cubicBezTo>
                      <a:pt x="38923" y="87554"/>
                      <a:pt x="39098" y="87378"/>
                      <a:pt x="39223" y="87153"/>
                    </a:cubicBezTo>
                    <a:cubicBezTo>
                      <a:pt x="39650" y="87153"/>
                      <a:pt x="39925" y="86726"/>
                      <a:pt x="40326" y="86601"/>
                    </a:cubicBezTo>
                    <a:close/>
                    <a:moveTo>
                      <a:pt x="55170" y="1"/>
                    </a:moveTo>
                    <a:cubicBezTo>
                      <a:pt x="55085" y="1"/>
                      <a:pt x="54991" y="4"/>
                      <a:pt x="54888" y="9"/>
                    </a:cubicBezTo>
                    <a:cubicBezTo>
                      <a:pt x="53133" y="135"/>
                      <a:pt x="51379" y="210"/>
                      <a:pt x="49675" y="711"/>
                    </a:cubicBezTo>
                    <a:cubicBezTo>
                      <a:pt x="49198" y="836"/>
                      <a:pt x="48697" y="962"/>
                      <a:pt x="48196" y="962"/>
                    </a:cubicBezTo>
                    <a:cubicBezTo>
                      <a:pt x="47569" y="962"/>
                      <a:pt x="47218" y="1237"/>
                      <a:pt x="46893" y="1814"/>
                    </a:cubicBezTo>
                    <a:cubicBezTo>
                      <a:pt x="45213" y="5072"/>
                      <a:pt x="43484" y="8305"/>
                      <a:pt x="41730" y="11513"/>
                    </a:cubicBezTo>
                    <a:cubicBezTo>
                      <a:pt x="40301" y="14120"/>
                      <a:pt x="38923" y="16726"/>
                      <a:pt x="37594" y="19383"/>
                    </a:cubicBezTo>
                    <a:cubicBezTo>
                      <a:pt x="37118" y="20360"/>
                      <a:pt x="36517" y="21288"/>
                      <a:pt x="36166" y="22340"/>
                    </a:cubicBezTo>
                    <a:cubicBezTo>
                      <a:pt x="36066" y="22390"/>
                      <a:pt x="36015" y="22491"/>
                      <a:pt x="36015" y="22616"/>
                    </a:cubicBezTo>
                    <a:cubicBezTo>
                      <a:pt x="35965" y="22641"/>
                      <a:pt x="35965" y="22666"/>
                      <a:pt x="35965" y="22741"/>
                    </a:cubicBezTo>
                    <a:cubicBezTo>
                      <a:pt x="35865" y="22791"/>
                      <a:pt x="35840" y="22892"/>
                      <a:pt x="35815" y="23017"/>
                    </a:cubicBezTo>
                    <a:lnTo>
                      <a:pt x="35815" y="23042"/>
                    </a:lnTo>
                    <a:cubicBezTo>
                      <a:pt x="35665" y="23117"/>
                      <a:pt x="35589" y="23242"/>
                      <a:pt x="35564" y="23393"/>
                    </a:cubicBezTo>
                    <a:cubicBezTo>
                      <a:pt x="35414" y="23493"/>
                      <a:pt x="35414" y="23668"/>
                      <a:pt x="35414" y="23819"/>
                    </a:cubicBezTo>
                    <a:cubicBezTo>
                      <a:pt x="34712" y="24746"/>
                      <a:pt x="34311" y="25799"/>
                      <a:pt x="33835" y="26826"/>
                    </a:cubicBezTo>
                    <a:cubicBezTo>
                      <a:pt x="33558" y="27424"/>
                      <a:pt x="33226" y="27676"/>
                      <a:pt x="32685" y="27676"/>
                    </a:cubicBezTo>
                    <a:cubicBezTo>
                      <a:pt x="32590" y="27676"/>
                      <a:pt x="32489" y="27668"/>
                      <a:pt x="32381" y="27653"/>
                    </a:cubicBezTo>
                    <a:cubicBezTo>
                      <a:pt x="32187" y="27635"/>
                      <a:pt x="31992" y="27630"/>
                      <a:pt x="31798" y="27630"/>
                    </a:cubicBezTo>
                    <a:cubicBezTo>
                      <a:pt x="31585" y="27630"/>
                      <a:pt x="31373" y="27636"/>
                      <a:pt x="31160" y="27636"/>
                    </a:cubicBezTo>
                    <a:cubicBezTo>
                      <a:pt x="31041" y="27636"/>
                      <a:pt x="30922" y="27634"/>
                      <a:pt x="30802" y="27628"/>
                    </a:cubicBezTo>
                    <a:cubicBezTo>
                      <a:pt x="29399" y="27578"/>
                      <a:pt x="27995" y="27478"/>
                      <a:pt x="26592" y="27478"/>
                    </a:cubicBezTo>
                    <a:cubicBezTo>
                      <a:pt x="25303" y="27468"/>
                      <a:pt x="24013" y="27458"/>
                      <a:pt x="22722" y="27458"/>
                    </a:cubicBezTo>
                    <a:cubicBezTo>
                      <a:pt x="20851" y="27458"/>
                      <a:pt x="18977" y="27479"/>
                      <a:pt x="17093" y="27553"/>
                    </a:cubicBezTo>
                    <a:cubicBezTo>
                      <a:pt x="14035" y="27653"/>
                      <a:pt x="10978" y="27729"/>
                      <a:pt x="7920" y="28004"/>
                    </a:cubicBezTo>
                    <a:cubicBezTo>
                      <a:pt x="6466" y="28105"/>
                      <a:pt x="5013" y="28305"/>
                      <a:pt x="3534" y="28405"/>
                    </a:cubicBezTo>
                    <a:cubicBezTo>
                      <a:pt x="2557" y="28481"/>
                      <a:pt x="1654" y="28706"/>
                      <a:pt x="702" y="28957"/>
                    </a:cubicBezTo>
                    <a:cubicBezTo>
                      <a:pt x="226" y="29107"/>
                      <a:pt x="50" y="29408"/>
                      <a:pt x="50" y="29934"/>
                    </a:cubicBezTo>
                    <a:cubicBezTo>
                      <a:pt x="0" y="31939"/>
                      <a:pt x="25" y="33969"/>
                      <a:pt x="50" y="35999"/>
                    </a:cubicBezTo>
                    <a:cubicBezTo>
                      <a:pt x="100" y="38706"/>
                      <a:pt x="100" y="41388"/>
                      <a:pt x="126" y="44095"/>
                    </a:cubicBezTo>
                    <a:cubicBezTo>
                      <a:pt x="176" y="48506"/>
                      <a:pt x="151" y="52892"/>
                      <a:pt x="276" y="57303"/>
                    </a:cubicBezTo>
                    <a:cubicBezTo>
                      <a:pt x="351" y="59107"/>
                      <a:pt x="326" y="60912"/>
                      <a:pt x="351" y="62691"/>
                    </a:cubicBezTo>
                    <a:cubicBezTo>
                      <a:pt x="351" y="62892"/>
                      <a:pt x="326" y="63092"/>
                      <a:pt x="326" y="63293"/>
                    </a:cubicBezTo>
                    <a:cubicBezTo>
                      <a:pt x="326" y="65824"/>
                      <a:pt x="351" y="68355"/>
                      <a:pt x="401" y="70887"/>
                    </a:cubicBezTo>
                    <a:cubicBezTo>
                      <a:pt x="401" y="71363"/>
                      <a:pt x="251" y="71889"/>
                      <a:pt x="527" y="72340"/>
                    </a:cubicBezTo>
                    <a:cubicBezTo>
                      <a:pt x="527" y="72340"/>
                      <a:pt x="527" y="72365"/>
                      <a:pt x="527" y="72365"/>
                    </a:cubicBezTo>
                    <a:cubicBezTo>
                      <a:pt x="501" y="72340"/>
                      <a:pt x="501" y="72340"/>
                      <a:pt x="501" y="72340"/>
                    </a:cubicBezTo>
                    <a:cubicBezTo>
                      <a:pt x="451" y="72391"/>
                      <a:pt x="476" y="72466"/>
                      <a:pt x="501" y="72516"/>
                    </a:cubicBezTo>
                    <a:lnTo>
                      <a:pt x="527" y="72491"/>
                    </a:lnTo>
                    <a:lnTo>
                      <a:pt x="527" y="72491"/>
                    </a:lnTo>
                    <a:cubicBezTo>
                      <a:pt x="326" y="73318"/>
                      <a:pt x="301" y="74170"/>
                      <a:pt x="527" y="74997"/>
                    </a:cubicBezTo>
                    <a:lnTo>
                      <a:pt x="527" y="75047"/>
                    </a:lnTo>
                    <a:cubicBezTo>
                      <a:pt x="401" y="75173"/>
                      <a:pt x="401" y="75298"/>
                      <a:pt x="527" y="75398"/>
                    </a:cubicBezTo>
                    <a:cubicBezTo>
                      <a:pt x="451" y="75498"/>
                      <a:pt x="451" y="75574"/>
                      <a:pt x="527" y="75649"/>
                    </a:cubicBezTo>
                    <a:cubicBezTo>
                      <a:pt x="401" y="75774"/>
                      <a:pt x="401" y="75874"/>
                      <a:pt x="527" y="75975"/>
                    </a:cubicBezTo>
                    <a:cubicBezTo>
                      <a:pt x="476" y="76025"/>
                      <a:pt x="501" y="76075"/>
                      <a:pt x="527" y="76125"/>
                    </a:cubicBezTo>
                    <a:cubicBezTo>
                      <a:pt x="527" y="76200"/>
                      <a:pt x="527" y="76250"/>
                      <a:pt x="527" y="76325"/>
                    </a:cubicBezTo>
                    <a:cubicBezTo>
                      <a:pt x="501" y="77077"/>
                      <a:pt x="476" y="77804"/>
                      <a:pt x="552" y="78531"/>
                    </a:cubicBezTo>
                    <a:lnTo>
                      <a:pt x="552" y="78731"/>
                    </a:lnTo>
                    <a:cubicBezTo>
                      <a:pt x="552" y="78807"/>
                      <a:pt x="552" y="78857"/>
                      <a:pt x="552" y="78932"/>
                    </a:cubicBezTo>
                    <a:cubicBezTo>
                      <a:pt x="501" y="79208"/>
                      <a:pt x="501" y="79458"/>
                      <a:pt x="552" y="79734"/>
                    </a:cubicBezTo>
                    <a:cubicBezTo>
                      <a:pt x="552" y="79809"/>
                      <a:pt x="552" y="79859"/>
                      <a:pt x="552" y="79934"/>
                    </a:cubicBezTo>
                    <a:cubicBezTo>
                      <a:pt x="577" y="79934"/>
                      <a:pt x="577" y="79960"/>
                      <a:pt x="602" y="80010"/>
                    </a:cubicBezTo>
                    <a:cubicBezTo>
                      <a:pt x="602" y="80010"/>
                      <a:pt x="602" y="80010"/>
                      <a:pt x="602" y="80035"/>
                    </a:cubicBezTo>
                    <a:cubicBezTo>
                      <a:pt x="577" y="80010"/>
                      <a:pt x="577" y="79960"/>
                      <a:pt x="552" y="79934"/>
                    </a:cubicBezTo>
                    <a:cubicBezTo>
                      <a:pt x="552" y="80010"/>
                      <a:pt x="552" y="80060"/>
                      <a:pt x="552" y="80135"/>
                    </a:cubicBezTo>
                    <a:cubicBezTo>
                      <a:pt x="552" y="80260"/>
                      <a:pt x="552" y="80411"/>
                      <a:pt x="552" y="80536"/>
                    </a:cubicBezTo>
                    <a:cubicBezTo>
                      <a:pt x="501" y="80812"/>
                      <a:pt x="501" y="81062"/>
                      <a:pt x="552" y="81338"/>
                    </a:cubicBezTo>
                    <a:cubicBezTo>
                      <a:pt x="552" y="81413"/>
                      <a:pt x="552" y="81463"/>
                      <a:pt x="552" y="81538"/>
                    </a:cubicBezTo>
                    <a:cubicBezTo>
                      <a:pt x="577" y="81538"/>
                      <a:pt x="577" y="81564"/>
                      <a:pt x="602" y="81614"/>
                    </a:cubicBezTo>
                    <a:cubicBezTo>
                      <a:pt x="602" y="81614"/>
                      <a:pt x="602" y="81614"/>
                      <a:pt x="602" y="81639"/>
                    </a:cubicBezTo>
                    <a:cubicBezTo>
                      <a:pt x="577" y="81614"/>
                      <a:pt x="577" y="81564"/>
                      <a:pt x="552" y="81538"/>
                    </a:cubicBezTo>
                    <a:cubicBezTo>
                      <a:pt x="552" y="81614"/>
                      <a:pt x="552" y="81664"/>
                      <a:pt x="552" y="81739"/>
                    </a:cubicBezTo>
                    <a:cubicBezTo>
                      <a:pt x="501" y="81864"/>
                      <a:pt x="501" y="82015"/>
                      <a:pt x="577" y="82140"/>
                    </a:cubicBezTo>
                    <a:cubicBezTo>
                      <a:pt x="577" y="82265"/>
                      <a:pt x="552" y="82416"/>
                      <a:pt x="552" y="82541"/>
                    </a:cubicBezTo>
                    <a:cubicBezTo>
                      <a:pt x="552" y="82616"/>
                      <a:pt x="552" y="82666"/>
                      <a:pt x="552" y="82741"/>
                    </a:cubicBezTo>
                    <a:cubicBezTo>
                      <a:pt x="552" y="84346"/>
                      <a:pt x="577" y="85924"/>
                      <a:pt x="577" y="87528"/>
                    </a:cubicBezTo>
                    <a:cubicBezTo>
                      <a:pt x="577" y="87929"/>
                      <a:pt x="552" y="88330"/>
                      <a:pt x="577" y="88706"/>
                    </a:cubicBezTo>
                    <a:cubicBezTo>
                      <a:pt x="627" y="89308"/>
                      <a:pt x="1329" y="88832"/>
                      <a:pt x="1504" y="89258"/>
                    </a:cubicBezTo>
                    <a:cubicBezTo>
                      <a:pt x="1579" y="89383"/>
                      <a:pt x="1755" y="89458"/>
                      <a:pt x="1880" y="89559"/>
                    </a:cubicBezTo>
                    <a:cubicBezTo>
                      <a:pt x="2281" y="89834"/>
                      <a:pt x="2657" y="90085"/>
                      <a:pt x="3133" y="90160"/>
                    </a:cubicBezTo>
                    <a:cubicBezTo>
                      <a:pt x="3183" y="90260"/>
                      <a:pt x="3233" y="90310"/>
                      <a:pt x="3359" y="90310"/>
                    </a:cubicBezTo>
                    <a:cubicBezTo>
                      <a:pt x="3384" y="90361"/>
                      <a:pt x="3434" y="90386"/>
                      <a:pt x="3484" y="90386"/>
                    </a:cubicBezTo>
                    <a:cubicBezTo>
                      <a:pt x="3609" y="90536"/>
                      <a:pt x="3760" y="90561"/>
                      <a:pt x="3935" y="90586"/>
                    </a:cubicBezTo>
                    <a:cubicBezTo>
                      <a:pt x="3960" y="90686"/>
                      <a:pt x="4035" y="90737"/>
                      <a:pt x="4161" y="90737"/>
                    </a:cubicBezTo>
                    <a:cubicBezTo>
                      <a:pt x="4211" y="90737"/>
                      <a:pt x="4286" y="90762"/>
                      <a:pt x="4336" y="90762"/>
                    </a:cubicBezTo>
                    <a:cubicBezTo>
                      <a:pt x="4637" y="91062"/>
                      <a:pt x="5013" y="91188"/>
                      <a:pt x="5389" y="91313"/>
                    </a:cubicBezTo>
                    <a:cubicBezTo>
                      <a:pt x="7444" y="92040"/>
                      <a:pt x="9524" y="92566"/>
                      <a:pt x="11654" y="92967"/>
                    </a:cubicBezTo>
                    <a:cubicBezTo>
                      <a:pt x="14486" y="93518"/>
                      <a:pt x="17319" y="93694"/>
                      <a:pt x="20176" y="93694"/>
                    </a:cubicBezTo>
                    <a:cubicBezTo>
                      <a:pt x="23434" y="93669"/>
                      <a:pt x="26692" y="93418"/>
                      <a:pt x="29900" y="92742"/>
                    </a:cubicBezTo>
                    <a:cubicBezTo>
                      <a:pt x="32256" y="92265"/>
                      <a:pt x="34612" y="91664"/>
                      <a:pt x="36918" y="90887"/>
                    </a:cubicBezTo>
                    <a:cubicBezTo>
                      <a:pt x="38121" y="90486"/>
                      <a:pt x="39249" y="89909"/>
                      <a:pt x="40426" y="89433"/>
                    </a:cubicBezTo>
                    <a:cubicBezTo>
                      <a:pt x="41304" y="89057"/>
                      <a:pt x="41153" y="89183"/>
                      <a:pt x="41178" y="88280"/>
                    </a:cubicBezTo>
                    <a:cubicBezTo>
                      <a:pt x="41228" y="83017"/>
                      <a:pt x="41254" y="77729"/>
                      <a:pt x="41354" y="72466"/>
                    </a:cubicBezTo>
                    <a:cubicBezTo>
                      <a:pt x="41429" y="66300"/>
                      <a:pt x="41404" y="60135"/>
                      <a:pt x="41554" y="53969"/>
                    </a:cubicBezTo>
                    <a:cubicBezTo>
                      <a:pt x="41655" y="48230"/>
                      <a:pt x="41604" y="42491"/>
                      <a:pt x="41680" y="36751"/>
                    </a:cubicBezTo>
                    <a:cubicBezTo>
                      <a:pt x="41705" y="34721"/>
                      <a:pt x="41780" y="32716"/>
                      <a:pt x="41705" y="30686"/>
                    </a:cubicBezTo>
                    <a:cubicBezTo>
                      <a:pt x="41680" y="29207"/>
                      <a:pt x="41354" y="28856"/>
                      <a:pt x="39950" y="28455"/>
                    </a:cubicBezTo>
                    <a:cubicBezTo>
                      <a:pt x="39800" y="28405"/>
                      <a:pt x="39624" y="28430"/>
                      <a:pt x="39474" y="28405"/>
                    </a:cubicBezTo>
                    <a:cubicBezTo>
                      <a:pt x="38672" y="28080"/>
                      <a:pt x="37795" y="28180"/>
                      <a:pt x="36943" y="27929"/>
                    </a:cubicBezTo>
                    <a:cubicBezTo>
                      <a:pt x="37018" y="27704"/>
                      <a:pt x="37018" y="27578"/>
                      <a:pt x="37093" y="27478"/>
                    </a:cubicBezTo>
                    <a:cubicBezTo>
                      <a:pt x="38497" y="24846"/>
                      <a:pt x="39900" y="22240"/>
                      <a:pt x="41279" y="19633"/>
                    </a:cubicBezTo>
                    <a:cubicBezTo>
                      <a:pt x="42858" y="16701"/>
                      <a:pt x="44411" y="13744"/>
                      <a:pt x="45965" y="10811"/>
                    </a:cubicBezTo>
                    <a:cubicBezTo>
                      <a:pt x="47093" y="8731"/>
                      <a:pt x="48196" y="6626"/>
                      <a:pt x="49274" y="4546"/>
                    </a:cubicBezTo>
                    <a:cubicBezTo>
                      <a:pt x="49499" y="4120"/>
                      <a:pt x="49800" y="3919"/>
                      <a:pt x="50301" y="3919"/>
                    </a:cubicBezTo>
                    <a:cubicBezTo>
                      <a:pt x="51354" y="3919"/>
                      <a:pt x="52432" y="3794"/>
                      <a:pt x="53484" y="3769"/>
                    </a:cubicBezTo>
                    <a:cubicBezTo>
                      <a:pt x="54211" y="3719"/>
                      <a:pt x="54963" y="3719"/>
                      <a:pt x="55690" y="3719"/>
                    </a:cubicBezTo>
                    <a:cubicBezTo>
                      <a:pt x="56041" y="3719"/>
                      <a:pt x="56291" y="3643"/>
                      <a:pt x="56266" y="3242"/>
                    </a:cubicBezTo>
                    <a:cubicBezTo>
                      <a:pt x="56216" y="2490"/>
                      <a:pt x="56216" y="1764"/>
                      <a:pt x="56116" y="1037"/>
                    </a:cubicBezTo>
                    <a:cubicBezTo>
                      <a:pt x="56026" y="210"/>
                      <a:pt x="55877" y="1"/>
                      <a:pt x="551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2" name="Google Shape;942;p35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3" name="Google Shape;943;p35"/>
              <p:cNvSpPr/>
              <p:nvPr/>
            </p:nvSpPr>
            <p:spPr>
              <a:xfrm>
                <a:off x="2269575" y="2661550"/>
                <a:ext cx="151650" cy="13175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270" extrusionOk="0">
                    <a:moveTo>
                      <a:pt x="2807" y="4818"/>
                    </a:moveTo>
                    <a:cubicBezTo>
                      <a:pt x="2832" y="4843"/>
                      <a:pt x="2832" y="4843"/>
                      <a:pt x="2857" y="4868"/>
                    </a:cubicBezTo>
                    <a:lnTo>
                      <a:pt x="2807" y="4868"/>
                    </a:lnTo>
                    <a:cubicBezTo>
                      <a:pt x="2807" y="4843"/>
                      <a:pt x="2807" y="4843"/>
                      <a:pt x="2807" y="4818"/>
                    </a:cubicBezTo>
                    <a:close/>
                    <a:moveTo>
                      <a:pt x="2539" y="1"/>
                    </a:moveTo>
                    <a:cubicBezTo>
                      <a:pt x="2107" y="1"/>
                      <a:pt x="1677" y="84"/>
                      <a:pt x="1278" y="257"/>
                    </a:cubicBezTo>
                    <a:cubicBezTo>
                      <a:pt x="827" y="457"/>
                      <a:pt x="577" y="758"/>
                      <a:pt x="602" y="1234"/>
                    </a:cubicBezTo>
                    <a:cubicBezTo>
                      <a:pt x="0" y="1835"/>
                      <a:pt x="276" y="2587"/>
                      <a:pt x="176" y="3264"/>
                    </a:cubicBezTo>
                    <a:cubicBezTo>
                      <a:pt x="276" y="3790"/>
                      <a:pt x="602" y="4191"/>
                      <a:pt x="827" y="4668"/>
                    </a:cubicBezTo>
                    <a:cubicBezTo>
                      <a:pt x="827" y="4743"/>
                      <a:pt x="852" y="4818"/>
                      <a:pt x="902" y="4893"/>
                    </a:cubicBezTo>
                    <a:cubicBezTo>
                      <a:pt x="953" y="4993"/>
                      <a:pt x="1053" y="5069"/>
                      <a:pt x="1153" y="5144"/>
                    </a:cubicBezTo>
                    <a:lnTo>
                      <a:pt x="1228" y="5144"/>
                    </a:lnTo>
                    <a:cubicBezTo>
                      <a:pt x="1203" y="5194"/>
                      <a:pt x="1203" y="5219"/>
                      <a:pt x="1203" y="5269"/>
                    </a:cubicBezTo>
                    <a:cubicBezTo>
                      <a:pt x="1404" y="5269"/>
                      <a:pt x="1629" y="5269"/>
                      <a:pt x="1830" y="5244"/>
                    </a:cubicBezTo>
                    <a:cubicBezTo>
                      <a:pt x="1938" y="5249"/>
                      <a:pt x="2047" y="5252"/>
                      <a:pt x="2156" y="5252"/>
                    </a:cubicBezTo>
                    <a:cubicBezTo>
                      <a:pt x="2555" y="5252"/>
                      <a:pt x="2960" y="5212"/>
                      <a:pt x="3333" y="5094"/>
                    </a:cubicBezTo>
                    <a:cubicBezTo>
                      <a:pt x="3378" y="5101"/>
                      <a:pt x="3422" y="5104"/>
                      <a:pt x="3466" y="5104"/>
                    </a:cubicBezTo>
                    <a:cubicBezTo>
                      <a:pt x="3572" y="5104"/>
                      <a:pt x="3678" y="5086"/>
                      <a:pt x="3785" y="5069"/>
                    </a:cubicBezTo>
                    <a:cubicBezTo>
                      <a:pt x="4211" y="4993"/>
                      <a:pt x="4486" y="4668"/>
                      <a:pt x="4812" y="4467"/>
                    </a:cubicBezTo>
                    <a:cubicBezTo>
                      <a:pt x="5213" y="3966"/>
                      <a:pt x="5564" y="3439"/>
                      <a:pt x="5815" y="2863"/>
                    </a:cubicBezTo>
                    <a:cubicBezTo>
                      <a:pt x="6065" y="2587"/>
                      <a:pt x="5990" y="2337"/>
                      <a:pt x="5815" y="2061"/>
                    </a:cubicBezTo>
                    <a:cubicBezTo>
                      <a:pt x="5539" y="1861"/>
                      <a:pt x="5639" y="1359"/>
                      <a:pt x="5238" y="1259"/>
                    </a:cubicBezTo>
                    <a:cubicBezTo>
                      <a:pt x="4571" y="452"/>
                      <a:pt x="3548" y="1"/>
                      <a:pt x="2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8" name="Google Shape;809;p35"/>
          <p:cNvSpPr txBox="1">
            <a:spLocks/>
          </p:cNvSpPr>
          <p:nvPr/>
        </p:nvSpPr>
        <p:spPr>
          <a:xfrm>
            <a:off x="2531613" y="3582894"/>
            <a:ext cx="6225756" cy="11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8000" b="0" i="0" u="none" strike="noStrike" cap="none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r>
              <a:rPr lang="en-US" sz="13800" kern="0" dirty="0" smtClean="0">
                <a:ln w="28575">
                  <a:solidFill>
                    <a:schemeClr val="tx1">
                      <a:lumMod val="50000"/>
                    </a:schemeClr>
                  </a:solidFill>
                  <a:prstDash val="dash"/>
                </a:ln>
                <a:solidFill>
                  <a:schemeClr val="bg2">
                    <a:lumMod val="75000"/>
                  </a:schemeClr>
                </a:solidFill>
                <a:latin typeface="SVN-SAF" panose="02040603050506020204" pitchFamily="18" charset="0"/>
              </a:rPr>
              <a:t>LUYỆN</a:t>
            </a:r>
          </a:p>
          <a:p>
            <a:r>
              <a:rPr lang="en-US" sz="13800" kern="0" dirty="0" smtClean="0">
                <a:ln w="28575">
                  <a:solidFill>
                    <a:schemeClr val="tx1">
                      <a:lumMod val="50000"/>
                    </a:schemeClr>
                  </a:solidFill>
                  <a:prstDash val="dash"/>
                </a:ln>
                <a:solidFill>
                  <a:schemeClr val="bg2">
                    <a:lumMod val="75000"/>
                  </a:schemeClr>
                </a:solidFill>
                <a:latin typeface="SVN-SAF" panose="02040603050506020204" pitchFamily="18" charset="0"/>
              </a:rPr>
              <a:t>TẬP</a:t>
            </a:r>
            <a:endParaRPr lang="en-US" sz="13800" kern="0" dirty="0">
              <a:ln w="28575">
                <a:solidFill>
                  <a:schemeClr val="tx1">
                    <a:lumMod val="50000"/>
                  </a:schemeClr>
                </a:solidFill>
                <a:prstDash val="dash"/>
              </a:ln>
              <a:solidFill>
                <a:schemeClr val="bg2">
                  <a:lumMod val="75000"/>
                </a:schemeClr>
              </a:solidFill>
              <a:latin typeface="SVN-SAF" panose="0204060305050602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403882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8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8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8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" grpId="0"/>
      <p:bldP spid="810" grpId="0"/>
      <p:bldP spid="888" grpId="0" animBg="1"/>
      <p:bldP spid="892" grpId="0" animBg="1"/>
      <p:bldP spid="138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" name="Picture 6" descr="Cute couple holding coffee and matcha tea cartoon character illustration"/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96965">
                        <a14:foregroundMark x1="65176" y1="77000" x2="64537" y2="81000"/>
                        <a14:foregroundMark x1="64537" y1="76400" x2="64537" y2="76400"/>
                        <a14:foregroundMark x1="68530" y1="73200" x2="67093" y2="73200"/>
                        <a14:foregroundMark x1="73802" y1="68200" x2="74601" y2="68200"/>
                        <a14:foregroundMark x1="23003" y1="60200" x2="23003" y2="60200"/>
                        <a14:foregroundMark x1="34505" y1="74200" x2="34505" y2="74200"/>
                        <a14:foregroundMark x1="33067" y1="70200" x2="33067" y2="70200"/>
                        <a14:foregroundMark x1="33866" y1="88600" x2="33866" y2="88600"/>
                        <a14:foregroundMark x1="36741" y1="86000" x2="36741" y2="86000"/>
                        <a14:foregroundMark x1="31150" y1="85400" x2="31150" y2="85400"/>
                        <a14:foregroundMark x1="32268" y1="78200" x2="32268" y2="78200"/>
                        <a14:foregroundMark x1="32428" y1="78200" x2="34505" y2="80000"/>
                        <a14:foregroundMark x1="36581" y1="82000" x2="37380" y2="82000"/>
                        <a14:foregroundMark x1="37380" y1="82000" x2="37380" y2="82000"/>
                        <a14:foregroundMark x1="37380" y1="82000" x2="37380" y2="82000"/>
                        <a14:foregroundMark x1="32428" y1="82000" x2="28435" y2="878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84677" y="-216732"/>
            <a:ext cx="3277409" cy="26177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ounded Rectangle 2"/>
          <p:cNvSpPr/>
          <p:nvPr/>
        </p:nvSpPr>
        <p:spPr>
          <a:xfrm>
            <a:off x="458957" y="450298"/>
            <a:ext cx="5168120" cy="641839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tx1"/>
            </a:solidFill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4400" dirty="0" err="1" smtClean="0">
                <a:solidFill>
                  <a:schemeClr val="tx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Tính</a:t>
            </a:r>
            <a:r>
              <a:rPr lang="en-US" sz="4400" dirty="0" smtClean="0">
                <a:solidFill>
                  <a:schemeClr val="tx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 (</a:t>
            </a:r>
            <a:r>
              <a:rPr lang="en-US" sz="4400" dirty="0" err="1" smtClean="0">
                <a:solidFill>
                  <a:schemeClr val="tx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theo</a:t>
            </a:r>
            <a:r>
              <a:rPr lang="en-US" sz="4400" dirty="0" smtClean="0">
                <a:solidFill>
                  <a:schemeClr val="tx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400" dirty="0" err="1" smtClean="0">
                <a:solidFill>
                  <a:schemeClr val="tx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mẫu</a:t>
            </a:r>
            <a:r>
              <a:rPr lang="en-US" sz="4400" dirty="0" smtClean="0">
                <a:solidFill>
                  <a:schemeClr val="tx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)</a:t>
            </a:r>
            <a:endParaRPr lang="en-US" sz="4400" dirty="0">
              <a:solidFill>
                <a:schemeClr val="tx1">
                  <a:lumMod val="50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75845" y="167054"/>
            <a:ext cx="1005840" cy="995422"/>
          </a:xfrm>
          <a:prstGeom prst="ellipse">
            <a:avLst/>
          </a:prstGeom>
          <a:solidFill>
            <a:schemeClr val="bg2">
              <a:lumMod val="50000"/>
            </a:schemeClr>
          </a:solidFill>
          <a:ln w="38100">
            <a:solidFill>
              <a:schemeClr val="tx1"/>
            </a:solidFill>
            <a:prstDash val="dashDot"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000" dirty="0" smtClean="0"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1</a:t>
            </a:r>
            <a:endParaRPr lang="en-US" sz="4000" dirty="0">
              <a:solidFill>
                <a:schemeClr val="accent6"/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678765" y="1459170"/>
            <a:ext cx="6938187" cy="1905821"/>
          </a:xfrm>
          <a:prstGeom prst="rect">
            <a:avLst/>
          </a:prstGeom>
          <a:solidFill>
            <a:schemeClr val="accent5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 err="1" smtClean="0">
                <a:solidFill>
                  <a:schemeClr val="accent6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Mẫu</a:t>
            </a:r>
            <a:r>
              <a:rPr lang="en-US" sz="4000" dirty="0" smtClean="0">
                <a:solidFill>
                  <a:schemeClr val="accent6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 100 ml + 20 ml = 120 ml</a:t>
            </a:r>
          </a:p>
          <a:p>
            <a:pPr algn="ctr"/>
            <a:r>
              <a:rPr lang="en-US" sz="4000" dirty="0" smtClean="0">
                <a:solidFill>
                  <a:schemeClr val="accent6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8 ml x 4 = 32 ml</a:t>
            </a:r>
            <a:endParaRPr lang="en-US" sz="4000" dirty="0">
              <a:solidFill>
                <a:schemeClr val="accent6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" name="TextBox 10"/>
              <p:cNvSpPr txBox="1"/>
              <p:nvPr/>
            </p:nvSpPr>
            <p:spPr>
              <a:xfrm>
                <a:off x="929521" y="3568129"/>
                <a:ext cx="6687431" cy="17543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742950" indent="-742950" algn="just">
                  <a:buAutoNum type="alphaLcPeriod"/>
                </a:pPr>
                <a:r>
                  <a:rPr lang="en-US" sz="5400" dirty="0" smtClean="0">
                    <a:solidFill>
                      <a:schemeClr val="bg2">
                        <a:lumMod val="25000"/>
                      </a:schemeClr>
                    </a:solidFill>
                    <a:latin typeface="Cambria" panose="02040503050406030204" pitchFamily="18" charset="0"/>
                    <a:ea typeface="Cambria" panose="02040503050406030204" pitchFamily="18" charset="0"/>
                  </a:rPr>
                  <a:t>120 ml – 20 ml</a:t>
                </a:r>
              </a:p>
              <a:p>
                <a:pPr marL="742950" indent="-742950" algn="just">
                  <a:buAutoNum type="alphaLcPeriod"/>
                </a:pPr>
                <a:r>
                  <a:rPr lang="en-US" sz="5400" dirty="0" smtClean="0">
                    <a:solidFill>
                      <a:schemeClr val="bg2">
                        <a:lumMod val="25000"/>
                      </a:schemeClr>
                    </a:solidFill>
                    <a:latin typeface="Cambria" panose="02040503050406030204" pitchFamily="18" charset="0"/>
                    <a:ea typeface="Cambria" panose="02040503050406030204" pitchFamily="18" charset="0"/>
                  </a:rPr>
                  <a:t>12 ml </a:t>
                </a:r>
                <a14:m>
                  <m:oMath xmlns:m="http://schemas.openxmlformats.org/officeDocument/2006/math">
                    <m:r>
                      <a:rPr lang="en-US" sz="5400" i="1" dirty="0" smtClean="0">
                        <a:solidFill>
                          <a:schemeClr val="bg2">
                            <a:lumMod val="2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</m:oMath>
                </a14:m>
                <a:r>
                  <a:rPr lang="en-US" sz="5400" dirty="0" smtClean="0">
                    <a:solidFill>
                      <a:schemeClr val="bg2">
                        <a:lumMod val="25000"/>
                      </a:schemeClr>
                    </a:solidFill>
                    <a:latin typeface="Cambria" panose="02040503050406030204" pitchFamily="18" charset="0"/>
                    <a:ea typeface="Cambria" panose="02040503050406030204" pitchFamily="18" charset="0"/>
                  </a:rPr>
                  <a:t> 3</a:t>
                </a:r>
                <a:endParaRPr lang="en-US" sz="5400" dirty="0">
                  <a:solidFill>
                    <a:schemeClr val="bg2">
                      <a:lumMod val="2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mc:Choice>
        <mc:Fallback xmlns="">
          <p:sp>
            <p:nvSpPr>
              <p:cNvPr id="11" name="TextBox 1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29521" y="3568129"/>
                <a:ext cx="6687431" cy="1754326"/>
              </a:xfrm>
              <a:prstGeom prst="rect">
                <a:avLst/>
              </a:prstGeom>
              <a:blipFill>
                <a:blip r:embed="rId6"/>
                <a:stretch>
                  <a:fillRect l="-4645" t="-9722" b="-2013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" name="TextBox 11"/>
          <p:cNvSpPr txBox="1"/>
          <p:nvPr/>
        </p:nvSpPr>
        <p:spPr>
          <a:xfrm>
            <a:off x="6312289" y="3534008"/>
            <a:ext cx="668743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5400" b="1" dirty="0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= 100 ml</a:t>
            </a:r>
            <a:endParaRPr lang="en-US" sz="5400" b="1" dirty="0">
              <a:solidFill>
                <a:schemeClr val="accent2">
                  <a:lumMod val="7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4851065" y="4366634"/>
            <a:ext cx="668743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5400" b="1" dirty="0" smtClean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= 36 ml</a:t>
            </a:r>
            <a:endParaRPr lang="en-US" sz="5400" b="1" dirty="0">
              <a:solidFill>
                <a:schemeClr val="accent2">
                  <a:lumMod val="7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14" name="Google Shape;1283;p39"/>
          <p:cNvGrpSpPr/>
          <p:nvPr/>
        </p:nvGrpSpPr>
        <p:grpSpPr>
          <a:xfrm>
            <a:off x="9216298" y="2479431"/>
            <a:ext cx="2945221" cy="4346151"/>
            <a:chOff x="479975" y="1424662"/>
            <a:chExt cx="2085456" cy="3254587"/>
          </a:xfrm>
        </p:grpSpPr>
        <p:sp>
          <p:nvSpPr>
            <p:cNvPr id="15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856546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breez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breez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3" grpId="0" animBg="1"/>
      <p:bldP spid="2" grpId="0" animBg="1"/>
      <p:bldP spid="6" grpId="0" animBg="1"/>
      <p:bldP spid="11" grpId="0"/>
      <p:bldP spid="12" grpId="0"/>
      <p:bldP spid="13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-745619912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Kawaii Bubble Tea Bran MK Plan by Slidesgo">
  <a:themeElements>
    <a:clrScheme name="Simple Light">
      <a:dk1>
        <a:srgbClr val="333333"/>
      </a:dk1>
      <a:lt1>
        <a:srgbClr val="F5EAD8"/>
      </a:lt1>
      <a:dk2>
        <a:srgbClr val="DEC1E3"/>
      </a:dk2>
      <a:lt2>
        <a:srgbClr val="95739C"/>
      </a:lt2>
      <a:accent1>
        <a:srgbClr val="E64F1C"/>
      </a:accent1>
      <a:accent2>
        <a:srgbClr val="F5A6A2"/>
      </a:accent2>
      <a:accent3>
        <a:srgbClr val="F48717"/>
      </a:accent3>
      <a:accent4>
        <a:srgbClr val="C9D221"/>
      </a:accent4>
      <a:accent5>
        <a:srgbClr val="21B0CD"/>
      </a:accent5>
      <a:accent6>
        <a:srgbClr val="FFFFFF"/>
      </a:accent6>
      <a:hlink>
        <a:srgbClr val="33333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302</TotalTime>
  <Words>361</Words>
  <Application>Microsoft Office PowerPoint</Application>
  <PresentationFormat>Widescreen</PresentationFormat>
  <Paragraphs>83</Paragraphs>
  <Slides>18</Slides>
  <Notes>18</Notes>
  <HiddenSlides>0</HiddenSlides>
  <MMClips>5</MMClips>
  <ScaleCrop>false</ScaleCrop>
  <HeadingPairs>
    <vt:vector size="6" baseType="variant">
      <vt:variant>
        <vt:lpstr>Fonts Used</vt:lpstr>
      </vt:variant>
      <vt:variant>
        <vt:i4>15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18</vt:i4>
      </vt:variant>
    </vt:vector>
  </HeadingPairs>
  <TitlesOfParts>
    <vt:vector size="35" baseType="lpstr">
      <vt:lpstr>Caveat Brush</vt:lpstr>
      <vt:lpstr>#9Slide05 Garris</vt:lpstr>
      <vt:lpstr>Calibri Light</vt:lpstr>
      <vt:lpstr>Times New Roman</vt:lpstr>
      <vt:lpstr>Wingdings</vt:lpstr>
      <vt:lpstr>Calibri</vt:lpstr>
      <vt:lpstr>#9Slide07 Altus</vt:lpstr>
      <vt:lpstr>Cambria Math</vt:lpstr>
      <vt:lpstr>Baloo 2</vt:lpstr>
      <vt:lpstr>Arial</vt:lpstr>
      <vt:lpstr>Cambria</vt:lpstr>
      <vt:lpstr>SVN-SAF</vt:lpstr>
      <vt:lpstr>#9Slide07 HoneyCream</vt:lpstr>
      <vt:lpstr>#9Slide07 SVNDessert Menu Scrip</vt:lpstr>
      <vt:lpstr>SVN-Newton</vt:lpstr>
      <vt:lpstr>Office Theme</vt:lpstr>
      <vt:lpstr>Kawaii Bubble Tea Bran MK Plan by Slidesgo</vt:lpstr>
      <vt:lpstr>PowerPoint Presentation</vt:lpstr>
      <vt:lpstr>KHỞI ĐỘNG</vt:lpstr>
      <vt:lpstr>KHÁM PHÁ</vt:lpstr>
      <vt:lpstr>PowerPoint Presentation</vt:lpstr>
      <vt:lpstr>HOẠT  ĐỘNG</vt:lpstr>
      <vt:lpstr>PowerPoint Presentation</vt:lpstr>
      <vt:lpstr>PowerPoint Presentation</vt:lpstr>
      <vt:lpstr>LUYỆN TẬP</vt:lpstr>
      <vt:lpstr>PowerPoint Presentation</vt:lpstr>
      <vt:lpstr>PowerPoint Presentation</vt:lpstr>
      <vt:lpstr>PowerPoint Presentation</vt:lpstr>
      <vt:lpstr>Ở đây có bán trà sữa</vt:lpstr>
      <vt:lpstr>Câu 1: Tính 200 ml – 30 ml = ? ml</vt:lpstr>
      <vt:lpstr>Câu 2: Tính 12 ml x 4 = ? ml</vt:lpstr>
      <vt:lpstr>Câu 3: Tính 1 l – 300 ml = ? ml</vt:lpstr>
      <vt:lpstr>Câu 4: Cốc bên có …… ml sữa </vt:lpstr>
      <vt:lpstr>Câu 5: Có một bình đựng trà sữa 1 l . Mai chia số trà sữa vào 2 ly size vừa và nhỏ có dung tích lần lượt là 300 ml và 200 ml. Hỏi Mai còn lại bao nhiêu mi-li-lít trà sữa?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Mi-li-lít</dc:title>
  <dc:creator>Nguyễn Thị Hồng Linh</dc:creator>
  <cp:lastModifiedBy>user</cp:lastModifiedBy>
  <cp:revision>20</cp:revision>
  <dcterms:created xsi:type="dcterms:W3CDTF">2022-11-01T02:37:06Z</dcterms:created>
  <dcterms:modified xsi:type="dcterms:W3CDTF">2024-12-05T13:28:04Z</dcterms:modified>
</cp:coreProperties>
</file>