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6"/>
  </p:notesMasterIdLst>
  <p:sldIdLst>
    <p:sldId id="343" r:id="rId3"/>
    <p:sldId id="276" r:id="rId4"/>
    <p:sldId id="346" r:id="rId5"/>
    <p:sldId id="345" r:id="rId6"/>
    <p:sldId id="259" r:id="rId7"/>
    <p:sldId id="347" r:id="rId8"/>
    <p:sldId id="348" r:id="rId9"/>
    <p:sldId id="260" r:id="rId10"/>
    <p:sldId id="325" r:id="rId11"/>
    <p:sldId id="326" r:id="rId12"/>
    <p:sldId id="339" r:id="rId13"/>
    <p:sldId id="330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721F-314F-4553-84C8-48C240409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D3445-2160-4372-8C86-000FBE01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1C99-EFB7-4910-A629-DC7DB8ACB2F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2C38D-7315-4D2A-A795-78C8037C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ED6EB-CF17-4416-A17C-FFD648B5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9ABBC-8619-44AA-85FB-5593FB20F7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6.wmf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10" y="2559534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128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rPr>
              <a:t>Tìm các hình tam giác và tứ giác có trong hình sau?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  <a:latin typeface="VNI-Avo" pitchFamily="2" charset="0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 x 4 = 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62E9BFE-7144-494D-84BB-B3B0E9531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8" t="4427" r="40326" b="53870"/>
          <a:stretch/>
        </p:blipFill>
        <p:spPr>
          <a:xfrm rot="362478">
            <a:off x="8169182" y="737191"/>
            <a:ext cx="1871330" cy="2806996"/>
          </a:xfrm>
          <a:prstGeom prst="rect">
            <a:avLst/>
          </a:prstGeom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1234FF0A-AC90-4F83-8710-2F5B129D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449</Words>
  <Application>Microsoft Office PowerPoint</Application>
  <PresentationFormat>Widescreen</PresentationFormat>
  <Paragraphs>98</Paragraphs>
  <Slides>13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.VnBlack</vt:lpstr>
      <vt:lpstr>Arial</vt:lpstr>
      <vt:lpstr>Calibri</vt:lpstr>
      <vt:lpstr>Calibri Light</vt:lpstr>
      <vt:lpstr>等线</vt:lpstr>
      <vt:lpstr>Tahoma</vt:lpstr>
      <vt:lpstr>Times New Roman</vt:lpstr>
      <vt:lpstr>VNI-Avo</vt:lpstr>
      <vt:lpstr>Wingdings</vt:lpstr>
      <vt:lpstr>仓耳玄三M W05</vt:lpstr>
      <vt:lpstr>1_Office Theme</vt:lpstr>
      <vt:lpstr>1_Tema de Office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2022-07-15T08:52:07Z</dcterms:created>
  <dcterms:modified xsi:type="dcterms:W3CDTF">2024-11-11T00:42:24Z</dcterms:modified>
</cp:coreProperties>
</file>