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2024/11/11</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2024/11/11</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xmln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468</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2022-07-15T05:41:18Z</dcterms:created>
  <dcterms:modified xsi:type="dcterms:W3CDTF">2024-11-11T00:41:45Z</dcterms:modified>
</cp:coreProperties>
</file>