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781</Words>
  <Application>Microsoft Office PowerPoint</Application>
  <PresentationFormat>Widescreen</PresentationFormat>
  <Paragraphs>111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</vt:lpstr>
      <vt:lpstr>Gloria Hallelujah</vt:lpstr>
      <vt:lpstr>HP001 4 hàng</vt:lpstr>
      <vt:lpstr>Odibee Sans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2022-06-20T10:35:41Z</dcterms:created>
  <dcterms:modified xsi:type="dcterms:W3CDTF">2024-10-10T01:53:46Z</dcterms:modified>
</cp:coreProperties>
</file>