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2" r:id="rId2"/>
    <p:sldId id="278" r:id="rId3"/>
    <p:sldId id="277" r:id="rId4"/>
    <p:sldId id="257" r:id="rId5"/>
    <p:sldId id="274" r:id="rId6"/>
    <p:sldId id="288" r:id="rId7"/>
    <p:sldId id="266" r:id="rId8"/>
    <p:sldId id="258" r:id="rId9"/>
    <p:sldId id="280" r:id="rId10"/>
    <p:sldId id="2632" r:id="rId11"/>
    <p:sldId id="283" r:id="rId12"/>
    <p:sldId id="275" r:id="rId13"/>
    <p:sldId id="265" r:id="rId14"/>
    <p:sldId id="2634" r:id="rId15"/>
    <p:sldId id="2635" r:id="rId16"/>
    <p:sldId id="2636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560" autoAdjust="0"/>
  </p:normalViewPr>
  <p:slideViewPr>
    <p:cSldViewPr snapToGrid="0">
      <p:cViewPr varScale="1">
        <p:scale>
          <a:sx n="74" d="100"/>
          <a:sy n="74" d="100"/>
        </p:scale>
        <p:origin x="10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01754-BAC2-494F-828F-35C59381A86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7B22F-CA05-421F-BB59-FE5FED290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4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“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”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2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3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29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35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4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2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4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8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6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7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4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0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6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6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4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2540001" y="414962"/>
            <a:ext cx="7416800" cy="2287125"/>
          </a:xfrm>
          <a:prstGeom prst="roundRect">
            <a:avLst>
              <a:gd name="adj" fmla="val 5203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8"/>
          <p:cNvSpPr txBox="1"/>
          <p:nvPr/>
        </p:nvSpPr>
        <p:spPr>
          <a:xfrm>
            <a:off x="3111500" y="709733"/>
            <a:ext cx="654049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6600" dirty="0" err="1">
                <a:solidFill>
                  <a:srgbClr val="17375E"/>
                </a:solidFill>
                <a:latin typeface="Coiny" panose="02000903060500060000" pitchFamily="2" charset="0"/>
              </a:rPr>
              <a:t>Bảng</a:t>
            </a:r>
            <a:r>
              <a:rPr lang="en-US" sz="6600" dirty="0">
                <a:solidFill>
                  <a:srgbClr val="17375E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17375E"/>
                </a:solidFill>
                <a:latin typeface="Coiny" panose="02000903060500060000" pitchFamily="2" charset="0"/>
              </a:rPr>
              <a:t>nhân</a:t>
            </a:r>
            <a:r>
              <a:rPr lang="en-US" sz="6600" dirty="0">
                <a:solidFill>
                  <a:srgbClr val="17375E"/>
                </a:solidFill>
                <a:latin typeface="Coiny" panose="02000903060500060000" pitchFamily="2" charset="0"/>
              </a:rPr>
              <a:t> 7, </a:t>
            </a:r>
            <a:r>
              <a:rPr lang="en-US" sz="6600" dirty="0" err="1">
                <a:solidFill>
                  <a:srgbClr val="17375E"/>
                </a:solidFill>
                <a:latin typeface="Coiny" panose="02000903060500060000" pitchFamily="2" charset="0"/>
              </a:rPr>
              <a:t>bảng</a:t>
            </a:r>
            <a:r>
              <a:rPr lang="en-US" sz="6600" dirty="0">
                <a:solidFill>
                  <a:srgbClr val="17375E"/>
                </a:solidFill>
                <a:latin typeface="Coiny" panose="02000903060500060000" pitchFamily="2" charset="0"/>
              </a:rPr>
              <a:t> chia 7</a:t>
            </a: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7CB024CF-64CF-4F01-9EDC-F33DEFD6393F}"/>
              </a:ext>
            </a:extLst>
          </p:cNvPr>
          <p:cNvSpPr/>
          <p:nvPr/>
        </p:nvSpPr>
        <p:spPr>
          <a:xfrm>
            <a:off x="5435600" y="166825"/>
            <a:ext cx="1625601" cy="49627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59132" y="62425"/>
            <a:ext cx="978538" cy="652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ts val="4667"/>
              </a:lnSpc>
              <a:defRPr/>
            </a:pPr>
            <a:r>
              <a:rPr lang="en-US" sz="3200" dirty="0" err="1">
                <a:solidFill>
                  <a:srgbClr val="2A5474"/>
                </a:solidFill>
                <a:latin typeface="Calibri"/>
              </a:rPr>
              <a:t>Toán</a:t>
            </a:r>
            <a:endParaRPr lang="en-US" sz="3200" dirty="0">
              <a:solidFill>
                <a:srgbClr val="2A547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0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h-TH" sz="4800" dirty="0">
              <a:ln>
                <a:solidFill>
                  <a:srgbClr val="5E2700"/>
                </a:solidFill>
              </a:ln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2</a:t>
            </a:r>
          </a:p>
        </p:txBody>
      </p:sp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64512"/>
              </p:ext>
            </p:extLst>
          </p:nvPr>
        </p:nvGraphicFramePr>
        <p:xfrm>
          <a:off x="861572" y="1960291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337092" y="1304693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0745C0-108F-47BC-A33A-8321557BE354}"/>
              </a:ext>
            </a:extLst>
          </p:cNvPr>
          <p:cNvSpPr/>
          <p:nvPr/>
        </p:nvSpPr>
        <p:spPr>
          <a:xfrm>
            <a:off x="4917688" y="3429000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35CD404-BE7F-480C-81F5-39B8FA838C37}"/>
              </a:ext>
            </a:extLst>
          </p:cNvPr>
          <p:cNvSpPr/>
          <p:nvPr/>
        </p:nvSpPr>
        <p:spPr>
          <a:xfrm>
            <a:off x="6516235" y="3434576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727207A-D40C-4A18-9F54-715390E26C51}"/>
              </a:ext>
            </a:extLst>
          </p:cNvPr>
          <p:cNvSpPr/>
          <p:nvPr/>
        </p:nvSpPr>
        <p:spPr>
          <a:xfrm>
            <a:off x="7890390" y="3428999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F016E03-3495-462F-9C8F-51FEF7FD5CFC}"/>
              </a:ext>
            </a:extLst>
          </p:cNvPr>
          <p:cNvSpPr/>
          <p:nvPr/>
        </p:nvSpPr>
        <p:spPr>
          <a:xfrm>
            <a:off x="9056751" y="3428999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A2C9D65-5F41-437D-AE21-C52C4ED151FB}"/>
              </a:ext>
            </a:extLst>
          </p:cNvPr>
          <p:cNvSpPr/>
          <p:nvPr/>
        </p:nvSpPr>
        <p:spPr>
          <a:xfrm>
            <a:off x="10428134" y="3428998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42</a:t>
            </a:r>
          </a:p>
        </p:txBody>
      </p:sp>
      <p:pic>
        <p:nvPicPr>
          <p:cNvPr id="50" name="Picture 32">
            <a:extLst>
              <a:ext uri="{FF2B5EF4-FFF2-40B4-BE49-F238E27FC236}">
                <a16:creationId xmlns:a16="http://schemas.microsoft.com/office/drawing/2014/main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4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17064" y="228600"/>
            <a:ext cx="5145508" cy="2300244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101736" y="1629604"/>
            <a:ext cx="3776164" cy="841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Đi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câu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cá</a:t>
            </a:r>
            <a:endParaRPr lang="en-US" sz="6667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pic>
        <p:nvPicPr>
          <p:cNvPr id="13" name="Picture 3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9476" y="1943794"/>
            <a:ext cx="3443793" cy="367232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rot="189556">
            <a:off x="4400972" y="2787270"/>
            <a:ext cx="5286174" cy="3450147"/>
          </a:xfrm>
          <a:prstGeom prst="cloudCallout">
            <a:avLst>
              <a:gd name="adj1" fmla="val -75708"/>
              <a:gd name="adj2" fmla="val -6340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5207983" y="3587229"/>
            <a:ext cx="3338547" cy="2511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Chúc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mừng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các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bạn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nhỏ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đã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hoàn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thành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thử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thách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“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”</a:t>
            </a:r>
          </a:p>
        </p:txBody>
      </p:sp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dirty="0">
              <a:solidFill>
                <a:srgbClr val="2A54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0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28" y="4355370"/>
            <a:ext cx="12192000" cy="2443988"/>
            <a:chOff x="0" y="0"/>
            <a:chExt cx="6186311" cy="1240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240097"/>
            </a:xfrm>
            <a:custGeom>
              <a:avLst/>
              <a:gdLst/>
              <a:ahLst/>
              <a:cxnLst/>
              <a:rect l="l" t="t" r="r" b="b"/>
              <a:pathLst>
                <a:path w="6186311" h="1240097">
                  <a:moveTo>
                    <a:pt x="0" y="0"/>
                  </a:moveTo>
                  <a:lnTo>
                    <a:pt x="6186311" y="0"/>
                  </a:lnTo>
                  <a:lnTo>
                    <a:pt x="6186311" y="1240097"/>
                  </a:lnTo>
                  <a:lnTo>
                    <a:pt x="0" y="1240097"/>
                  </a:lnTo>
                  <a:close/>
                </a:path>
              </a:pathLst>
            </a:custGeom>
            <a:solidFill>
              <a:srgbClr val="DFD097"/>
            </a:solidFill>
          </p:spPr>
        </p:sp>
      </p:grpSp>
      <p:sp>
        <p:nvSpPr>
          <p:cNvPr id="15" name="Cloud Callout 14"/>
          <p:cNvSpPr/>
          <p:nvPr/>
        </p:nvSpPr>
        <p:spPr>
          <a:xfrm flipH="1">
            <a:off x="1895707" y="61430"/>
            <a:ext cx="9177454" cy="1373059"/>
          </a:xfrm>
          <a:prstGeom prst="roundRec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1996069" y="279400"/>
            <a:ext cx="8954430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920"/>
              </a:lnSpc>
            </a:pPr>
            <a:r>
              <a:rPr lang="en-US" sz="4000" dirty="0">
                <a:solidFill>
                  <a:srgbClr val="002060"/>
                </a:solidFill>
                <a:latin typeface="Calibri"/>
              </a:rPr>
              <a:t>3.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42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cốc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7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cốc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52196"/>
          <a:stretch>
            <a:fillRect/>
          </a:stretch>
        </p:blipFill>
        <p:spPr>
          <a:xfrm>
            <a:off x="115764" y="5023032"/>
            <a:ext cx="2187423" cy="17616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312740" y="5100201"/>
            <a:ext cx="2321087" cy="1607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19636" y="5083298"/>
            <a:ext cx="2562156" cy="16846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763584" y="4812806"/>
            <a:ext cx="2048031" cy="1809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784064" y="5223534"/>
            <a:ext cx="1852357" cy="1373059"/>
          </a:xfrm>
          <a:prstGeom prst="rect">
            <a:avLst/>
          </a:prstGeom>
        </p:spPr>
      </p:pic>
      <p:sp>
        <p:nvSpPr>
          <p:cNvPr id="35" name="Rectangle: Rounded Corners 52">
            <a:extLst>
              <a:ext uri="{FF2B5EF4-FFF2-40B4-BE49-F238E27FC236}">
                <a16:creationId xmlns:a16="http://schemas.microsoft.com/office/drawing/2014/main" id="{178EE2BE-66E0-4FD0-A32D-82E75F2B9C29}"/>
              </a:ext>
            </a:extLst>
          </p:cNvPr>
          <p:cNvSpPr/>
          <p:nvPr/>
        </p:nvSpPr>
        <p:spPr>
          <a:xfrm>
            <a:off x="2720899" y="1846465"/>
            <a:ext cx="8040028" cy="216797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609630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7 = 6 (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defTabSz="609630"/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E8B5C2-58A4-40D3-873D-36C5FD62A7E2}"/>
              </a:ext>
            </a:extLst>
          </p:cNvPr>
          <p:cNvCxnSpPr/>
          <p:nvPr/>
        </p:nvCxnSpPr>
        <p:spPr>
          <a:xfrm>
            <a:off x="3222702" y="702527"/>
            <a:ext cx="1862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1FD471-B90D-4EC3-8B2F-EBF64C686A1F}"/>
              </a:ext>
            </a:extLst>
          </p:cNvPr>
          <p:cNvCxnSpPr>
            <a:cxnSpLocks/>
          </p:cNvCxnSpPr>
          <p:nvPr/>
        </p:nvCxnSpPr>
        <p:spPr>
          <a:xfrm>
            <a:off x="5386038" y="691376"/>
            <a:ext cx="3622722" cy="111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&gt;, &lt;, =</a:t>
            </a:r>
            <a:endParaRPr kumimoji="0" lang="th-TH" sz="48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4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CF8C25-DCD9-4C7B-A4BD-60DDCFC99C86}"/>
              </a:ext>
            </a:extLst>
          </p:cNvPr>
          <p:cNvGrpSpPr/>
          <p:nvPr/>
        </p:nvGrpSpPr>
        <p:grpSpPr>
          <a:xfrm>
            <a:off x="657922" y="1437852"/>
            <a:ext cx="6322741" cy="830997"/>
            <a:chOff x="657922" y="1437852"/>
            <a:chExt cx="6322741" cy="8309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09EF94-2C65-489F-8440-A239EDE4AB3B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7 x 5          7 x 4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6650481-31BF-4D89-A3D3-19A460B4B2E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720B06-BA7E-4461-986B-3BA13DB7B673}"/>
              </a:ext>
            </a:extLst>
          </p:cNvPr>
          <p:cNvGrpSpPr/>
          <p:nvPr/>
        </p:nvGrpSpPr>
        <p:grpSpPr>
          <a:xfrm>
            <a:off x="6788302" y="2812222"/>
            <a:ext cx="6322741" cy="830997"/>
            <a:chOff x="657922" y="1437852"/>
            <a:chExt cx="6322741" cy="8309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5418E-B441-4D49-BFA4-FB71148BD0FF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21 : 7          6 : 2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505A9A9-0211-4D0E-AFA6-FB1CC59214F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471B8D-F273-4A78-A6AE-357B86A8EB76}"/>
              </a:ext>
            </a:extLst>
          </p:cNvPr>
          <p:cNvGrpSpPr/>
          <p:nvPr/>
        </p:nvGrpSpPr>
        <p:grpSpPr>
          <a:xfrm>
            <a:off x="657922" y="2824108"/>
            <a:ext cx="6322741" cy="830997"/>
            <a:chOff x="657922" y="1437852"/>
            <a:chExt cx="6322741" cy="8309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0938DA-A875-48F9-92AE-D1E0F89DCBE5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2          2 x 7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FB20551-39B9-4AF4-A339-DDFF3AEC988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229B03-B686-488C-8856-D7B6C3987D7C}"/>
              </a:ext>
            </a:extLst>
          </p:cNvPr>
          <p:cNvGrpSpPr/>
          <p:nvPr/>
        </p:nvGrpSpPr>
        <p:grpSpPr>
          <a:xfrm>
            <a:off x="6263998" y="1272732"/>
            <a:ext cx="6322741" cy="830997"/>
            <a:chOff x="657922" y="1437852"/>
            <a:chExt cx="6322741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578BE-E6C4-4D54-A5F2-06AAD510F58D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42 : 7          42 : 6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F2D9337-B1A9-4B29-AB94-D4AF6E545F81}"/>
                </a:ext>
              </a:extLst>
            </p:cNvPr>
            <p:cNvSpPr/>
            <p:nvPr/>
          </p:nvSpPr>
          <p:spPr>
            <a:xfrm>
              <a:off x="3034990" y="1460241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EB933-2A9D-45EC-B9F3-90363A569BFF}"/>
              </a:ext>
            </a:extLst>
          </p:cNvPr>
          <p:cNvGrpSpPr/>
          <p:nvPr/>
        </p:nvGrpSpPr>
        <p:grpSpPr>
          <a:xfrm>
            <a:off x="581276" y="4422746"/>
            <a:ext cx="6322741" cy="830997"/>
            <a:chOff x="657922" y="1437852"/>
            <a:chExt cx="6322741" cy="83099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7488D4-0EBF-4E6A-8F8D-4992ED740B56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8          7 x 9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B10E196-262E-49C8-96AC-312CA0F25A38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C2DF65-E0F1-4AB7-AA0E-60881E2790C8}"/>
              </a:ext>
            </a:extLst>
          </p:cNvPr>
          <p:cNvGrpSpPr/>
          <p:nvPr/>
        </p:nvGrpSpPr>
        <p:grpSpPr>
          <a:xfrm>
            <a:off x="6770659" y="4430484"/>
            <a:ext cx="6322741" cy="830997"/>
            <a:chOff x="657922" y="1437852"/>
            <a:chExt cx="6322741" cy="83099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2A88A99-B011-44AF-AAED-71691B0723E4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56 : 7          49 : 7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B1AEE92-ABE3-4118-9908-95380F98EA8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91B88A7-5BB2-4C60-B56A-429EAA7CF6E1}"/>
              </a:ext>
            </a:extLst>
          </p:cNvPr>
          <p:cNvSpPr/>
          <p:nvPr/>
        </p:nvSpPr>
        <p:spPr>
          <a:xfrm>
            <a:off x="2141317" y="1551008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26D867F-4327-4423-BAA4-9A672235E602}"/>
              </a:ext>
            </a:extLst>
          </p:cNvPr>
          <p:cNvSpPr/>
          <p:nvPr/>
        </p:nvSpPr>
        <p:spPr>
          <a:xfrm>
            <a:off x="4716252" y="1467776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14DED3-2C0E-484F-A096-48013DCCC381}"/>
              </a:ext>
            </a:extLst>
          </p:cNvPr>
          <p:cNvSpPr/>
          <p:nvPr/>
        </p:nvSpPr>
        <p:spPr>
          <a:xfrm>
            <a:off x="2928395" y="155100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D2C2A22-A76C-428F-8D5B-024ABA2890EA}"/>
              </a:ext>
            </a:extLst>
          </p:cNvPr>
          <p:cNvSpPr/>
          <p:nvPr/>
        </p:nvSpPr>
        <p:spPr>
          <a:xfrm>
            <a:off x="2928395" y="2884356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1313F3D-14E6-45E6-8A27-0398E4296FF5}"/>
              </a:ext>
            </a:extLst>
          </p:cNvPr>
          <p:cNvSpPr/>
          <p:nvPr/>
        </p:nvSpPr>
        <p:spPr>
          <a:xfrm>
            <a:off x="2033102" y="448259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43FD991-ED6B-4529-BA08-F638F61372CB}"/>
              </a:ext>
            </a:extLst>
          </p:cNvPr>
          <p:cNvSpPr/>
          <p:nvPr/>
        </p:nvSpPr>
        <p:spPr>
          <a:xfrm>
            <a:off x="4488432" y="4415008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28D4B62-B8AC-4109-A745-175E98C6C729}"/>
              </a:ext>
            </a:extLst>
          </p:cNvPr>
          <p:cNvSpPr/>
          <p:nvPr/>
        </p:nvSpPr>
        <p:spPr>
          <a:xfrm>
            <a:off x="2825834" y="4465889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95C604E-C7B6-4942-9966-A246653176A5}"/>
              </a:ext>
            </a:extLst>
          </p:cNvPr>
          <p:cNvSpPr/>
          <p:nvPr/>
        </p:nvSpPr>
        <p:spPr>
          <a:xfrm>
            <a:off x="8014956" y="1326740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1A64005-BDA0-4A2D-B071-A30C294EFBE1}"/>
              </a:ext>
            </a:extLst>
          </p:cNvPr>
          <p:cNvSpPr/>
          <p:nvPr/>
        </p:nvSpPr>
        <p:spPr>
          <a:xfrm>
            <a:off x="10719446" y="131533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4329DDA-16EF-49B2-BD14-B25D92254682}"/>
              </a:ext>
            </a:extLst>
          </p:cNvPr>
          <p:cNvSpPr/>
          <p:nvPr/>
        </p:nvSpPr>
        <p:spPr>
          <a:xfrm>
            <a:off x="8759936" y="1326740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6012E-E14B-4FA8-BC0E-4D692BAEC4AE}"/>
              </a:ext>
            </a:extLst>
          </p:cNvPr>
          <p:cNvSpPr txBox="1"/>
          <p:nvPr/>
        </p:nvSpPr>
        <p:spPr>
          <a:xfrm>
            <a:off x="7147932" y="3538440"/>
            <a:ext cx="1242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A08246-3AFC-4099-BBBC-A523845BBAFF}"/>
              </a:ext>
            </a:extLst>
          </p:cNvPr>
          <p:cNvSpPr txBox="1"/>
          <p:nvPr/>
        </p:nvSpPr>
        <p:spPr>
          <a:xfrm>
            <a:off x="9585767" y="3474412"/>
            <a:ext cx="1242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DE346C7-DA57-4A27-B2D4-16FD13A1EBE7}"/>
              </a:ext>
            </a:extLst>
          </p:cNvPr>
          <p:cNvSpPr/>
          <p:nvPr/>
        </p:nvSpPr>
        <p:spPr>
          <a:xfrm>
            <a:off x="8714240" y="2904912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D7724FE-7A8A-484A-9D83-42495AB91F12}"/>
              </a:ext>
            </a:extLst>
          </p:cNvPr>
          <p:cNvSpPr/>
          <p:nvPr/>
        </p:nvSpPr>
        <p:spPr>
          <a:xfrm>
            <a:off x="6640082" y="4465889"/>
            <a:ext cx="886457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CB13163-EF31-4C43-9BA5-35E77656DA0C}"/>
              </a:ext>
            </a:extLst>
          </p:cNvPr>
          <p:cNvSpPr/>
          <p:nvPr/>
        </p:nvSpPr>
        <p:spPr>
          <a:xfrm>
            <a:off x="9632037" y="4518739"/>
            <a:ext cx="693992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B6D7284-B6CD-4CDF-B694-75FFD62D2771}"/>
              </a:ext>
            </a:extLst>
          </p:cNvPr>
          <p:cNvSpPr/>
          <p:nvPr/>
        </p:nvSpPr>
        <p:spPr>
          <a:xfrm>
            <a:off x="8691760" y="455649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3648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3" grpId="0" animBg="1"/>
      <p:bldP spid="53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255131" y="652300"/>
            <a:ext cx="9906000" cy="908978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Cảm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ơn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các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bạn</a:t>
            </a:r>
            <a:endParaRPr lang="en-US" sz="4000" dirty="0">
              <a:solidFill>
                <a:srgbClr val="2A5474"/>
              </a:solidFill>
              <a:latin typeface="Coiny" panose="02000903060500060000" pitchFamily="2" charset="0"/>
            </a:endParaRPr>
          </a:p>
          <a:p>
            <a:pPr algn="ctr" defTabSz="609630"/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Hẹn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gặp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lại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các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bạn</a:t>
            </a:r>
            <a:endParaRPr lang="en-US" sz="4000" dirty="0">
              <a:solidFill>
                <a:srgbClr val="2A5474"/>
              </a:solidFill>
              <a:latin typeface="Coiny" panose="02000903060500060000" pitchFamily="2" charset="0"/>
            </a:endParaRPr>
          </a:p>
          <a:p>
            <a:pPr algn="ctr" defTabSz="609630"/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trong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chuyến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đi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câu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sắp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tới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nhé</a:t>
            </a:r>
            <a:endParaRPr lang="en-US" sz="4000" dirty="0">
              <a:solidFill>
                <a:srgbClr val="2A5474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59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2367" y="1569427"/>
            <a:ext cx="7054867" cy="40759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70153" y="3338546"/>
            <a:ext cx="6899293" cy="1804282"/>
            <a:chOff x="3855229" y="5007818"/>
            <a:chExt cx="10348939" cy="2706423"/>
          </a:xfrm>
        </p:grpSpPr>
        <p:sp>
          <p:nvSpPr>
            <p:cNvPr id="4" name="Rectangle 3"/>
            <p:cNvSpPr/>
            <p:nvPr/>
          </p:nvSpPr>
          <p:spPr>
            <a:xfrm>
              <a:off x="3855229" y="6609131"/>
              <a:ext cx="10348939" cy="1105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ts val="4333"/>
                </a:lnSpc>
                <a:defRPr/>
              </a:pPr>
              <a:r>
                <a:rPr lang="en-US" sz="6000" dirty="0" err="1">
                  <a:solidFill>
                    <a:srgbClr val="17375E"/>
                  </a:solidFill>
                  <a:latin typeface="Coiny" panose="02000903060500060000" pitchFamily="2" charset="0"/>
                </a:rPr>
                <a:t>Luyện</a:t>
              </a:r>
              <a:r>
                <a:rPr lang="en-US" sz="6000" dirty="0">
                  <a:solidFill>
                    <a:srgbClr val="17375E"/>
                  </a:solidFill>
                  <a:latin typeface="Coiny" panose="02000903060500060000" pitchFamily="2" charset="0"/>
                </a:rPr>
                <a:t> </a:t>
              </a:r>
              <a:r>
                <a:rPr lang="en-US" sz="6000" dirty="0" err="1">
                  <a:solidFill>
                    <a:srgbClr val="17375E"/>
                  </a:solidFill>
                  <a:latin typeface="Coiny" panose="02000903060500060000" pitchFamily="2" charset="0"/>
                </a:rPr>
                <a:t>Tập</a:t>
              </a:r>
              <a:endParaRPr lang="en-US" sz="6000" dirty="0">
                <a:solidFill>
                  <a:srgbClr val="17375E"/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8210550" y="5007818"/>
              <a:ext cx="1638300" cy="847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667"/>
                </a:lnSpc>
              </a:pPr>
              <a:r>
                <a:rPr lang="en-US" sz="3334" dirty="0" err="1">
                  <a:solidFill>
                    <a:srgbClr val="2A5474"/>
                  </a:solidFill>
                  <a:latin typeface="Calibri"/>
                </a:rPr>
                <a:t>Toán</a:t>
              </a:r>
              <a:endParaRPr lang="en-US" sz="3334" dirty="0">
                <a:solidFill>
                  <a:srgbClr val="2A5474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305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3240157" y="2824317"/>
            <a:ext cx="589390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465462"/>
                </a:solidFill>
                <a:latin typeface="Coiny" panose="02000903060500060000" pitchFamily="2" charset="0"/>
              </a:rPr>
              <a:t>Khởi</a:t>
            </a:r>
            <a:r>
              <a:rPr lang="en-US" sz="6667" dirty="0">
                <a:solidFill>
                  <a:srgbClr val="465462"/>
                </a:solidFill>
                <a:latin typeface="Coiny" panose="02000903060500060000" pitchFamily="2" charset="0"/>
              </a:rPr>
              <a:t> </a:t>
            </a:r>
            <a:r>
              <a:rPr lang="en-US" sz="6667" dirty="0" err="1">
                <a:solidFill>
                  <a:srgbClr val="465462"/>
                </a:solidFill>
                <a:latin typeface="Coiny" panose="02000903060500060000" pitchFamily="2" charset="0"/>
              </a:rPr>
              <a:t>động</a:t>
            </a:r>
            <a:endParaRPr lang="en-US" sz="6667" dirty="0">
              <a:solidFill>
                <a:srgbClr val="465462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8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7092" y="1797533"/>
            <a:ext cx="11499308" cy="2743200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985462" y="2145696"/>
            <a:ext cx="2297738" cy="2084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3514950" y="2927408"/>
            <a:ext cx="1147216" cy="109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877351" y="2210549"/>
            <a:ext cx="2297738" cy="20846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05109" y="399457"/>
            <a:ext cx="7732824" cy="997543"/>
            <a:chOff x="3048000" y="2656585"/>
            <a:chExt cx="11599236" cy="1496315"/>
          </a:xfrm>
        </p:grpSpPr>
        <p:grpSp>
          <p:nvGrpSpPr>
            <p:cNvPr id="13" name="Group 10"/>
            <p:cNvGrpSpPr/>
            <p:nvPr/>
          </p:nvGrpSpPr>
          <p:grpSpPr>
            <a:xfrm>
              <a:off x="3048000" y="2656585"/>
              <a:ext cx="11599236" cy="1496315"/>
              <a:chOff x="0" y="0"/>
              <a:chExt cx="12063331" cy="2214372"/>
            </a:xfrm>
          </p:grpSpPr>
          <p:grpSp>
            <p:nvGrpSpPr>
              <p:cNvPr id="14" name="Group 11"/>
              <p:cNvGrpSpPr/>
              <p:nvPr/>
            </p:nvGrpSpPr>
            <p:grpSpPr>
              <a:xfrm>
                <a:off x="0" y="0"/>
                <a:ext cx="12063331" cy="2214372"/>
                <a:chOff x="0" y="0"/>
                <a:chExt cx="3909566" cy="717649"/>
              </a:xfrm>
            </p:grpSpPr>
            <p:sp>
              <p:nvSpPr>
                <p:cNvPr id="17" name="Freeform 12"/>
                <p:cNvSpPr/>
                <p:nvPr/>
              </p:nvSpPr>
              <p:spPr>
                <a:xfrm>
                  <a:off x="0" y="0"/>
                  <a:ext cx="3909566" cy="71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9566" h="717649">
                      <a:moveTo>
                        <a:pt x="3785107" y="717649"/>
                      </a:moveTo>
                      <a:lnTo>
                        <a:pt x="124460" y="717649"/>
                      </a:lnTo>
                      <a:cubicBezTo>
                        <a:pt x="55880" y="717649"/>
                        <a:pt x="0" y="661769"/>
                        <a:pt x="0" y="593189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85107" y="0"/>
                      </a:lnTo>
                      <a:cubicBezTo>
                        <a:pt x="3853686" y="0"/>
                        <a:pt x="3909566" y="55880"/>
                        <a:pt x="3909566" y="124460"/>
                      </a:cubicBezTo>
                      <a:lnTo>
                        <a:pt x="3909566" y="593189"/>
                      </a:lnTo>
                      <a:cubicBezTo>
                        <a:pt x="3909566" y="661769"/>
                        <a:pt x="3853686" y="717649"/>
                        <a:pt x="3785107" y="717649"/>
                      </a:cubicBezTo>
                      <a:close/>
                    </a:path>
                  </a:pathLst>
                </a:custGeom>
                <a:solidFill>
                  <a:srgbClr val="2A5474"/>
                </a:solidFill>
              </p:spPr>
            </p:sp>
          </p:grpSp>
          <p:grpSp>
            <p:nvGrpSpPr>
              <p:cNvPr id="15" name="Group 13"/>
              <p:cNvGrpSpPr/>
              <p:nvPr/>
            </p:nvGrpSpPr>
            <p:grpSpPr>
              <a:xfrm>
                <a:off x="95172" y="103842"/>
                <a:ext cx="11872988" cy="2006689"/>
                <a:chOff x="0" y="0"/>
                <a:chExt cx="3960253" cy="669334"/>
              </a:xfrm>
            </p:grpSpPr>
            <p:sp>
              <p:nvSpPr>
                <p:cNvPr id="16" name="Freeform 14"/>
                <p:cNvSpPr/>
                <p:nvPr/>
              </p:nvSpPr>
              <p:spPr>
                <a:xfrm>
                  <a:off x="0" y="0"/>
                  <a:ext cx="3960254" cy="66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254" h="669334">
                      <a:moveTo>
                        <a:pt x="3835793" y="669334"/>
                      </a:moveTo>
                      <a:lnTo>
                        <a:pt x="124460" y="669334"/>
                      </a:lnTo>
                      <a:cubicBezTo>
                        <a:pt x="55880" y="669334"/>
                        <a:pt x="0" y="613454"/>
                        <a:pt x="0" y="54487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835793" y="0"/>
                      </a:lnTo>
                      <a:cubicBezTo>
                        <a:pt x="3904374" y="0"/>
                        <a:pt x="3960254" y="55880"/>
                        <a:pt x="3960254" y="124460"/>
                      </a:cubicBezTo>
                      <a:lnTo>
                        <a:pt x="3960254" y="544874"/>
                      </a:lnTo>
                      <a:cubicBezTo>
                        <a:pt x="3960254" y="613454"/>
                        <a:pt x="3904374" y="669334"/>
                        <a:pt x="3835793" y="669334"/>
                      </a:cubicBezTo>
                      <a:close/>
                    </a:path>
                  </a:pathLst>
                </a:custGeom>
                <a:solidFill>
                  <a:srgbClr val="FFFEFE"/>
                </a:solidFill>
              </p:spPr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3288339" y="2663979"/>
              <a:ext cx="11109339" cy="13528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467"/>
                </a:lnSpc>
              </a:pP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Hộp</a:t>
              </a:r>
              <a:r>
                <a:rPr lang="en-US" sz="5334" dirty="0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 </a:t>
              </a: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quà</a:t>
              </a:r>
              <a:r>
                <a:rPr lang="en-US" sz="5334" dirty="0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 may </a:t>
              </a: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mắn</a:t>
              </a:r>
              <a:endParaRPr lang="en-US" sz="5334" dirty="0">
                <a:solidFill>
                  <a:srgbClr val="1F497D">
                    <a:lumMod val="75000"/>
                  </a:srgbClr>
                </a:solidFill>
                <a:latin typeface="#9Slide03 SFU Futura_05" panose="00000800000000000000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66117" y="4769412"/>
            <a:ext cx="7824227" cy="898898"/>
            <a:chOff x="3699174" y="7154117"/>
            <a:chExt cx="11736341" cy="1348347"/>
          </a:xfrm>
        </p:grpSpPr>
        <p:sp>
          <p:nvSpPr>
            <p:cNvPr id="22" name="Rounded Rectangle 21"/>
            <p:cNvSpPr/>
            <p:nvPr/>
          </p:nvSpPr>
          <p:spPr>
            <a:xfrm>
              <a:off x="3699174" y="715411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929708" y="7449982"/>
              <a:ext cx="954062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7 x 5 = 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66117" y="5833118"/>
            <a:ext cx="7824227" cy="898898"/>
            <a:chOff x="3699174" y="8749677"/>
            <a:chExt cx="11736341" cy="1348347"/>
          </a:xfrm>
        </p:grpSpPr>
        <p:sp>
          <p:nvSpPr>
            <p:cNvPr id="25" name="Rounded Rectangle 24"/>
            <p:cNvSpPr/>
            <p:nvPr/>
          </p:nvSpPr>
          <p:spPr>
            <a:xfrm>
              <a:off x="3699174" y="874967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9"/>
            <p:cNvSpPr txBox="1"/>
            <p:nvPr/>
          </p:nvSpPr>
          <p:spPr>
            <a:xfrm>
              <a:off x="8769246" y="9158159"/>
              <a:ext cx="159619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35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90553" y="2124132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6368977" y="2939227"/>
            <a:ext cx="1147216" cy="109459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87088" y="2200811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2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117230" y="4653255"/>
            <a:ext cx="2398963" cy="1937953"/>
            <a:chOff x="0" y="1786075"/>
            <a:chExt cx="3598445" cy="2906929"/>
          </a:xfrm>
        </p:grpSpPr>
        <p:sp>
          <p:nvSpPr>
            <p:cNvPr id="44" name="Rounded Rectangle 43"/>
            <p:cNvSpPr/>
            <p:nvPr/>
          </p:nvSpPr>
          <p:spPr>
            <a:xfrm>
              <a:off x="0" y="1786075"/>
              <a:ext cx="3598445" cy="290692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962717" y="1868068"/>
              <a:ext cx="1674374" cy="2619200"/>
            </a:xfrm>
            <a:prstGeom prst="rect">
              <a:avLst/>
            </a:prstGeom>
          </p:spPr>
        </p:pic>
      </p:grpSp>
      <p:pic>
        <p:nvPicPr>
          <p:cNvPr id="56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5374" y="2400790"/>
            <a:ext cx="6740505" cy="2177491"/>
            <a:chOff x="-1347708" y="5447036"/>
            <a:chExt cx="10110757" cy="4550305"/>
          </a:xfrm>
        </p:grpSpPr>
        <p:sp>
          <p:nvSpPr>
            <p:cNvPr id="45" name="Cloud Callout 44"/>
            <p:cNvSpPr/>
            <p:nvPr/>
          </p:nvSpPr>
          <p:spPr>
            <a:xfrm>
              <a:off x="-1347708" y="5447036"/>
              <a:ext cx="10110757" cy="4550305"/>
            </a:xfrm>
            <a:prstGeom prst="cloudCallout">
              <a:avLst/>
            </a:prstGeom>
            <a:solidFill>
              <a:srgbClr val="FDFC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Box 9"/>
            <p:cNvSpPr txBox="1"/>
            <p:nvPr/>
          </p:nvSpPr>
          <p:spPr>
            <a:xfrm>
              <a:off x="-68829" y="6465590"/>
              <a:ext cx="7550907" cy="3157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Hãy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tìm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xem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,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đâu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là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hộp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quà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may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mắn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của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ngày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hôm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nay?</a:t>
              </a:r>
            </a:p>
          </p:txBody>
        </p:sp>
      </p:grpSp>
      <p:pic>
        <p:nvPicPr>
          <p:cNvPr id="4" name="Cartoon Musi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83200" y="7075814"/>
            <a:ext cx="324909" cy="324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0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7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1727200" y="736601"/>
            <a:ext cx="3516132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213965" y="1459310"/>
            <a:ext cx="2277671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Trời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hôm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nay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thật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tuyệt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sp>
        <p:nvSpPr>
          <p:cNvPr id="43" name="Cloud Callout 42"/>
          <p:cNvSpPr/>
          <p:nvPr/>
        </p:nvSpPr>
        <p:spPr>
          <a:xfrm flipH="1">
            <a:off x="6204030" y="889001"/>
            <a:ext cx="3651170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6628629" y="1744454"/>
            <a:ext cx="3031343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Sẽ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thích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hợp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để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 animBg="1"/>
      <p:bldP spid="37" grpId="0"/>
      <p:bldP spid="43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379568" y="2824317"/>
            <a:ext cx="3432865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6667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endParaRPr lang="en-US" sz="6667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1024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67158" y="1701800"/>
            <a:ext cx="4062714" cy="30480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53112" y="2469183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tiên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chúng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ta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cần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chuẩn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bị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.</a:t>
            </a:r>
          </a:p>
        </p:txBody>
      </p:sp>
      <p:sp>
        <p:nvSpPr>
          <p:cNvPr id="9" name="Cloud Callout 8"/>
          <p:cNvSpPr/>
          <p:nvPr/>
        </p:nvSpPr>
        <p:spPr>
          <a:xfrm flipH="1">
            <a:off x="6585995" y="228600"/>
            <a:ext cx="3853405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774" y="736600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Bằng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hoàn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thành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bài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tập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sau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đây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.</a:t>
            </a:r>
          </a:p>
        </p:txBody>
      </p:sp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8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929686" y="4920850"/>
            <a:ext cx="1262314" cy="13460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CC215A-95DD-4554-9981-6FE89195C2E1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EA1CC47D-074A-43BD-AB6E-35466014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B0024E-3797-4889-B351-F36FF796383A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C51A54-1CB7-4B4D-8D32-8D330E325210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  <a:endParaRPr kumimoji="0" lang="en-US" sz="4800" b="1" i="0" u="none" strike="noStrike" kern="1200" cap="none" spc="0" normalizeH="0" baseline="0" noProof="0" dirty="0" err="1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4AEA31FA-AA58-4F58-9B8F-834EF0C2A12F}"/>
              </a:ext>
            </a:extLst>
          </p:cNvPr>
          <p:cNvSpPr/>
          <p:nvPr/>
        </p:nvSpPr>
        <p:spPr>
          <a:xfrm>
            <a:off x="213188" y="1541532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E934AC05-4350-415C-A429-662EDBBCE1C0}"/>
              </a:ext>
            </a:extLst>
          </p:cNvPr>
          <p:cNvSpPr/>
          <p:nvPr/>
        </p:nvSpPr>
        <p:spPr>
          <a:xfrm>
            <a:off x="1365340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EA678B08-F47F-41AD-984C-36FA3ABCF5D4}"/>
              </a:ext>
            </a:extLst>
          </p:cNvPr>
          <p:cNvSpPr/>
          <p:nvPr/>
        </p:nvSpPr>
        <p:spPr>
          <a:xfrm>
            <a:off x="2611438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1E1EBD2D-4104-41C6-A3D1-5D48E66CDB27}"/>
              </a:ext>
            </a:extLst>
          </p:cNvPr>
          <p:cNvSpPr/>
          <p:nvPr/>
        </p:nvSpPr>
        <p:spPr>
          <a:xfrm>
            <a:off x="3857536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3B10BD09-00DB-4638-9088-3679041AFD15}"/>
              </a:ext>
            </a:extLst>
          </p:cNvPr>
          <p:cNvSpPr/>
          <p:nvPr/>
        </p:nvSpPr>
        <p:spPr>
          <a:xfrm>
            <a:off x="5103634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35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Decision 19">
            <a:extLst>
              <a:ext uri="{FF2B5EF4-FFF2-40B4-BE49-F238E27FC236}">
                <a16:creationId xmlns:a16="http://schemas.microsoft.com/office/drawing/2014/main" id="{036E3338-7043-41D3-A02F-92912B02A4BA}"/>
              </a:ext>
            </a:extLst>
          </p:cNvPr>
          <p:cNvSpPr/>
          <p:nvPr/>
        </p:nvSpPr>
        <p:spPr>
          <a:xfrm>
            <a:off x="6349732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21" name="Flowchart: Decision 20">
            <a:extLst>
              <a:ext uri="{FF2B5EF4-FFF2-40B4-BE49-F238E27FC236}">
                <a16:creationId xmlns:a16="http://schemas.microsoft.com/office/drawing/2014/main" id="{0CF1BE83-F464-4B4A-BB39-6D50F44AA45E}"/>
              </a:ext>
            </a:extLst>
          </p:cNvPr>
          <p:cNvSpPr/>
          <p:nvPr/>
        </p:nvSpPr>
        <p:spPr>
          <a:xfrm>
            <a:off x="7615409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653128CA-9AAB-46BB-80DD-BC2495C8F7B5}"/>
              </a:ext>
            </a:extLst>
          </p:cNvPr>
          <p:cNvSpPr/>
          <p:nvPr/>
        </p:nvSpPr>
        <p:spPr>
          <a:xfrm>
            <a:off x="8845532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3" name="Flowchart: Decision 22">
            <a:extLst>
              <a:ext uri="{FF2B5EF4-FFF2-40B4-BE49-F238E27FC236}">
                <a16:creationId xmlns:a16="http://schemas.microsoft.com/office/drawing/2014/main" id="{ED31EE43-DB04-43E4-B27E-65C94B564647}"/>
              </a:ext>
            </a:extLst>
          </p:cNvPr>
          <p:cNvSpPr/>
          <p:nvPr/>
        </p:nvSpPr>
        <p:spPr>
          <a:xfrm>
            <a:off x="10075655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EBB477C2-E5ED-42FC-8F74-404AFA62901F}"/>
              </a:ext>
            </a:extLst>
          </p:cNvPr>
          <p:cNvSpPr/>
          <p:nvPr/>
        </p:nvSpPr>
        <p:spPr>
          <a:xfrm>
            <a:off x="11305778" y="1541532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D81D506-D790-472D-9518-8B157BD7C5AE}"/>
              </a:ext>
            </a:extLst>
          </p:cNvPr>
          <p:cNvSpPr/>
          <p:nvPr/>
        </p:nvSpPr>
        <p:spPr>
          <a:xfrm rot="5400000">
            <a:off x="1276838" y="2091884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ACA6FE76-5EC5-46DF-8724-709BCE34941C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AE770-D7BE-41EC-ADAF-F8947B006894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8417451-01AD-4FF7-B16F-B1E4E88F8B3D}"/>
              </a:ext>
            </a:extLst>
          </p:cNvPr>
          <p:cNvSpPr/>
          <p:nvPr/>
        </p:nvSpPr>
        <p:spPr>
          <a:xfrm>
            <a:off x="4085757" y="180333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49E8D5C-AA85-40CE-B5B4-49CD6C60BEB9}"/>
              </a:ext>
            </a:extLst>
          </p:cNvPr>
          <p:cNvSpPr/>
          <p:nvPr/>
        </p:nvSpPr>
        <p:spPr>
          <a:xfrm>
            <a:off x="7917439" y="1849813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FADEE35-49E1-4FAE-93E5-DA1C3356789E}"/>
              </a:ext>
            </a:extLst>
          </p:cNvPr>
          <p:cNvSpPr/>
          <p:nvPr/>
        </p:nvSpPr>
        <p:spPr>
          <a:xfrm>
            <a:off x="10448613" y="1849813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206FDF-4613-4191-9004-DD3DB92EE7BE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3935C-219A-4E9C-AA66-0E06BE303E2E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2283DE-3BD0-40F7-88EB-F4BA7C1196D1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E61D4B-789E-4D9C-8A7C-6917C0B04B7F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F31221-211A-4C4B-A2CF-A972EF235BC3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D45939-FDF1-47B3-A36B-233A96A32151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1DAA3F-B335-4671-B7A8-34E246DB6B32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3F89863-22EA-492E-A849-6CC2EE4BD06F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38EC93-6CB1-4AA8-A14B-1E7E0B6D3749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2CBF700-E326-4E0C-A416-41D1C49F0B08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9BC4E76-9FDC-42CA-8388-20180D63C482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5D5B3A2-F635-464E-B283-D99633248967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76222A-176D-4C49-A2D7-FE116104A523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127C0A96-B3FC-45FB-8FEF-9900365181D5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ight Brace 68">
            <a:extLst>
              <a:ext uri="{FF2B5EF4-FFF2-40B4-BE49-F238E27FC236}">
                <a16:creationId xmlns:a16="http://schemas.microsoft.com/office/drawing/2014/main" id="{3FFC43C4-A674-4858-8320-33D1C2C5F13F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4C12F67-3E9F-4ABA-B59F-8D01B0623F8D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49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EED755-9C55-454F-99DF-B7BB8AECBA79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3C78D78-1F6E-4146-B33A-9C426823016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3D200B7-63DC-4669-BC8E-B36FB1A27E0A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14462A-33F0-4F83-AB3F-E31A3C05B07E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D94AA1F-0ACA-48F1-885F-F298505561BC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30" grpId="0" animBg="1"/>
      <p:bldP spid="32" grpId="0" animBg="1"/>
      <p:bldP spid="33" grpId="0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09"/>
            <a:ext cx="12192000" cy="60174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0087397" flipH="1">
            <a:off x="1130699" y="362276"/>
            <a:ext cx="4278703" cy="303674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1591390" y="1203969"/>
            <a:ext cx="3338547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>
                <a:solidFill>
                  <a:srgbClr val="412704"/>
                </a:solidFill>
                <a:latin typeface="#9Slide05 FS Blonde Script"/>
              </a:rPr>
              <a:t>Chúng ta đã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có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để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endParaRPr lang="en-US" sz="4000" dirty="0">
              <a:solidFill>
                <a:srgbClr val="412704"/>
              </a:solidFill>
              <a:latin typeface="#9Slide05 FS Blonde Script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620000" y="635000"/>
            <a:ext cx="3657600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5873" y="1498600"/>
            <a:ext cx="2612036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Bắt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thôi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3434306"/>
            <a:ext cx="2844800" cy="2380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2047" y="4052094"/>
            <a:ext cx="4114799" cy="1519537"/>
            <a:chOff x="1066800" y="7037369"/>
            <a:chExt cx="6172199" cy="2279305"/>
          </a:xfrm>
        </p:grpSpPr>
        <p:sp>
          <p:nvSpPr>
            <p:cNvPr id="11" name="Rounded Rectangle 10"/>
            <p:cNvSpPr/>
            <p:nvPr/>
          </p:nvSpPr>
          <p:spPr>
            <a:xfrm>
              <a:off x="1066800" y="7037369"/>
              <a:ext cx="6172199" cy="2279305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0" r="54257" b="69768"/>
            <a:stretch/>
          </p:blipFill>
          <p:spPr>
            <a:xfrm>
              <a:off x="1626371" y="7295220"/>
              <a:ext cx="1625623" cy="18871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0" r="26046" b="66576"/>
            <a:stretch/>
          </p:blipFill>
          <p:spPr>
            <a:xfrm>
              <a:off x="3775598" y="7383780"/>
              <a:ext cx="1368780" cy="17567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5144378" y="7337041"/>
              <a:ext cx="1152943" cy="1803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996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392</Words>
  <Application>Microsoft Office PowerPoint</Application>
  <PresentationFormat>Widescreen</PresentationFormat>
  <Paragraphs>127</Paragraphs>
  <Slides>17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SFU Futura_05</vt:lpstr>
      <vt:lpstr>#9Slide05 Brannboll Ny</vt:lpstr>
      <vt:lpstr>#9Slide05 FS Blonde Script</vt:lpstr>
      <vt:lpstr>Angsana New</vt:lpstr>
      <vt:lpstr>Arial</vt:lpstr>
      <vt:lpstr>Calibri</vt:lpstr>
      <vt:lpstr>Coiny</vt:lpstr>
      <vt:lpstr>Itim</vt:lpstr>
      <vt:lpstr>Pattaya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17</cp:revision>
  <dcterms:created xsi:type="dcterms:W3CDTF">2022-06-22T00:14:52Z</dcterms:created>
  <dcterms:modified xsi:type="dcterms:W3CDTF">2024-10-10T01:55:21Z</dcterms:modified>
</cp:coreProperties>
</file>