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4" r:id="rId4"/>
    <p:sldId id="256" r:id="rId5"/>
    <p:sldId id="285" r:id="rId6"/>
    <p:sldId id="282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83" r:id="rId17"/>
    <p:sldId id="268" r:id="rId18"/>
    <p:sldId id="269" r:id="rId19"/>
    <p:sldId id="270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94B"/>
    <a:srgbClr val="FC7D48"/>
    <a:srgbClr val="FFFFFF"/>
    <a:srgbClr val="E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02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E3B99-E92E-8260-DFE0-B64D14481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868942-AF73-8621-8B19-AD7A5D851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20332-6F9C-F222-1737-2AD00D0C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4AEBB-781C-3D4E-7DFF-BB6575D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C11521-BFB8-2834-AE2C-8B7B9946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87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21DA4-7C3C-CF7E-8E8E-9BCD6A3E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234D40-FC50-B400-DA4D-E3F4DA7DB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12D40A-F805-1C34-AFFD-B2629EF5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685A3-6B5F-AEDA-ED55-167CD33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5888F9-5DDE-AEB6-0FC6-3F08A970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55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378CDF-9B75-6DB5-F944-62133D832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D93342-03A1-43C1-70C8-4541BC744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8118ED-FE1C-300B-EC70-6B93A67A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775C29-8278-3D8C-D8E1-D76DF2F1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BD157D-3F0C-9134-C151-1A6F6DFC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8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4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7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6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5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78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23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EB0CB-D8F5-47DA-7D8E-AD59A27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350C6-E077-9F44-6289-351B4B70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36D11-2AA4-F6BC-9576-78AA834C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0F6390-66A4-E3C9-ACA9-C876FB2E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DF603C-7916-E1D2-3233-FF11F175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C5F31120-84D5-A556-B2B6-A54E5CC54BA8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FB99768B-223B-7A4F-4498-48271908F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E24C3F8-50DE-441B-A7F9-9996AEBBE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7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5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7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0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91CFF-60AA-1A9E-A6F8-8D1033C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38FEDF-348A-B040-EB1A-9702D522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7BB2F-840E-4BBC-7100-E4E69CD5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7DD7A7-C400-E663-1C1C-CB2FAD1A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22B153-B70E-EBF4-91B3-4437940C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546D7-5D7D-2357-013A-5F7DEF24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4562BC-765E-9C44-852E-12A5A7C3C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5ABE89-2A36-091C-CD18-8DF5705DF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951569-E3BF-16EC-D40C-F907F480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B4651F-9FDC-1D18-384C-8C39E6BE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3F737C-74AE-6106-122F-541F9A30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58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97CB92-C95A-2B7A-3576-827938DC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5031C-0FFF-EE57-A608-E4A7446D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F17C8B-5CC7-778D-4F46-DB15392FD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18675A-C4AE-AA7B-2A2B-113C56726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CD95BF-F0A7-97FA-F4B6-B05874E7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297BAD-2B0A-F759-4764-38DA9F3E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EDA813-3E6E-DC0E-C02F-8594D2EF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167227-1142-1293-3F1F-4A67DB24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57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93189-7F36-5D49-6123-A5AB1F04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555AA1-1771-CD5F-C69D-157FA42C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D8EE2C-F7C3-D1A5-025F-5203659D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08A70C-403D-BB47-EF8E-6BD1611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26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2A88B5-67B1-839F-8274-4B3B920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27E8A7-9C40-217C-8C53-E8D5AC0F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9F7C46-E930-9AFF-E991-3EFCDC1D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02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A872B-5449-B595-E092-B743C709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68864-C6F0-1316-18C0-C896ED5F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9CB185-70A9-1B44-C59E-29BA9492C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9A356-A608-D9F6-6CD7-4BC0D6D6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57392-915E-1A91-512E-5649CCCB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0B0E77-6709-F3A0-93CA-0F00C975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8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A1B97-D5B5-690D-46C0-F082820F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B0096A-6AFF-D181-593D-DA385DB91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C8033A-26DB-C69B-9FF0-C32C8ADC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D770BA-F2F7-DBC5-F9DD-8007EA3F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A6A2EE-C675-F912-25A6-C9A8F21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D53588-8A67-7630-618A-B51592CD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25784E-850C-28DA-215C-47FD25CE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6668A5-936E-567C-59DB-A327821A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84B91-6F9D-D78E-4718-DF256A89F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5669-296A-47D9-B870-AF5058592F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C6969-BCB6-8652-FE5E-3FFC27625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677AC7-7B31-E140-97BE-DD6B2F60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53.svg"/><Relationship Id="rId2" Type="http://schemas.openxmlformats.org/officeDocument/2006/relationships/image" Target="../media/image1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55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57.svg"/><Relationship Id="rId2" Type="http://schemas.openxmlformats.org/officeDocument/2006/relationships/image" Target="../media/image12.png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53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0.pn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36.png"/><Relationship Id="rId2" Type="http://schemas.openxmlformats.org/officeDocument/2006/relationships/image" Target="../media/image12.png"/><Relationship Id="rId16" Type="http://schemas.openxmlformats.org/officeDocument/2006/relationships/image" Target="../media/image35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7.pn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36.png"/><Relationship Id="rId2" Type="http://schemas.openxmlformats.org/officeDocument/2006/relationships/image" Target="../media/image12.png"/><Relationship Id="rId16" Type="http://schemas.openxmlformats.org/officeDocument/2006/relationships/image" Target="../media/image35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6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image" Target="../media/image1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4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68.svg"/><Relationship Id="rId2" Type="http://schemas.openxmlformats.org/officeDocument/2006/relationships/image" Target="../media/image1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44.png"/><Relationship Id="rId3" Type="http://schemas.openxmlformats.org/officeDocument/2006/relationships/image" Target="../media/image26.svg"/><Relationship Id="rId21" Type="http://schemas.openxmlformats.org/officeDocument/2006/relationships/image" Target="../media/image75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71.svg"/><Relationship Id="rId2" Type="http://schemas.openxmlformats.org/officeDocument/2006/relationships/image" Target="../media/image12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73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26" Type="http://schemas.openxmlformats.org/officeDocument/2006/relationships/image" Target="../media/image51.png"/><Relationship Id="rId3" Type="http://schemas.openxmlformats.org/officeDocument/2006/relationships/image" Target="../media/image78.svg"/><Relationship Id="rId21" Type="http://schemas.openxmlformats.org/officeDocument/2006/relationships/image" Target="../media/image30.svg"/><Relationship Id="rId7" Type="http://schemas.openxmlformats.org/officeDocument/2006/relationships/image" Target="../media/image82.svg"/><Relationship Id="rId12" Type="http://schemas.openxmlformats.org/officeDocument/2006/relationships/image" Target="../media/image4.png"/><Relationship Id="rId17" Type="http://schemas.openxmlformats.org/officeDocument/2006/relationships/image" Target="../media/image26.svg"/><Relationship Id="rId25" Type="http://schemas.openxmlformats.org/officeDocument/2006/relationships/image" Target="../media/image84.svg"/><Relationship Id="rId2" Type="http://schemas.openxmlformats.org/officeDocument/2006/relationships/image" Target="../media/image47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8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10.svg"/><Relationship Id="rId24" Type="http://schemas.openxmlformats.org/officeDocument/2006/relationships/image" Target="../media/image50.png"/><Relationship Id="rId32" Type="http://schemas.openxmlformats.org/officeDocument/2006/relationships/image" Target="../media/image53.png"/><Relationship Id="rId5" Type="http://schemas.openxmlformats.org/officeDocument/2006/relationships/image" Target="../media/image80.svg"/><Relationship Id="rId15" Type="http://schemas.openxmlformats.org/officeDocument/2006/relationships/image" Target="../media/image14.svg"/><Relationship Id="rId23" Type="http://schemas.openxmlformats.org/officeDocument/2006/relationships/image" Target="../media/image32.svg"/><Relationship Id="rId28" Type="http://schemas.openxmlformats.org/officeDocument/2006/relationships/image" Target="../media/image52.png"/><Relationship Id="rId10" Type="http://schemas.openxmlformats.org/officeDocument/2006/relationships/image" Target="../media/image3.png"/><Relationship Id="rId19" Type="http://schemas.openxmlformats.org/officeDocument/2006/relationships/image" Target="../media/image28.svg"/><Relationship Id="rId31" Type="http://schemas.openxmlformats.org/officeDocument/2006/relationships/image" Target="../media/image18.svg"/><Relationship Id="rId4" Type="http://schemas.openxmlformats.org/officeDocument/2006/relationships/image" Target="../media/image48.png"/><Relationship Id="rId9" Type="http://schemas.openxmlformats.org/officeDocument/2006/relationships/image" Target="../media/image8.svg"/><Relationship Id="rId14" Type="http://schemas.openxmlformats.org/officeDocument/2006/relationships/image" Target="../media/image5.png"/><Relationship Id="rId22" Type="http://schemas.openxmlformats.org/officeDocument/2006/relationships/image" Target="../media/image15.png"/><Relationship Id="rId27" Type="http://schemas.openxmlformats.org/officeDocument/2006/relationships/image" Target="../media/image86.svg"/><Relationship Id="rId30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18" Type="http://schemas.openxmlformats.org/officeDocument/2006/relationships/image" Target="../media/image54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32.sv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91.sv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Relationship Id="rId2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18" Type="http://schemas.openxmlformats.org/officeDocument/2006/relationships/image" Target="../media/image16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32.svg"/><Relationship Id="rId25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6.svg"/><Relationship Id="rId24" Type="http://schemas.openxmlformats.org/officeDocument/2006/relationships/image" Target="../media/image19.pn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54711" y="1919118"/>
            <a:ext cx="6051489" cy="4139949"/>
          </a:xfrm>
          <a:custGeom>
            <a:avLst/>
            <a:gdLst/>
            <a:ahLst/>
            <a:cxnLst/>
            <a:rect l="l" t="t" r="r" b="b"/>
            <a:pathLst>
              <a:path w="9077234" h="6209923">
                <a:moveTo>
                  <a:pt x="0" y="0"/>
                </a:moveTo>
                <a:lnTo>
                  <a:pt x="9077234" y="0"/>
                </a:lnTo>
                <a:lnTo>
                  <a:pt x="9077234" y="6209923"/>
                </a:lnTo>
                <a:lnTo>
                  <a:pt x="0" y="6209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43426" y="2655939"/>
            <a:ext cx="4700177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26"/>
              </a:lnSpc>
            </a:pP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khác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song Kim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hạn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200 000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7E44747-D21C-3F6A-A961-341E172F79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95423" y="384345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81342" y="209078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610607" y="1362096"/>
            <a:ext cx="5508577" cy="4792462"/>
          </a:xfrm>
          <a:custGeom>
            <a:avLst/>
            <a:gdLst/>
            <a:ahLst/>
            <a:cxnLst/>
            <a:rect l="l" t="t" r="r" b="b"/>
            <a:pathLst>
              <a:path w="8262866" h="7188693">
                <a:moveTo>
                  <a:pt x="0" y="0"/>
                </a:moveTo>
                <a:lnTo>
                  <a:pt x="8262865" y="0"/>
                </a:lnTo>
                <a:lnTo>
                  <a:pt x="8262865" y="7188693"/>
                </a:lnTo>
                <a:lnTo>
                  <a:pt x="0" y="718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7785" y="3463904"/>
            <a:ext cx="4669241" cy="179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29"/>
              </a:lnSpc>
              <a:spcBef>
                <a:spcPct val="0"/>
              </a:spcBef>
            </a:pP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Xây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dựng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kịch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bản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đóng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vai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khuyên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bạn</a:t>
            </a:r>
            <a:endParaRPr lang="en-US" sz="3449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xmlns="" id="{F643E0B7-679E-2E0B-A0D3-D4168C57257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2C445B-5B64-572D-09FB-7C4A51FC5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9619" y="1187561"/>
            <a:ext cx="6041660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6C2F3A7-025C-1235-E260-6B37524DB50F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658735" y="2447557"/>
              <a:ext cx="5102486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1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xe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cũ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tốt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tiêu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2" name="Freeform 26">
            <a:extLst>
              <a:ext uri="{FF2B5EF4-FFF2-40B4-BE49-F238E27FC236}">
                <a16:creationId xmlns:a16="http://schemas.microsoft.com/office/drawing/2014/main" xmlns="" id="{F2E0BD1A-DE8F-D62F-CC29-FD2CEE17B06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5075EBD-4DF8-BB79-72D1-D5F61D0650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878" y="45148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06A1B4C-CD03-7D6A-D014-DEDE41CBF3EB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363399" y="2340852"/>
              <a:ext cx="5786572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2: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tổ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chức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buổi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liên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hoan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dư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3" name="Freeform 26">
            <a:extLst>
              <a:ext uri="{FF2B5EF4-FFF2-40B4-BE49-F238E27FC236}">
                <a16:creationId xmlns:a16="http://schemas.microsoft.com/office/drawing/2014/main" xmlns="" id="{59693F0B-1448-D36C-3DA9-3533B4EAF8D5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7C340CF-1998-2883-82C6-C52029AE1E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1432" y="6854"/>
            <a:ext cx="73402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xmlns="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98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75978" y="1922952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xmlns="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Tiết kiệm tiền Kỹ năng sống POKI  Kỹ năng sống tiểu học_480p">
            <a:hlinkClick r:id="" action="ppaction://media"/>
            <a:extLst>
              <a:ext uri="{FF2B5EF4-FFF2-40B4-BE49-F238E27FC236}">
                <a16:creationId xmlns:a16="http://schemas.microsoft.com/office/drawing/2014/main" xmlns="" id="{AA688419-8AAF-BD3B-ADE7-9C494685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4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5C03682-0946-FD32-8521-11927944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44C129B-EDB2-A0EE-8484-32582774A185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37165747-C19B-7EF9-B2E5-C12FF9E5ECDD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15362555-2D5D-11FE-DA4D-ED1CB4EE52BF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01F0576C-9789-0E7A-ADDE-D498ED627C78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850247A2-7178-E29B-F360-033F7E44781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0C96A487-26F6-321E-C9F2-54A41495E428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66AE4A8-7FED-3C74-99AC-0BFE9AF902AA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20167E49-BCB3-2047-3986-82A3D2F44A09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08030502-E3A0-36C0-CFAF-9D4FDE332C8B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BC4646E7-9329-8B47-AEC8-061463AF951B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CCC64D4B-15E3-AABA-0D65-8B72E607E04D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822FDCDB-E5D7-1708-23A0-40B4A03FC5A7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F6D2B180-0883-72EF-79C5-4A520C3DDEF9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EEC6D33A-21CB-6E39-770F-1ED1CB012E49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DEF48A92-51D4-F9CA-D50B-D024FA480A59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2263F2C8-7ADF-EB75-AD18-7C7C4DB89B47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FFC7C73D-5A73-2756-CAE2-F6B13B7CC022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EE6EDD13-5844-CB1D-1D5D-D53A319F7197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58A900DF-A985-EB25-0737-B3003368F31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13BEB04A-ECCC-1164-CED7-5A26EF8728D8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66CFF9DB-8C30-F823-045C-88A6B4B50046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E67DDFA-A4D8-5C74-4EB0-62F579B772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6245" y="86307"/>
            <a:ext cx="6009222" cy="12345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D8864F7-5A45-F84F-4781-D10636D4941A}"/>
              </a:ext>
            </a:extLst>
          </p:cNvPr>
          <p:cNvSpPr txBox="1"/>
          <p:nvPr/>
        </p:nvSpPr>
        <p:spPr>
          <a:xfrm>
            <a:off x="1714125" y="1187231"/>
            <a:ext cx="934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Củng cố cho HS kiến thức, rèn kĩ năng bảo quản, tiết kiệm tiền.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ự chủ và tự học; giao tiếp và hợp tác; giải quyết vấn đề và sáng tạo trước những tình huống liên quan tới việc bảo quản và tiết kiệm tiền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rách nhiệm trong bảo quản và tiết kiệm tiền.</a:t>
            </a:r>
          </a:p>
        </p:txBody>
      </p:sp>
    </p:spTree>
    <p:extLst>
      <p:ext uri="{BB962C8B-B14F-4D97-AF65-F5344CB8AC3E}">
        <p14:creationId xmlns:p14="http://schemas.microsoft.com/office/powerpoint/2010/main" val="19498316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45E1A2F-9EDC-B98F-5947-19FD30D5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D85F9BF4-1D3E-46DD-C2C2-11B88DDE2EA1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927CD75-DAD8-30BD-DB63-0D13EF306E82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531BC0F-8CE7-39BA-7DDE-BA9D52D8F655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CD33FBBB-57DB-0EDF-FD1E-0133EEC624E4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4A9673CE-1FF6-9834-F110-ED5CA3447388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FF218883-FFCA-2174-9F30-E887F60AB632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2FA4C37-3785-5D79-29E3-7823F3AEE9E7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1B5A53A8-AD68-ECBE-49AD-1D77F46B1873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5CA80EC8-8B97-C293-0123-135B0B0D5749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F78D6AF-C1D0-4952-6D91-41B894C87B6F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D126CDA9-B4D8-1B08-A8DF-530BCB548580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67558770-FBA5-8EC8-86E8-CC3798BB776B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055906F5-B527-F98B-7C04-AC2895E63EFD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3ACDAB91-6D92-5200-4A80-23E45C1D49AB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32B0EDB0-31C8-3E94-E194-45038ED45A7E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D9E0B224-2D52-581C-32A5-C61D876DA893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A7B2AEE1-200A-B7D5-C01A-D718191ECC5D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076A9E59-1E7B-4878-844A-47402BECBABC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5147E9DC-5CAE-2B3A-8984-74B884862EA3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4C1E9B2F-C030-9C3B-FE65-5FA2EC625996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AF05130D-6F3F-8E01-BDD0-F7732BF296BC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1D6247B6-28CA-5497-87ED-DE2AB9C340ED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B3B991BB-DC56-084C-41B1-7AACC811228B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B13D0EE5-3697-BBB9-7719-FFE28752F93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xmlns="" id="{BBBA56F6-87FF-4AD2-A7F1-AEC319378F81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0477" y="45731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0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6510" y="510730"/>
            <a:ext cx="1062134" cy="1008668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107466" y="1917492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30" y="0"/>
                </a:lnTo>
                <a:lnTo>
                  <a:pt x="6786530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514802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Xử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lí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tình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huống</a:t>
            </a:r>
            <a:endParaRPr lang="en-US" sz="5400" dirty="0">
              <a:solidFill>
                <a:srgbClr val="E98B1B"/>
              </a:solidFill>
              <a:latin typeface="Cambri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2211" y="1696241"/>
            <a:ext cx="6073775" cy="44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14"/>
              </a:lnSpc>
            </a:pPr>
            <a:r>
              <a:rPr lang="en-US" sz="3153" dirty="0">
                <a:solidFill>
                  <a:srgbClr val="000000"/>
                </a:solidFill>
                <a:latin typeface="Cambria"/>
              </a:rPr>
              <a:t>a. Sau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khoăn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sử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hộ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;...</a:t>
            </a:r>
          </a:p>
          <a:p>
            <a:pPr algn="just" defTabSz="609630">
              <a:lnSpc>
                <a:spcPts val="4414"/>
              </a:lnSpc>
              <a:spcBef>
                <a:spcPct val="0"/>
              </a:spcBef>
            </a:pP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7945" y="556979"/>
            <a:ext cx="900433" cy="90043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40527" y="3538956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3" y="0"/>
                </a:lnTo>
                <a:lnTo>
                  <a:pt x="6567783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4158783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4442">
                <a:solidFill>
                  <a:srgbClr val="E98B1B"/>
                </a:solidFill>
                <a:latin typeface="Cambria Bold"/>
              </a:rPr>
              <a:t>Xử lí tình huống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2211" y="1488236"/>
            <a:ext cx="10358381" cy="18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81"/>
              </a:lnSpc>
            </a:pPr>
            <a:r>
              <a:rPr lang="en-US" sz="3486" dirty="0">
                <a:solidFill>
                  <a:srgbClr val="000000"/>
                </a:solidFill>
                <a:latin typeface="Cambria"/>
              </a:rPr>
              <a:t>b.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Kim 200 000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 Kim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881"/>
              </a:lnSpc>
              <a:spcBef>
                <a:spcPct val="0"/>
              </a:spcBef>
            </a:pP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Kim,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71058" y="250054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579421" y="3351834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2" y="0"/>
                </a:lnTo>
                <a:lnTo>
                  <a:pt x="6567782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5570" y="1857410"/>
            <a:ext cx="10358381" cy="106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88"/>
              </a:lnSpc>
            </a:pPr>
            <a:r>
              <a:rPr lang="en-US" sz="3486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thảo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luận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huống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sẻ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nhóm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mình</a:t>
            </a:r>
            <a:endParaRPr lang="en-US" sz="3486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3942" y="3152226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129" t="-21842" b="-20122"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0ADB6D8-11F8-9938-9EAB-78758F0636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187" t="20851" r="18498" b="19317"/>
          <a:stretch/>
        </p:blipFill>
        <p:spPr>
          <a:xfrm>
            <a:off x="2530970" y="627847"/>
            <a:ext cx="7151138" cy="112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25691" y="231341"/>
            <a:ext cx="11448419" cy="6250602"/>
            <a:chOff x="0" y="0"/>
            <a:chExt cx="4522832" cy="24693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469374"/>
            </a:xfrm>
            <a:custGeom>
              <a:avLst/>
              <a:gdLst/>
              <a:ahLst/>
              <a:cxnLst/>
              <a:rect l="l" t="t" r="r" b="b"/>
              <a:pathLst>
                <a:path w="4522832" h="2469374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46381"/>
                  </a:lnTo>
                  <a:cubicBezTo>
                    <a:pt x="4522832" y="2459080"/>
                    <a:pt x="4512538" y="2469374"/>
                    <a:pt x="4499840" y="2469374"/>
                  </a:cubicBezTo>
                  <a:lnTo>
                    <a:pt x="22992" y="2469374"/>
                  </a:lnTo>
                  <a:cubicBezTo>
                    <a:pt x="16894" y="2469374"/>
                    <a:pt x="11046" y="2466951"/>
                    <a:pt x="6734" y="2462639"/>
                  </a:cubicBezTo>
                  <a:cubicBezTo>
                    <a:pt x="2422" y="2458327"/>
                    <a:pt x="0" y="2452479"/>
                    <a:pt x="0" y="2446381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07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426257" y="3286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981848" y="1861689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72524" y="1559938"/>
            <a:ext cx="6369322" cy="479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xin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phép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2.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thiết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đắt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FDDE2AF-006A-8F08-9FB6-0935677C01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2224" y="81050"/>
            <a:ext cx="6791533" cy="181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554</Words>
  <Application>Microsoft Office PowerPoint</Application>
  <PresentationFormat>Widescreen</PresentationFormat>
  <Paragraphs>31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10</cp:revision>
  <dcterms:created xsi:type="dcterms:W3CDTF">2024-02-24T07:27:31Z</dcterms:created>
  <dcterms:modified xsi:type="dcterms:W3CDTF">2024-04-08T02:24:53Z</dcterms:modified>
</cp:coreProperties>
</file>