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80" r:id="rId4"/>
    <p:sldId id="282" r:id="rId5"/>
    <p:sldId id="283" r:id="rId6"/>
    <p:sldId id="281" r:id="rId7"/>
    <p:sldId id="284" r:id="rId8"/>
    <p:sldId id="285" r:id="rId9"/>
    <p:sldId id="287" r:id="rId10"/>
    <p:sldId id="288" r:id="rId11"/>
    <p:sldId id="289" r:id="rId12"/>
    <p:sldId id="30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C05"/>
    <a:srgbClr val="DFE354"/>
    <a:srgbClr val="CDD281"/>
    <a:srgbClr val="9DE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3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4EF3B-5A81-4789-AED0-1EB6A56D8FF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8562-C4A8-4554-9BEC-B8775CB4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D8562-C4A8-4554-9BEC-B8775CB44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4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79F30-B6FB-733F-4103-240E79DAA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F6E088-553A-A420-6CFB-9587CC762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5496D6-BFEB-FD8C-1D10-68F1F78F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72407-DB67-264D-AC52-AF6BD82A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708646-1B60-16E2-41A1-4038FA3B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B2CD4-3049-4610-9925-9BB7C42A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590ADB-F101-36BB-A506-1D24AD579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1E183C-B732-1FF4-D8A5-4A458A1F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7A1C4B-1D6F-84D4-0A7C-C4F151FE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B23227-C5C3-4540-5752-6EB088A1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B68050-EF96-5205-209E-B2A4284E6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6E93E2-28BD-CD40-EAC2-9A6E2B4A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A2A5B5-23AA-6CE7-FA2A-067E09CB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F7CEC8-971E-BA19-2145-E4071E3E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9CB4A2-9A8D-745F-151E-383DAACF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="" xmlns:a16="http://schemas.microsoft.com/office/drawing/2014/main" id="{03071266-C616-46D6-A4E9-A48E2351FC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t="-9333" b="-9333"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DA23033D-B6AB-18E7-1384-DE6CAADCC30D}"/>
              </a:ext>
            </a:extLst>
          </p:cNvPr>
          <p:cNvSpPr/>
          <p:nvPr userDrawn="1"/>
        </p:nvSpPr>
        <p:spPr>
          <a:xfrm rot="-1783209">
            <a:off x="11046055" y="-11559"/>
            <a:ext cx="1037676" cy="712105"/>
          </a:xfrm>
          <a:custGeom>
            <a:avLst/>
            <a:gdLst/>
            <a:ahLst/>
            <a:cxnLst/>
            <a:rect l="l" t="t" r="r" b="b"/>
            <a:pathLst>
              <a:path w="1556514" h="1068158">
                <a:moveTo>
                  <a:pt x="0" y="0"/>
                </a:moveTo>
                <a:lnTo>
                  <a:pt x="1556514" y="0"/>
                </a:lnTo>
                <a:lnTo>
                  <a:pt x="1556514" y="1068158"/>
                </a:lnTo>
                <a:lnTo>
                  <a:pt x="0" y="1068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="" xmlns:a16="http://schemas.microsoft.com/office/drawing/2014/main" id="{D1BB3B1D-8638-2A98-562E-7762C6B106FC}"/>
              </a:ext>
            </a:extLst>
          </p:cNvPr>
          <p:cNvSpPr/>
          <p:nvPr userDrawn="1"/>
        </p:nvSpPr>
        <p:spPr>
          <a:xfrm rot="6352166">
            <a:off x="9276357" y="5206622"/>
            <a:ext cx="331531" cy="732665"/>
          </a:xfrm>
          <a:custGeom>
            <a:avLst/>
            <a:gdLst/>
            <a:ahLst/>
            <a:cxnLst/>
            <a:rect l="l" t="t" r="r" b="b"/>
            <a:pathLst>
              <a:path w="497296" h="1098998">
                <a:moveTo>
                  <a:pt x="0" y="0"/>
                </a:moveTo>
                <a:lnTo>
                  <a:pt x="497297" y="0"/>
                </a:lnTo>
                <a:lnTo>
                  <a:pt x="497297" y="1098998"/>
                </a:lnTo>
                <a:lnTo>
                  <a:pt x="0" y="109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8B2DE5F5-12CE-F314-554E-F76BAED8C9EC}"/>
              </a:ext>
            </a:extLst>
          </p:cNvPr>
          <p:cNvSpPr/>
          <p:nvPr userDrawn="1"/>
        </p:nvSpPr>
        <p:spPr>
          <a:xfrm rot="1646770">
            <a:off x="5497562" y="5837443"/>
            <a:ext cx="512458" cy="669515"/>
          </a:xfrm>
          <a:custGeom>
            <a:avLst/>
            <a:gdLst/>
            <a:ahLst/>
            <a:cxnLst/>
            <a:rect l="l" t="t" r="r" b="b"/>
            <a:pathLst>
              <a:path w="768687" h="1004273">
                <a:moveTo>
                  <a:pt x="0" y="0"/>
                </a:moveTo>
                <a:lnTo>
                  <a:pt x="768687" y="0"/>
                </a:lnTo>
                <a:lnTo>
                  <a:pt x="768687" y="1004274"/>
                </a:lnTo>
                <a:lnTo>
                  <a:pt x="0" y="10042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99F5C03D-C59F-2AA7-312D-7982C2E4F53D}"/>
              </a:ext>
            </a:extLst>
          </p:cNvPr>
          <p:cNvSpPr/>
          <p:nvPr userDrawn="1"/>
        </p:nvSpPr>
        <p:spPr>
          <a:xfrm rot="1646770">
            <a:off x="8505448" y="59612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7" y="0"/>
                </a:lnTo>
                <a:lnTo>
                  <a:pt x="583527" y="762365"/>
                </a:lnTo>
                <a:lnTo>
                  <a:pt x="0" y="7623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="" xmlns:a16="http://schemas.microsoft.com/office/drawing/2014/main" id="{DFF749B7-4E5F-475D-8B18-334F3F54D055}"/>
              </a:ext>
            </a:extLst>
          </p:cNvPr>
          <p:cNvSpPr/>
          <p:nvPr userDrawn="1"/>
        </p:nvSpPr>
        <p:spPr>
          <a:xfrm>
            <a:off x="10623472" y="5848628"/>
            <a:ext cx="518407" cy="323572"/>
          </a:xfrm>
          <a:custGeom>
            <a:avLst/>
            <a:gdLst/>
            <a:ahLst/>
            <a:cxnLst/>
            <a:rect l="l" t="t" r="r" b="b"/>
            <a:pathLst>
              <a:path w="777610" h="485358">
                <a:moveTo>
                  <a:pt x="0" y="0"/>
                </a:moveTo>
                <a:lnTo>
                  <a:pt x="777610" y="0"/>
                </a:lnTo>
                <a:lnTo>
                  <a:pt x="777610" y="485358"/>
                </a:lnTo>
                <a:lnTo>
                  <a:pt x="0" y="4853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="" xmlns:a16="http://schemas.microsoft.com/office/drawing/2014/main" id="{3741D06E-F8A3-EADE-E40D-0DA8EA32A928}"/>
              </a:ext>
            </a:extLst>
          </p:cNvPr>
          <p:cNvSpPr/>
          <p:nvPr userDrawn="1"/>
        </p:nvSpPr>
        <p:spPr>
          <a:xfrm rot="1646770">
            <a:off x="1193985" y="5059213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8BA9226C-9BE2-8680-12FF-B42D39C782EB}"/>
              </a:ext>
            </a:extLst>
          </p:cNvPr>
          <p:cNvSpPr/>
          <p:nvPr userDrawn="1"/>
        </p:nvSpPr>
        <p:spPr>
          <a:xfrm rot="1646770">
            <a:off x="201548" y="2124165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0">
            <a:extLst>
              <a:ext uri="{FF2B5EF4-FFF2-40B4-BE49-F238E27FC236}">
                <a16:creationId xmlns="" xmlns:a16="http://schemas.microsoft.com/office/drawing/2014/main" id="{7344C460-9043-FC39-CBAC-6B533AC629FC}"/>
              </a:ext>
            </a:extLst>
          </p:cNvPr>
          <p:cNvGrpSpPr/>
          <p:nvPr userDrawn="1"/>
        </p:nvGrpSpPr>
        <p:grpSpPr>
          <a:xfrm>
            <a:off x="551056" y="313734"/>
            <a:ext cx="11168837" cy="6024012"/>
            <a:chOff x="0" y="0"/>
            <a:chExt cx="4412380" cy="2379857"/>
          </a:xfrm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D39D4619-97B2-F8CF-A1E8-B3569CC7377C}"/>
                </a:ext>
              </a:extLst>
            </p:cNvPr>
            <p:cNvSpPr/>
            <p:nvPr/>
          </p:nvSpPr>
          <p:spPr>
            <a:xfrm>
              <a:off x="0" y="0"/>
              <a:ext cx="4412380" cy="2379857"/>
            </a:xfrm>
            <a:custGeom>
              <a:avLst/>
              <a:gdLst/>
              <a:ahLst/>
              <a:cxnLst/>
              <a:rect l="l" t="t" r="r" b="b"/>
              <a:pathLst>
                <a:path w="4412380" h="2379857">
                  <a:moveTo>
                    <a:pt x="23568" y="0"/>
                  </a:moveTo>
                  <a:lnTo>
                    <a:pt x="4388812" y="0"/>
                  </a:lnTo>
                  <a:cubicBezTo>
                    <a:pt x="4401829" y="0"/>
                    <a:pt x="4412380" y="10552"/>
                    <a:pt x="4412380" y="23568"/>
                  </a:cubicBezTo>
                  <a:lnTo>
                    <a:pt x="4412380" y="2356289"/>
                  </a:lnTo>
                  <a:cubicBezTo>
                    <a:pt x="4412380" y="2362540"/>
                    <a:pt x="4409897" y="2368534"/>
                    <a:pt x="4405478" y="2372954"/>
                  </a:cubicBezTo>
                  <a:cubicBezTo>
                    <a:pt x="4401058" y="2377374"/>
                    <a:pt x="4395063" y="2379857"/>
                    <a:pt x="4388812" y="2379857"/>
                  </a:cubicBezTo>
                  <a:lnTo>
                    <a:pt x="23568" y="2379857"/>
                  </a:lnTo>
                  <a:cubicBezTo>
                    <a:pt x="17317" y="2379857"/>
                    <a:pt x="11323" y="2377374"/>
                    <a:pt x="6903" y="2372954"/>
                  </a:cubicBezTo>
                  <a:cubicBezTo>
                    <a:pt x="2483" y="2368534"/>
                    <a:pt x="0" y="2362540"/>
                    <a:pt x="0" y="2356289"/>
                  </a:cubicBezTo>
                  <a:lnTo>
                    <a:pt x="0" y="23568"/>
                  </a:lnTo>
                  <a:cubicBezTo>
                    <a:pt x="0" y="17317"/>
                    <a:pt x="2483" y="11323"/>
                    <a:pt x="6903" y="6903"/>
                  </a:cubicBezTo>
                  <a:cubicBezTo>
                    <a:pt x="11323" y="2483"/>
                    <a:pt x="17317" y="0"/>
                    <a:pt x="2356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552C05"/>
              </a:solidFill>
              <a:prstDash val="solid"/>
              <a:round/>
            </a:ln>
          </p:spPr>
        </p:sp>
        <p:sp>
          <p:nvSpPr>
            <p:cNvPr id="16" name="TextBox 12">
              <a:extLst>
                <a:ext uri="{FF2B5EF4-FFF2-40B4-BE49-F238E27FC236}">
                  <a16:creationId xmlns="" xmlns:a16="http://schemas.microsoft.com/office/drawing/2014/main" id="{76078FBD-B5F6-1FE7-ACB0-E72BF6D045E2}"/>
                </a:ext>
              </a:extLst>
            </p:cNvPr>
            <p:cNvSpPr txBox="1"/>
            <p:nvPr/>
          </p:nvSpPr>
          <p:spPr>
            <a:xfrm>
              <a:off x="0" y="-28575"/>
              <a:ext cx="4412380" cy="24084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="" xmlns:a16="http://schemas.microsoft.com/office/drawing/2014/main" id="{629C3233-5977-4C02-3FB2-DFE2FDA07436}"/>
              </a:ext>
            </a:extLst>
          </p:cNvPr>
          <p:cNvGrpSpPr/>
          <p:nvPr userDrawn="1"/>
        </p:nvGrpSpPr>
        <p:grpSpPr>
          <a:xfrm>
            <a:off x="0" y="6172200"/>
            <a:ext cx="3260528" cy="857327"/>
            <a:chOff x="0" y="0"/>
            <a:chExt cx="6521056" cy="1714653"/>
          </a:xfrm>
        </p:grpSpPr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FFB563E-F9E1-3918-4F72-FF5F464B64B4}"/>
                </a:ext>
              </a:extLst>
            </p:cNvPr>
            <p:cNvSpPr/>
            <p:nvPr/>
          </p:nvSpPr>
          <p:spPr>
            <a:xfrm>
              <a:off x="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B3685DA9-50B0-27D2-1A04-F311B2F2C49C}"/>
                </a:ext>
              </a:extLst>
            </p:cNvPr>
            <p:cNvSpPr/>
            <p:nvPr/>
          </p:nvSpPr>
          <p:spPr>
            <a:xfrm>
              <a:off x="152786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9AB8944E-A9BF-1D15-3A1A-6B09C5BAF0BE}"/>
                </a:ext>
              </a:extLst>
            </p:cNvPr>
            <p:cNvSpPr/>
            <p:nvPr/>
          </p:nvSpPr>
          <p:spPr>
            <a:xfrm>
              <a:off x="305573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70E9793B-1A64-A681-9BBF-355770445D95}"/>
                </a:ext>
              </a:extLst>
            </p:cNvPr>
            <p:cNvSpPr/>
            <p:nvPr/>
          </p:nvSpPr>
          <p:spPr>
            <a:xfrm>
              <a:off x="458359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19">
            <a:extLst>
              <a:ext uri="{FF2B5EF4-FFF2-40B4-BE49-F238E27FC236}">
                <a16:creationId xmlns="" xmlns:a16="http://schemas.microsoft.com/office/drawing/2014/main" id="{1D38C6C6-5807-32AE-CBE6-9E89CD204F8C}"/>
              </a:ext>
            </a:extLst>
          </p:cNvPr>
          <p:cNvSpPr/>
          <p:nvPr userDrawn="1"/>
        </p:nvSpPr>
        <p:spPr>
          <a:xfrm>
            <a:off x="-1213658" y="-787332"/>
            <a:ext cx="2312407" cy="2230510"/>
          </a:xfrm>
          <a:custGeom>
            <a:avLst/>
            <a:gdLst/>
            <a:ahLst/>
            <a:cxnLst/>
            <a:rect l="l" t="t" r="r" b="b"/>
            <a:pathLst>
              <a:path w="3468611" h="3345765">
                <a:moveTo>
                  <a:pt x="0" y="0"/>
                </a:moveTo>
                <a:lnTo>
                  <a:pt x="3468611" y="0"/>
                </a:lnTo>
                <a:lnTo>
                  <a:pt x="3468611" y="3345764"/>
                </a:lnTo>
                <a:lnTo>
                  <a:pt x="0" y="33457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8687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60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29E481-F0A0-E88E-41ED-628F5AE1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AC6A03-A646-54AF-5566-24E291F1D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F37F5-C787-0C31-C115-4B54C514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56E60C-A9D0-8F80-676B-4191C852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ADE9F0-1450-E1C1-8DBD-A8D4428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9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="" xmlns:a16="http://schemas.microsoft.com/office/drawing/2014/main" id="{81FE72C7-D491-11BB-2553-D91CCEECEF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t="-9333" b="-9333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3D4C802E-2BBF-17EE-08B6-D1B1CC97E95B}"/>
              </a:ext>
            </a:extLst>
          </p:cNvPr>
          <p:cNvSpPr/>
          <p:nvPr userDrawn="1"/>
        </p:nvSpPr>
        <p:spPr>
          <a:xfrm rot="-1783209">
            <a:off x="11046055" y="-11559"/>
            <a:ext cx="1037676" cy="712105"/>
          </a:xfrm>
          <a:custGeom>
            <a:avLst/>
            <a:gdLst/>
            <a:ahLst/>
            <a:cxnLst/>
            <a:rect l="l" t="t" r="r" b="b"/>
            <a:pathLst>
              <a:path w="1556514" h="1068158">
                <a:moveTo>
                  <a:pt x="0" y="0"/>
                </a:moveTo>
                <a:lnTo>
                  <a:pt x="1556514" y="0"/>
                </a:lnTo>
                <a:lnTo>
                  <a:pt x="1556514" y="1068158"/>
                </a:lnTo>
                <a:lnTo>
                  <a:pt x="0" y="1068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="" xmlns:a16="http://schemas.microsoft.com/office/drawing/2014/main" id="{A4E44767-2C6D-E314-BD47-8EE3D2FE5746}"/>
              </a:ext>
            </a:extLst>
          </p:cNvPr>
          <p:cNvSpPr/>
          <p:nvPr userDrawn="1"/>
        </p:nvSpPr>
        <p:spPr>
          <a:xfrm rot="6352166">
            <a:off x="9276357" y="5206622"/>
            <a:ext cx="331531" cy="732665"/>
          </a:xfrm>
          <a:custGeom>
            <a:avLst/>
            <a:gdLst/>
            <a:ahLst/>
            <a:cxnLst/>
            <a:rect l="l" t="t" r="r" b="b"/>
            <a:pathLst>
              <a:path w="497296" h="1098998">
                <a:moveTo>
                  <a:pt x="0" y="0"/>
                </a:moveTo>
                <a:lnTo>
                  <a:pt x="497297" y="0"/>
                </a:lnTo>
                <a:lnTo>
                  <a:pt x="497297" y="1098998"/>
                </a:lnTo>
                <a:lnTo>
                  <a:pt x="0" y="109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DC32BBF2-1C6E-EFA2-9576-07DD6ACBE8F4}"/>
              </a:ext>
            </a:extLst>
          </p:cNvPr>
          <p:cNvSpPr/>
          <p:nvPr userDrawn="1"/>
        </p:nvSpPr>
        <p:spPr>
          <a:xfrm rot="1646770">
            <a:off x="5497562" y="5837443"/>
            <a:ext cx="512458" cy="669515"/>
          </a:xfrm>
          <a:custGeom>
            <a:avLst/>
            <a:gdLst/>
            <a:ahLst/>
            <a:cxnLst/>
            <a:rect l="l" t="t" r="r" b="b"/>
            <a:pathLst>
              <a:path w="768687" h="1004273">
                <a:moveTo>
                  <a:pt x="0" y="0"/>
                </a:moveTo>
                <a:lnTo>
                  <a:pt x="768687" y="0"/>
                </a:lnTo>
                <a:lnTo>
                  <a:pt x="768687" y="1004274"/>
                </a:lnTo>
                <a:lnTo>
                  <a:pt x="0" y="10042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47C0A6FC-5563-F08E-32C2-0FF5D6BBEB62}"/>
              </a:ext>
            </a:extLst>
          </p:cNvPr>
          <p:cNvSpPr/>
          <p:nvPr userDrawn="1"/>
        </p:nvSpPr>
        <p:spPr>
          <a:xfrm rot="1646770">
            <a:off x="8505448" y="59612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7" y="0"/>
                </a:lnTo>
                <a:lnTo>
                  <a:pt x="583527" y="762365"/>
                </a:lnTo>
                <a:lnTo>
                  <a:pt x="0" y="7623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0A705CE-7604-4FE1-3DAD-F22529BA06AC}"/>
              </a:ext>
            </a:extLst>
          </p:cNvPr>
          <p:cNvSpPr/>
          <p:nvPr userDrawn="1"/>
        </p:nvSpPr>
        <p:spPr>
          <a:xfrm>
            <a:off x="10623472" y="5848628"/>
            <a:ext cx="518407" cy="323572"/>
          </a:xfrm>
          <a:custGeom>
            <a:avLst/>
            <a:gdLst/>
            <a:ahLst/>
            <a:cxnLst/>
            <a:rect l="l" t="t" r="r" b="b"/>
            <a:pathLst>
              <a:path w="777610" h="485358">
                <a:moveTo>
                  <a:pt x="0" y="0"/>
                </a:moveTo>
                <a:lnTo>
                  <a:pt x="777610" y="0"/>
                </a:lnTo>
                <a:lnTo>
                  <a:pt x="777610" y="485358"/>
                </a:lnTo>
                <a:lnTo>
                  <a:pt x="0" y="4853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CB899D8A-C5A0-AE47-26CF-054C2102DD3A}"/>
              </a:ext>
            </a:extLst>
          </p:cNvPr>
          <p:cNvSpPr/>
          <p:nvPr userDrawn="1"/>
        </p:nvSpPr>
        <p:spPr>
          <a:xfrm rot="1646770">
            <a:off x="1193985" y="5059213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6469525-2495-C6E1-09C6-C0D68387EAB1}"/>
              </a:ext>
            </a:extLst>
          </p:cNvPr>
          <p:cNvSpPr/>
          <p:nvPr userDrawn="1"/>
        </p:nvSpPr>
        <p:spPr>
          <a:xfrm rot="1646770">
            <a:off x="201548" y="2124165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0">
            <a:extLst>
              <a:ext uri="{FF2B5EF4-FFF2-40B4-BE49-F238E27FC236}">
                <a16:creationId xmlns="" xmlns:a16="http://schemas.microsoft.com/office/drawing/2014/main" id="{606B6E10-8134-918B-F8C6-C0145C68AF6C}"/>
              </a:ext>
            </a:extLst>
          </p:cNvPr>
          <p:cNvGrpSpPr/>
          <p:nvPr userDrawn="1"/>
        </p:nvGrpSpPr>
        <p:grpSpPr>
          <a:xfrm>
            <a:off x="551056" y="313734"/>
            <a:ext cx="11168837" cy="6024012"/>
            <a:chOff x="0" y="0"/>
            <a:chExt cx="4412380" cy="2379857"/>
          </a:xfrm>
        </p:grpSpPr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393164DA-0F05-1C34-EEFD-D6FACE57FC0F}"/>
                </a:ext>
              </a:extLst>
            </p:cNvPr>
            <p:cNvSpPr/>
            <p:nvPr/>
          </p:nvSpPr>
          <p:spPr>
            <a:xfrm>
              <a:off x="0" y="0"/>
              <a:ext cx="4412380" cy="2379857"/>
            </a:xfrm>
            <a:custGeom>
              <a:avLst/>
              <a:gdLst/>
              <a:ahLst/>
              <a:cxnLst/>
              <a:rect l="l" t="t" r="r" b="b"/>
              <a:pathLst>
                <a:path w="4412380" h="2379857">
                  <a:moveTo>
                    <a:pt x="23568" y="0"/>
                  </a:moveTo>
                  <a:lnTo>
                    <a:pt x="4388812" y="0"/>
                  </a:lnTo>
                  <a:cubicBezTo>
                    <a:pt x="4401829" y="0"/>
                    <a:pt x="4412380" y="10552"/>
                    <a:pt x="4412380" y="23568"/>
                  </a:cubicBezTo>
                  <a:lnTo>
                    <a:pt x="4412380" y="2356289"/>
                  </a:lnTo>
                  <a:cubicBezTo>
                    <a:pt x="4412380" y="2362540"/>
                    <a:pt x="4409897" y="2368534"/>
                    <a:pt x="4405478" y="2372954"/>
                  </a:cubicBezTo>
                  <a:cubicBezTo>
                    <a:pt x="4401058" y="2377374"/>
                    <a:pt x="4395063" y="2379857"/>
                    <a:pt x="4388812" y="2379857"/>
                  </a:cubicBezTo>
                  <a:lnTo>
                    <a:pt x="23568" y="2379857"/>
                  </a:lnTo>
                  <a:cubicBezTo>
                    <a:pt x="17317" y="2379857"/>
                    <a:pt x="11323" y="2377374"/>
                    <a:pt x="6903" y="2372954"/>
                  </a:cubicBezTo>
                  <a:cubicBezTo>
                    <a:pt x="2483" y="2368534"/>
                    <a:pt x="0" y="2362540"/>
                    <a:pt x="0" y="2356289"/>
                  </a:cubicBezTo>
                  <a:lnTo>
                    <a:pt x="0" y="23568"/>
                  </a:lnTo>
                  <a:cubicBezTo>
                    <a:pt x="0" y="17317"/>
                    <a:pt x="2483" y="11323"/>
                    <a:pt x="6903" y="6903"/>
                  </a:cubicBezTo>
                  <a:cubicBezTo>
                    <a:pt x="11323" y="2483"/>
                    <a:pt x="17317" y="0"/>
                    <a:pt x="23568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552C05"/>
              </a:solidFill>
              <a:prstDash val="solid"/>
              <a:round/>
            </a:ln>
          </p:spPr>
        </p:sp>
        <p:sp>
          <p:nvSpPr>
            <p:cNvPr id="17" name="TextBox 12">
              <a:extLst>
                <a:ext uri="{FF2B5EF4-FFF2-40B4-BE49-F238E27FC236}">
                  <a16:creationId xmlns="" xmlns:a16="http://schemas.microsoft.com/office/drawing/2014/main" id="{F8183C0A-158B-0DD5-00A8-D1711874B294}"/>
                </a:ext>
              </a:extLst>
            </p:cNvPr>
            <p:cNvSpPr txBox="1"/>
            <p:nvPr/>
          </p:nvSpPr>
          <p:spPr>
            <a:xfrm>
              <a:off x="0" y="-28575"/>
              <a:ext cx="4412380" cy="24084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6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="" xmlns:a16="http://schemas.microsoft.com/office/drawing/2014/main" id="{B5D9055D-A9AE-EA53-8399-590B9F676E77}"/>
              </a:ext>
            </a:extLst>
          </p:cNvPr>
          <p:cNvSpPr/>
          <p:nvPr userDrawn="1"/>
        </p:nvSpPr>
        <p:spPr>
          <a:xfrm rot="-1671085">
            <a:off x="10665893" y="4694346"/>
            <a:ext cx="1518586" cy="2276457"/>
          </a:xfrm>
          <a:custGeom>
            <a:avLst/>
            <a:gdLst/>
            <a:ahLst/>
            <a:cxnLst/>
            <a:rect l="l" t="t" r="r" b="b"/>
            <a:pathLst>
              <a:path w="2277879" h="3414685">
                <a:moveTo>
                  <a:pt x="0" y="0"/>
                </a:moveTo>
                <a:lnTo>
                  <a:pt x="2277879" y="0"/>
                </a:lnTo>
                <a:lnTo>
                  <a:pt x="2277879" y="3414685"/>
                </a:lnTo>
                <a:lnTo>
                  <a:pt x="0" y="34146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4">
            <a:extLst>
              <a:ext uri="{FF2B5EF4-FFF2-40B4-BE49-F238E27FC236}">
                <a16:creationId xmlns="" xmlns:a16="http://schemas.microsoft.com/office/drawing/2014/main" id="{18ABEAD2-5C67-13A4-BB83-32646CDFB006}"/>
              </a:ext>
            </a:extLst>
          </p:cNvPr>
          <p:cNvGrpSpPr/>
          <p:nvPr userDrawn="1"/>
        </p:nvGrpSpPr>
        <p:grpSpPr>
          <a:xfrm>
            <a:off x="0" y="6172200"/>
            <a:ext cx="3260528" cy="857327"/>
            <a:chOff x="0" y="0"/>
            <a:chExt cx="6521056" cy="1714653"/>
          </a:xfrm>
        </p:grpSpPr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F5AC071-2D50-BF32-8BB0-A11E4CC71326}"/>
                </a:ext>
              </a:extLst>
            </p:cNvPr>
            <p:cNvSpPr/>
            <p:nvPr/>
          </p:nvSpPr>
          <p:spPr>
            <a:xfrm>
              <a:off x="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A0E767CD-EF73-906B-7786-1962022CEFFA}"/>
                </a:ext>
              </a:extLst>
            </p:cNvPr>
            <p:cNvSpPr/>
            <p:nvPr/>
          </p:nvSpPr>
          <p:spPr>
            <a:xfrm>
              <a:off x="152786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28A9FC14-F16B-4BB3-9DF3-D128A08AD7B8}"/>
                </a:ext>
              </a:extLst>
            </p:cNvPr>
            <p:cNvSpPr/>
            <p:nvPr/>
          </p:nvSpPr>
          <p:spPr>
            <a:xfrm>
              <a:off x="305573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A45DBF8A-E1D6-EECD-CFEE-83FC437C7281}"/>
                </a:ext>
              </a:extLst>
            </p:cNvPr>
            <p:cNvSpPr/>
            <p:nvPr/>
          </p:nvSpPr>
          <p:spPr>
            <a:xfrm>
              <a:off x="458359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Freeform 19">
            <a:extLst>
              <a:ext uri="{FF2B5EF4-FFF2-40B4-BE49-F238E27FC236}">
                <a16:creationId xmlns="" xmlns:a16="http://schemas.microsoft.com/office/drawing/2014/main" id="{B415C5B1-C884-65F1-D188-70599F87EEF6}"/>
              </a:ext>
            </a:extLst>
          </p:cNvPr>
          <p:cNvSpPr/>
          <p:nvPr userDrawn="1"/>
        </p:nvSpPr>
        <p:spPr>
          <a:xfrm>
            <a:off x="-1213658" y="-787332"/>
            <a:ext cx="2312407" cy="2230510"/>
          </a:xfrm>
          <a:custGeom>
            <a:avLst/>
            <a:gdLst/>
            <a:ahLst/>
            <a:cxnLst/>
            <a:rect l="l" t="t" r="r" b="b"/>
            <a:pathLst>
              <a:path w="3468611" h="3345765">
                <a:moveTo>
                  <a:pt x="0" y="0"/>
                </a:moveTo>
                <a:lnTo>
                  <a:pt x="3468611" y="0"/>
                </a:lnTo>
                <a:lnTo>
                  <a:pt x="3468611" y="3345764"/>
                </a:lnTo>
                <a:lnTo>
                  <a:pt x="0" y="33457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967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786C94-54F5-582E-9D7C-ADCEE7E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2BED98-1A22-797F-C1A3-C43B94B8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EC3B4-81C0-67AE-C019-64C586E7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03587B-000D-4FDA-FC37-A3E3A743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4159D-FFB2-E1FA-9861-A2DCD38F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9E2A07-111E-BEF0-D3E8-6FACC91E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1BA025-28DE-140E-DB40-E7332B25A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BC341A-0A1C-61F5-36A9-D1D53D75C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D1F7A8-3E19-F63F-CA8B-D1D2CF42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5FECFC-1EFD-7664-C19D-EF35739D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3E0D44-D84D-A1D3-1627-6CBA242C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E34A3-6AE2-EFF3-7EFF-63DF0B19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30A008-A222-7F7D-1B85-2DB5B402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765EB7-93BA-8D87-7518-6C25B244D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F4673B-02DE-2DD5-2C12-9C0CAE9E0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D07C82-D180-DC04-2518-BA1A6C1B1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DDE86CA-CD32-D032-7A97-1A95BB52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BBF98F-FAB0-BAC0-729E-55942EA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5E4EEC-3340-0C9B-8F49-F97BD7EB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654F5-2CA6-15F1-B945-AC17C61F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FAC81F-761A-001C-A8A2-BCCFB890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E9A7F9-F012-A711-656A-8D8E5C84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E02B59-C6AE-D8EF-0230-0A5E1337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FCDAE7-9E86-B4FC-400D-BE00F2F0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BFC1FE-C01B-0529-6638-055ABB49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068C97-EF66-196B-BB1B-8D7F3043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63190-3D6E-5428-98AB-EC987A96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58464A-D47E-F888-B127-74B9E0FE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DCE0B7-DEC9-97E1-1E39-0B85C9556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BA1F00-6A00-0464-E936-069BC40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928A9C-BB9E-5256-C3B5-45691C3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979760-C112-F4C7-1472-DA74D677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2BE811-6146-64A4-0679-AF5B7C44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78F41E-6090-C1C5-4D8E-E3D2E1FA0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B44D4D-4BAB-9802-1B7F-80F45BE41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E78729-5892-2DC4-09EC-8FBE2ED8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57A0B-886C-4B69-9BB0-BE37C118C09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8C8531-13BF-92BD-3A58-23AFEF2D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8FB1B0-BBD8-338D-839F-7691CAFD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A16A4-01C8-4116-9C48-BB04EDAA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27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3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5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14.svg"/><Relationship Id="rId19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4.png"/><Relationship Id="rId18" Type="http://schemas.openxmlformats.org/officeDocument/2006/relationships/image" Target="../media/image74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71.svg"/><Relationship Id="rId17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70.svg"/><Relationship Id="rId19" Type="http://schemas.openxmlformats.org/officeDocument/2006/relationships/image" Target="../media/image14.png"/><Relationship Id="rId4" Type="http://schemas.openxmlformats.org/officeDocument/2006/relationships/image" Target="../media/image67.svg"/><Relationship Id="rId9" Type="http://schemas.openxmlformats.org/officeDocument/2006/relationships/image" Target="../media/image3.png"/><Relationship Id="rId14" Type="http://schemas.openxmlformats.org/officeDocument/2006/relationships/image" Target="../media/image7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5.png"/><Relationship Id="rId18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0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4.svg"/><Relationship Id="rId19" Type="http://schemas.openxmlformats.org/officeDocument/2006/relationships/image" Target="../media/image17.pn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23.sv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t="-9333" b="-9333"/>
            </a:stretch>
          </a:blipFill>
        </p:spPr>
      </p:sp>
      <p:sp>
        <p:nvSpPr>
          <p:cNvPr id="6" name="Freeform 6"/>
          <p:cNvSpPr/>
          <p:nvPr/>
        </p:nvSpPr>
        <p:spPr>
          <a:xfrm rot="-1783209">
            <a:off x="11046055" y="-11559"/>
            <a:ext cx="1037676" cy="712105"/>
          </a:xfrm>
          <a:custGeom>
            <a:avLst/>
            <a:gdLst/>
            <a:ahLst/>
            <a:cxnLst/>
            <a:rect l="l" t="t" r="r" b="b"/>
            <a:pathLst>
              <a:path w="1556514" h="1068158">
                <a:moveTo>
                  <a:pt x="0" y="0"/>
                </a:moveTo>
                <a:lnTo>
                  <a:pt x="1556514" y="0"/>
                </a:lnTo>
                <a:lnTo>
                  <a:pt x="1556514" y="1068158"/>
                </a:lnTo>
                <a:lnTo>
                  <a:pt x="0" y="1068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172200"/>
            <a:ext cx="3260528" cy="857327"/>
            <a:chOff x="0" y="0"/>
            <a:chExt cx="6521056" cy="17146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2786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05573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58359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6352166">
            <a:off x="9276357" y="5206622"/>
            <a:ext cx="331531" cy="732665"/>
          </a:xfrm>
          <a:custGeom>
            <a:avLst/>
            <a:gdLst/>
            <a:ahLst/>
            <a:cxnLst/>
            <a:rect l="l" t="t" r="r" b="b"/>
            <a:pathLst>
              <a:path w="497296" h="1098998">
                <a:moveTo>
                  <a:pt x="0" y="0"/>
                </a:moveTo>
                <a:lnTo>
                  <a:pt x="497297" y="0"/>
                </a:lnTo>
                <a:lnTo>
                  <a:pt x="497297" y="1098998"/>
                </a:lnTo>
                <a:lnTo>
                  <a:pt x="0" y="1098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213658" y="-787332"/>
            <a:ext cx="2312407" cy="2230510"/>
          </a:xfrm>
          <a:custGeom>
            <a:avLst/>
            <a:gdLst/>
            <a:ahLst/>
            <a:cxnLst/>
            <a:rect l="l" t="t" r="r" b="b"/>
            <a:pathLst>
              <a:path w="3468611" h="3345765">
                <a:moveTo>
                  <a:pt x="0" y="0"/>
                </a:moveTo>
                <a:lnTo>
                  <a:pt x="3468611" y="0"/>
                </a:lnTo>
                <a:lnTo>
                  <a:pt x="3468611" y="3345764"/>
                </a:lnTo>
                <a:lnTo>
                  <a:pt x="0" y="33457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646770">
            <a:off x="5497562" y="5837443"/>
            <a:ext cx="512458" cy="669515"/>
          </a:xfrm>
          <a:custGeom>
            <a:avLst/>
            <a:gdLst/>
            <a:ahLst/>
            <a:cxnLst/>
            <a:rect l="l" t="t" r="r" b="b"/>
            <a:pathLst>
              <a:path w="768687" h="1004273">
                <a:moveTo>
                  <a:pt x="0" y="0"/>
                </a:moveTo>
                <a:lnTo>
                  <a:pt x="768687" y="0"/>
                </a:lnTo>
                <a:lnTo>
                  <a:pt x="768687" y="1004274"/>
                </a:lnTo>
                <a:lnTo>
                  <a:pt x="0" y="10042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646770">
            <a:off x="8505448" y="59612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7" y="0"/>
                </a:lnTo>
                <a:lnTo>
                  <a:pt x="583527" y="762365"/>
                </a:lnTo>
                <a:lnTo>
                  <a:pt x="0" y="762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623472" y="5848628"/>
            <a:ext cx="518407" cy="323572"/>
          </a:xfrm>
          <a:custGeom>
            <a:avLst/>
            <a:gdLst/>
            <a:ahLst/>
            <a:cxnLst/>
            <a:rect l="l" t="t" r="r" b="b"/>
            <a:pathLst>
              <a:path w="777610" h="485358">
                <a:moveTo>
                  <a:pt x="0" y="0"/>
                </a:moveTo>
                <a:lnTo>
                  <a:pt x="777610" y="0"/>
                </a:lnTo>
                <a:lnTo>
                  <a:pt x="777610" y="485358"/>
                </a:lnTo>
                <a:lnTo>
                  <a:pt x="0" y="4853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46770">
            <a:off x="1193985" y="5059213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46770">
            <a:off x="201548" y="2124165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DE9ABF7-91DD-D5CF-BA35-9AC27CE7F1DE}"/>
              </a:ext>
            </a:extLst>
          </p:cNvPr>
          <p:cNvGrpSpPr/>
          <p:nvPr/>
        </p:nvGrpSpPr>
        <p:grpSpPr>
          <a:xfrm>
            <a:off x="901681" y="1745457"/>
            <a:ext cx="10325444" cy="3066554"/>
            <a:chOff x="901681" y="1745457"/>
            <a:chExt cx="10325444" cy="3066554"/>
          </a:xfrm>
        </p:grpSpPr>
        <p:grpSp>
          <p:nvGrpSpPr>
            <p:cNvPr id="3" name="Group 3"/>
            <p:cNvGrpSpPr/>
            <p:nvPr/>
          </p:nvGrpSpPr>
          <p:grpSpPr>
            <a:xfrm>
              <a:off x="1248298" y="1995276"/>
              <a:ext cx="9978827" cy="2243984"/>
              <a:chOff x="0" y="0"/>
              <a:chExt cx="19957655" cy="448796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798533" cy="4487968"/>
              </a:xfrm>
              <a:custGeom>
                <a:avLst/>
                <a:gdLst/>
                <a:ahLst/>
                <a:cxnLst/>
                <a:rect l="l" t="t" r="r" b="b"/>
                <a:pathLst>
                  <a:path w="13798533" h="4487968">
                    <a:moveTo>
                      <a:pt x="0" y="0"/>
                    </a:moveTo>
                    <a:lnTo>
                      <a:pt x="13798533" y="0"/>
                    </a:lnTo>
                    <a:lnTo>
                      <a:pt x="13798533" y="4487968"/>
                    </a:lnTo>
                    <a:lnTo>
                      <a:pt x="0" y="44879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6159122" y="0"/>
                <a:ext cx="13798533" cy="4487968"/>
              </a:xfrm>
              <a:custGeom>
                <a:avLst/>
                <a:gdLst/>
                <a:ahLst/>
                <a:cxnLst/>
                <a:rect l="l" t="t" r="r" b="b"/>
                <a:pathLst>
                  <a:path w="13798533" h="4487968">
                    <a:moveTo>
                      <a:pt x="0" y="0"/>
                    </a:moveTo>
                    <a:lnTo>
                      <a:pt x="13798533" y="0"/>
                    </a:lnTo>
                    <a:lnTo>
                      <a:pt x="13798533" y="4487968"/>
                    </a:lnTo>
                    <a:lnTo>
                      <a:pt x="0" y="44879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5E2FBEE-9EB0-7BB2-93F2-54CAEF403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01681" y="1745457"/>
              <a:ext cx="8571719" cy="3066554"/>
            </a:xfrm>
            <a:prstGeom prst="rect">
              <a:avLst/>
            </a:prstGeom>
          </p:spPr>
        </p:pic>
      </p:grpSp>
      <p:sp>
        <p:nvSpPr>
          <p:cNvPr id="19" name="Freeform 19"/>
          <p:cNvSpPr/>
          <p:nvPr/>
        </p:nvSpPr>
        <p:spPr>
          <a:xfrm>
            <a:off x="8737342" y="1443178"/>
            <a:ext cx="2768858" cy="3430697"/>
          </a:xfrm>
          <a:custGeom>
            <a:avLst/>
            <a:gdLst/>
            <a:ahLst/>
            <a:cxnLst/>
            <a:rect l="l" t="t" r="r" b="b"/>
            <a:pathLst>
              <a:path w="4153287" h="5146045">
                <a:moveTo>
                  <a:pt x="0" y="0"/>
                </a:moveTo>
                <a:lnTo>
                  <a:pt x="4153287" y="0"/>
                </a:lnTo>
                <a:lnTo>
                  <a:pt x="4153287" y="5146045"/>
                </a:lnTo>
                <a:lnTo>
                  <a:pt x="0" y="51460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6751AE-EE41-7A52-7734-5417BB0B32AC}"/>
              </a:ext>
            </a:extLst>
          </p:cNvPr>
          <p:cNvSpPr txBox="1"/>
          <p:nvPr/>
        </p:nvSpPr>
        <p:spPr>
          <a:xfrm>
            <a:off x="476220" y="1746919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Cả ba người thu hoạch được số phần của rẫy cà phê là: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8464518-B1B6-3B41-E921-E9DB7F37FDD6}"/>
                  </a:ext>
                </a:extLst>
              </p:cNvPr>
              <p:cNvSpPr txBox="1"/>
              <p:nvPr/>
            </p:nvSpPr>
            <p:spPr>
              <a:xfrm>
                <a:off x="3095451" y="2668574"/>
                <a:ext cx="4277739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48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b="1" dirty="0"/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464518-B1B6-3B41-E921-E9DB7F37F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51" y="2668574"/>
                <a:ext cx="4277739" cy="1202252"/>
              </a:xfrm>
              <a:prstGeom prst="rect">
                <a:avLst/>
              </a:prstGeom>
              <a:blipFill>
                <a:blip r:embed="rId2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7EFD5C-4011-B82D-97A5-4B6C28505ED8}"/>
              </a:ext>
            </a:extLst>
          </p:cNvPr>
          <p:cNvSpPr txBox="1"/>
          <p:nvPr/>
        </p:nvSpPr>
        <p:spPr>
          <a:xfrm>
            <a:off x="3860454" y="4180432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72D5274-5FD7-D265-FD08-7AC7730F957A}"/>
                  </a:ext>
                </a:extLst>
              </p:cNvPr>
              <p:cNvSpPr txBox="1"/>
              <p:nvPr/>
            </p:nvSpPr>
            <p:spPr>
              <a:xfrm>
                <a:off x="6252124" y="3938859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2D5274-5FD7-D265-FD08-7AC7730F9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24" y="3938859"/>
                <a:ext cx="1230804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9257CB-B509-997C-5A85-570D98A4660B}"/>
              </a:ext>
            </a:extLst>
          </p:cNvPr>
          <p:cNvSpPr txBox="1"/>
          <p:nvPr/>
        </p:nvSpPr>
        <p:spPr>
          <a:xfrm>
            <a:off x="7116129" y="4216925"/>
            <a:ext cx="123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rẫy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88FCF5-6C60-BB6D-BD74-B2E48BEF093E}"/>
              </a:ext>
            </a:extLst>
          </p:cNvPr>
          <p:cNvSpPr txBox="1"/>
          <p:nvPr/>
        </p:nvSpPr>
        <p:spPr>
          <a:xfrm>
            <a:off x="4211928" y="113318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53882F-13E0-B839-76F3-96F9510C4D18}"/>
              </a:ext>
            </a:extLst>
          </p:cNvPr>
          <p:cNvSpPr txBox="1"/>
          <p:nvPr/>
        </p:nvSpPr>
        <p:spPr>
          <a:xfrm>
            <a:off x="7241859" y="2941058"/>
            <a:ext cx="14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rẫy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F17E20B-4646-FC40-DCC4-A0FB44D4885A}"/>
              </a:ext>
            </a:extLst>
          </p:cNvPr>
          <p:cNvGrpSpPr/>
          <p:nvPr/>
        </p:nvGrpSpPr>
        <p:grpSpPr>
          <a:xfrm>
            <a:off x="1067627" y="509856"/>
            <a:ext cx="1738596" cy="824009"/>
            <a:chOff x="4308562" y="1325354"/>
            <a:chExt cx="1752878" cy="945043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B45439C7-634E-2DE3-7D97-A1405D078F31}"/>
                </a:ext>
              </a:extLst>
            </p:cNvPr>
            <p:cNvSpPr/>
            <p:nvPr/>
          </p:nvSpPr>
          <p:spPr>
            <a:xfrm>
              <a:off x="4308562" y="1325354"/>
              <a:ext cx="1752877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4">
              <a:extLst>
                <a:ext uri="{FF2B5EF4-FFF2-40B4-BE49-F238E27FC236}">
                  <a16:creationId xmlns="" xmlns:a16="http://schemas.microsoft.com/office/drawing/2014/main" id="{EBDF2433-E5CE-52A4-4180-C0EF411F9550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3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13059" y="1984456"/>
            <a:ext cx="9978827" cy="2243984"/>
            <a:chOff x="0" y="0"/>
            <a:chExt cx="19957655" cy="44879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98533" cy="4487968"/>
            </a:xfrm>
            <a:custGeom>
              <a:avLst/>
              <a:gdLst/>
              <a:ahLst/>
              <a:cxnLst/>
              <a:rect l="l" t="t" r="r" b="b"/>
              <a:pathLst>
                <a:path w="13798533" h="4487968">
                  <a:moveTo>
                    <a:pt x="0" y="0"/>
                  </a:moveTo>
                  <a:lnTo>
                    <a:pt x="13798533" y="0"/>
                  </a:lnTo>
                  <a:lnTo>
                    <a:pt x="13798533" y="4487968"/>
                  </a:lnTo>
                  <a:lnTo>
                    <a:pt x="0" y="448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6159122" y="0"/>
              <a:ext cx="13798533" cy="4487968"/>
            </a:xfrm>
            <a:custGeom>
              <a:avLst/>
              <a:gdLst/>
              <a:ahLst/>
              <a:cxnLst/>
              <a:rect l="l" t="t" r="r" b="b"/>
              <a:pathLst>
                <a:path w="13798533" h="4487968">
                  <a:moveTo>
                    <a:pt x="0" y="0"/>
                  </a:moveTo>
                  <a:lnTo>
                    <a:pt x="13798533" y="0"/>
                  </a:lnTo>
                  <a:lnTo>
                    <a:pt x="13798533" y="4487968"/>
                  </a:lnTo>
                  <a:lnTo>
                    <a:pt x="0" y="4487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783209">
            <a:off x="11046055" y="-11559"/>
            <a:ext cx="1037676" cy="712105"/>
          </a:xfrm>
          <a:custGeom>
            <a:avLst/>
            <a:gdLst/>
            <a:ahLst/>
            <a:cxnLst/>
            <a:rect l="l" t="t" r="r" b="b"/>
            <a:pathLst>
              <a:path w="1556514" h="1068158">
                <a:moveTo>
                  <a:pt x="0" y="0"/>
                </a:moveTo>
                <a:lnTo>
                  <a:pt x="1556514" y="0"/>
                </a:lnTo>
                <a:lnTo>
                  <a:pt x="1556514" y="1068158"/>
                </a:lnTo>
                <a:lnTo>
                  <a:pt x="0" y="10681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172200"/>
            <a:ext cx="3260528" cy="857327"/>
            <a:chOff x="0" y="0"/>
            <a:chExt cx="6521056" cy="17146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2786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05573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58359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6352166">
            <a:off x="9276357" y="5206622"/>
            <a:ext cx="331531" cy="732665"/>
          </a:xfrm>
          <a:custGeom>
            <a:avLst/>
            <a:gdLst/>
            <a:ahLst/>
            <a:cxnLst/>
            <a:rect l="l" t="t" r="r" b="b"/>
            <a:pathLst>
              <a:path w="497296" h="1098998">
                <a:moveTo>
                  <a:pt x="0" y="0"/>
                </a:moveTo>
                <a:lnTo>
                  <a:pt x="497297" y="0"/>
                </a:lnTo>
                <a:lnTo>
                  <a:pt x="497297" y="1098998"/>
                </a:lnTo>
                <a:lnTo>
                  <a:pt x="0" y="10989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213658" y="-787332"/>
            <a:ext cx="2312407" cy="2230510"/>
          </a:xfrm>
          <a:custGeom>
            <a:avLst/>
            <a:gdLst/>
            <a:ahLst/>
            <a:cxnLst/>
            <a:rect l="l" t="t" r="r" b="b"/>
            <a:pathLst>
              <a:path w="3468611" h="3345765">
                <a:moveTo>
                  <a:pt x="0" y="0"/>
                </a:moveTo>
                <a:lnTo>
                  <a:pt x="3468611" y="0"/>
                </a:lnTo>
                <a:lnTo>
                  <a:pt x="3468611" y="3345764"/>
                </a:lnTo>
                <a:lnTo>
                  <a:pt x="0" y="3345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646770">
            <a:off x="5497562" y="5837443"/>
            <a:ext cx="512458" cy="669515"/>
          </a:xfrm>
          <a:custGeom>
            <a:avLst/>
            <a:gdLst/>
            <a:ahLst/>
            <a:cxnLst/>
            <a:rect l="l" t="t" r="r" b="b"/>
            <a:pathLst>
              <a:path w="768687" h="1004273">
                <a:moveTo>
                  <a:pt x="0" y="0"/>
                </a:moveTo>
                <a:lnTo>
                  <a:pt x="768687" y="0"/>
                </a:lnTo>
                <a:lnTo>
                  <a:pt x="768687" y="1004274"/>
                </a:lnTo>
                <a:lnTo>
                  <a:pt x="0" y="10042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646770">
            <a:off x="8505448" y="59612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7" y="0"/>
                </a:lnTo>
                <a:lnTo>
                  <a:pt x="583527" y="762365"/>
                </a:lnTo>
                <a:lnTo>
                  <a:pt x="0" y="76236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623472" y="5848628"/>
            <a:ext cx="518407" cy="323572"/>
          </a:xfrm>
          <a:custGeom>
            <a:avLst/>
            <a:gdLst/>
            <a:ahLst/>
            <a:cxnLst/>
            <a:rect l="l" t="t" r="r" b="b"/>
            <a:pathLst>
              <a:path w="777610" h="485358">
                <a:moveTo>
                  <a:pt x="0" y="0"/>
                </a:moveTo>
                <a:lnTo>
                  <a:pt x="777610" y="0"/>
                </a:lnTo>
                <a:lnTo>
                  <a:pt x="777610" y="485358"/>
                </a:lnTo>
                <a:lnTo>
                  <a:pt x="0" y="4853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46770">
            <a:off x="1193985" y="5059213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46770">
            <a:off x="201548" y="2124165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37342" y="1443178"/>
            <a:ext cx="2768858" cy="3430697"/>
          </a:xfrm>
          <a:custGeom>
            <a:avLst/>
            <a:gdLst/>
            <a:ahLst/>
            <a:cxnLst/>
            <a:rect l="l" t="t" r="r" b="b"/>
            <a:pathLst>
              <a:path w="4153287" h="5146045">
                <a:moveTo>
                  <a:pt x="0" y="0"/>
                </a:moveTo>
                <a:lnTo>
                  <a:pt x="4153287" y="0"/>
                </a:lnTo>
                <a:lnTo>
                  <a:pt x="4153287" y="5146045"/>
                </a:lnTo>
                <a:lnTo>
                  <a:pt x="0" y="51460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50B4661-CED0-868B-0C7E-ABCEABB69F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0114" y="1820637"/>
            <a:ext cx="8516850" cy="306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t="-9333" b="-9333"/>
            </a:stretch>
          </a:blipFill>
        </p:spPr>
      </p:sp>
      <p:sp>
        <p:nvSpPr>
          <p:cNvPr id="6" name="Freeform 6"/>
          <p:cNvSpPr/>
          <p:nvPr/>
        </p:nvSpPr>
        <p:spPr>
          <a:xfrm rot="-1783209">
            <a:off x="11046055" y="-11559"/>
            <a:ext cx="1037676" cy="712105"/>
          </a:xfrm>
          <a:custGeom>
            <a:avLst/>
            <a:gdLst/>
            <a:ahLst/>
            <a:cxnLst/>
            <a:rect l="l" t="t" r="r" b="b"/>
            <a:pathLst>
              <a:path w="1556514" h="1068158">
                <a:moveTo>
                  <a:pt x="0" y="0"/>
                </a:moveTo>
                <a:lnTo>
                  <a:pt x="1556514" y="0"/>
                </a:lnTo>
                <a:lnTo>
                  <a:pt x="1556514" y="1068158"/>
                </a:lnTo>
                <a:lnTo>
                  <a:pt x="0" y="1068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6172200"/>
            <a:ext cx="3260528" cy="857327"/>
            <a:chOff x="0" y="0"/>
            <a:chExt cx="6521056" cy="17146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2786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055730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583595" y="0"/>
              <a:ext cx="1937461" cy="1714653"/>
            </a:xfrm>
            <a:custGeom>
              <a:avLst/>
              <a:gdLst/>
              <a:ahLst/>
              <a:cxnLst/>
              <a:rect l="l" t="t" r="r" b="b"/>
              <a:pathLst>
                <a:path w="1937461" h="1714653">
                  <a:moveTo>
                    <a:pt x="0" y="0"/>
                  </a:moveTo>
                  <a:lnTo>
                    <a:pt x="1937461" y="0"/>
                  </a:lnTo>
                  <a:lnTo>
                    <a:pt x="1937461" y="1714653"/>
                  </a:lnTo>
                  <a:lnTo>
                    <a:pt x="0" y="17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6352166">
            <a:off x="9276357" y="5206622"/>
            <a:ext cx="331531" cy="732665"/>
          </a:xfrm>
          <a:custGeom>
            <a:avLst/>
            <a:gdLst/>
            <a:ahLst/>
            <a:cxnLst/>
            <a:rect l="l" t="t" r="r" b="b"/>
            <a:pathLst>
              <a:path w="497296" h="1098998">
                <a:moveTo>
                  <a:pt x="0" y="0"/>
                </a:moveTo>
                <a:lnTo>
                  <a:pt x="497297" y="0"/>
                </a:lnTo>
                <a:lnTo>
                  <a:pt x="497297" y="1098998"/>
                </a:lnTo>
                <a:lnTo>
                  <a:pt x="0" y="1098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1213658" y="-787332"/>
            <a:ext cx="2312407" cy="2230510"/>
          </a:xfrm>
          <a:custGeom>
            <a:avLst/>
            <a:gdLst/>
            <a:ahLst/>
            <a:cxnLst/>
            <a:rect l="l" t="t" r="r" b="b"/>
            <a:pathLst>
              <a:path w="3468611" h="3345765">
                <a:moveTo>
                  <a:pt x="0" y="0"/>
                </a:moveTo>
                <a:lnTo>
                  <a:pt x="3468611" y="0"/>
                </a:lnTo>
                <a:lnTo>
                  <a:pt x="3468611" y="3345764"/>
                </a:lnTo>
                <a:lnTo>
                  <a:pt x="0" y="33457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646770">
            <a:off x="5497562" y="5837443"/>
            <a:ext cx="512458" cy="669515"/>
          </a:xfrm>
          <a:custGeom>
            <a:avLst/>
            <a:gdLst/>
            <a:ahLst/>
            <a:cxnLst/>
            <a:rect l="l" t="t" r="r" b="b"/>
            <a:pathLst>
              <a:path w="768687" h="1004273">
                <a:moveTo>
                  <a:pt x="0" y="0"/>
                </a:moveTo>
                <a:lnTo>
                  <a:pt x="768687" y="0"/>
                </a:lnTo>
                <a:lnTo>
                  <a:pt x="768687" y="1004274"/>
                </a:lnTo>
                <a:lnTo>
                  <a:pt x="0" y="10042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46770">
            <a:off x="8505448" y="59612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7" y="0"/>
                </a:lnTo>
                <a:lnTo>
                  <a:pt x="583527" y="762365"/>
                </a:lnTo>
                <a:lnTo>
                  <a:pt x="0" y="762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623472" y="5848628"/>
            <a:ext cx="518407" cy="323572"/>
          </a:xfrm>
          <a:custGeom>
            <a:avLst/>
            <a:gdLst/>
            <a:ahLst/>
            <a:cxnLst/>
            <a:rect l="l" t="t" r="r" b="b"/>
            <a:pathLst>
              <a:path w="777610" h="485358">
                <a:moveTo>
                  <a:pt x="0" y="0"/>
                </a:moveTo>
                <a:lnTo>
                  <a:pt x="777610" y="0"/>
                </a:lnTo>
                <a:lnTo>
                  <a:pt x="777610" y="485358"/>
                </a:lnTo>
                <a:lnTo>
                  <a:pt x="0" y="4853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46770">
            <a:off x="10657626" y="2124165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7" y="0"/>
                </a:lnTo>
                <a:lnTo>
                  <a:pt x="583527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46770">
            <a:off x="201548" y="2124165"/>
            <a:ext cx="389017" cy="508243"/>
          </a:xfrm>
          <a:custGeom>
            <a:avLst/>
            <a:gdLst/>
            <a:ahLst/>
            <a:cxnLst/>
            <a:rect l="l" t="t" r="r" b="b"/>
            <a:pathLst>
              <a:path w="583526" h="762364">
                <a:moveTo>
                  <a:pt x="0" y="0"/>
                </a:moveTo>
                <a:lnTo>
                  <a:pt x="583526" y="0"/>
                </a:lnTo>
                <a:lnTo>
                  <a:pt x="583526" y="762364"/>
                </a:lnTo>
                <a:lnTo>
                  <a:pt x="0" y="7623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B65CFB6-A57C-4EFE-0A82-E89CA71CC42E}"/>
              </a:ext>
            </a:extLst>
          </p:cNvPr>
          <p:cNvGrpSpPr/>
          <p:nvPr/>
        </p:nvGrpSpPr>
        <p:grpSpPr>
          <a:xfrm>
            <a:off x="455580" y="2359072"/>
            <a:ext cx="5158844" cy="2066878"/>
            <a:chOff x="455580" y="2359072"/>
            <a:chExt cx="5158844" cy="2066878"/>
          </a:xfrm>
        </p:grpSpPr>
        <p:grpSp>
          <p:nvGrpSpPr>
            <p:cNvPr id="37" name="Group 3">
              <a:extLst>
                <a:ext uri="{FF2B5EF4-FFF2-40B4-BE49-F238E27FC236}">
                  <a16:creationId xmlns="" xmlns:a16="http://schemas.microsoft.com/office/drawing/2014/main" id="{605536A3-A255-8CAB-0F55-28F485181682}"/>
                </a:ext>
              </a:extLst>
            </p:cNvPr>
            <p:cNvGrpSpPr/>
            <p:nvPr/>
          </p:nvGrpSpPr>
          <p:grpSpPr>
            <a:xfrm>
              <a:off x="455580" y="2359072"/>
              <a:ext cx="5158844" cy="2066878"/>
              <a:chOff x="0" y="0"/>
              <a:chExt cx="12643826" cy="2843274"/>
            </a:xfrm>
          </p:grpSpPr>
          <p:sp>
            <p:nvSpPr>
              <p:cNvPr id="38" name="Freeform 4">
                <a:extLst>
                  <a:ext uri="{FF2B5EF4-FFF2-40B4-BE49-F238E27FC236}">
                    <a16:creationId xmlns="" xmlns:a16="http://schemas.microsoft.com/office/drawing/2014/main" id="{0B6480D2-06D3-DA25-C68B-13ED8CA017A5}"/>
                  </a:ext>
                </a:extLst>
              </p:cNvPr>
              <p:cNvSpPr/>
              <p:nvPr/>
            </p:nvSpPr>
            <p:spPr>
              <a:xfrm>
                <a:off x="0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9" name="Freeform 5">
                <a:extLst>
                  <a:ext uri="{FF2B5EF4-FFF2-40B4-BE49-F238E27FC236}">
                    <a16:creationId xmlns="" xmlns:a16="http://schemas.microsoft.com/office/drawing/2014/main" id="{7353C559-8EA8-E38F-BC76-33101AD4BC49}"/>
                  </a:ext>
                </a:extLst>
              </p:cNvPr>
              <p:cNvSpPr/>
              <p:nvPr/>
            </p:nvSpPr>
            <p:spPr>
              <a:xfrm>
                <a:off x="3902005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6" name="TextBox 8">
              <a:extLst>
                <a:ext uri="{FF2B5EF4-FFF2-40B4-BE49-F238E27FC236}">
                  <a16:creationId xmlns="" xmlns:a16="http://schemas.microsoft.com/office/drawing/2014/main" id="{72B250DB-5B9D-C90D-F108-21CDDFC16CAD}"/>
                </a:ext>
              </a:extLst>
            </p:cNvPr>
            <p:cNvSpPr txBox="1"/>
            <p:nvPr/>
          </p:nvSpPr>
          <p:spPr>
            <a:xfrm>
              <a:off x="964408" y="2673261"/>
              <a:ext cx="4344316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B325922-9A0E-3630-F12B-FC044B009C42}"/>
              </a:ext>
            </a:extLst>
          </p:cNvPr>
          <p:cNvGrpSpPr/>
          <p:nvPr/>
        </p:nvGrpSpPr>
        <p:grpSpPr>
          <a:xfrm>
            <a:off x="6135475" y="2378486"/>
            <a:ext cx="5158844" cy="2066878"/>
            <a:chOff x="455580" y="2359072"/>
            <a:chExt cx="5158844" cy="2066878"/>
          </a:xfrm>
        </p:grpSpPr>
        <p:grpSp>
          <p:nvGrpSpPr>
            <p:cNvPr id="49" name="Group 3">
              <a:extLst>
                <a:ext uri="{FF2B5EF4-FFF2-40B4-BE49-F238E27FC236}">
                  <a16:creationId xmlns="" xmlns:a16="http://schemas.microsoft.com/office/drawing/2014/main" id="{49EBAF93-D870-A4EB-1C2C-D3FFC3F7F6F7}"/>
                </a:ext>
              </a:extLst>
            </p:cNvPr>
            <p:cNvGrpSpPr/>
            <p:nvPr/>
          </p:nvGrpSpPr>
          <p:grpSpPr>
            <a:xfrm>
              <a:off x="455580" y="2359072"/>
              <a:ext cx="5158844" cy="2066878"/>
              <a:chOff x="0" y="0"/>
              <a:chExt cx="12643826" cy="2843274"/>
            </a:xfrm>
          </p:grpSpPr>
          <p:sp>
            <p:nvSpPr>
              <p:cNvPr id="51" name="Freeform 4">
                <a:extLst>
                  <a:ext uri="{FF2B5EF4-FFF2-40B4-BE49-F238E27FC236}">
                    <a16:creationId xmlns="" xmlns:a16="http://schemas.microsoft.com/office/drawing/2014/main" id="{4B7B7D2B-7B84-E6A2-96F9-A3902FC64A8E}"/>
                  </a:ext>
                </a:extLst>
              </p:cNvPr>
              <p:cNvSpPr/>
              <p:nvPr/>
            </p:nvSpPr>
            <p:spPr>
              <a:xfrm>
                <a:off x="0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2" name="Freeform 5">
                <a:extLst>
                  <a:ext uri="{FF2B5EF4-FFF2-40B4-BE49-F238E27FC236}">
                    <a16:creationId xmlns="" xmlns:a16="http://schemas.microsoft.com/office/drawing/2014/main" id="{1E66FAF6-00D6-7148-DD00-CFA38D25DFAC}"/>
                  </a:ext>
                </a:extLst>
              </p:cNvPr>
              <p:cNvSpPr/>
              <p:nvPr/>
            </p:nvSpPr>
            <p:spPr>
              <a:xfrm>
                <a:off x="3902005" y="0"/>
                <a:ext cx="8741821" cy="2843274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xmlns="" r:embed="rId1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50" name="TextBox 8">
              <a:extLst>
                <a:ext uri="{FF2B5EF4-FFF2-40B4-BE49-F238E27FC236}">
                  <a16:creationId xmlns="" xmlns:a16="http://schemas.microsoft.com/office/drawing/2014/main" id="{7ECC2C9D-EA0F-2814-2100-C4D0598DD60B}"/>
                </a:ext>
              </a:extLst>
            </p:cNvPr>
            <p:cNvSpPr txBox="1"/>
            <p:nvPr/>
          </p:nvSpPr>
          <p:spPr>
            <a:xfrm>
              <a:off x="964408" y="2673261"/>
              <a:ext cx="4344316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Freeform 21">
            <a:extLst>
              <a:ext uri="{FF2B5EF4-FFF2-40B4-BE49-F238E27FC236}">
                <a16:creationId xmlns="" xmlns:a16="http://schemas.microsoft.com/office/drawing/2014/main" id="{BCF1743B-34B9-6F8A-F308-DEBF5254A527}"/>
              </a:ext>
            </a:extLst>
          </p:cNvPr>
          <p:cNvSpPr/>
          <p:nvPr/>
        </p:nvSpPr>
        <p:spPr>
          <a:xfrm>
            <a:off x="7918863" y="516997"/>
            <a:ext cx="1205645" cy="1538303"/>
          </a:xfrm>
          <a:custGeom>
            <a:avLst/>
            <a:gdLst/>
            <a:ahLst/>
            <a:cxnLst/>
            <a:rect l="l" t="t" r="r" b="b"/>
            <a:pathLst>
              <a:path w="2336279" h="2980898">
                <a:moveTo>
                  <a:pt x="0" y="0"/>
                </a:moveTo>
                <a:lnTo>
                  <a:pt x="2336279" y="0"/>
                </a:lnTo>
                <a:lnTo>
                  <a:pt x="2336279" y="2980899"/>
                </a:lnTo>
                <a:lnTo>
                  <a:pt x="0" y="298089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F8603FF-08CD-D418-4722-E1A7052A55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2655" y="327923"/>
            <a:ext cx="4584589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309C48A-B9F2-1708-5F75-CE243FB83760}"/>
              </a:ext>
            </a:extLst>
          </p:cNvPr>
          <p:cNvGrpSpPr/>
          <p:nvPr/>
        </p:nvGrpSpPr>
        <p:grpSpPr>
          <a:xfrm>
            <a:off x="927197" y="464325"/>
            <a:ext cx="3368356" cy="832847"/>
            <a:chOff x="4308563" y="1325354"/>
            <a:chExt cx="3368356" cy="945043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FEC514A0-9E4A-CCC1-FA58-CA7EA3534A31}"/>
                </a:ext>
              </a:extLst>
            </p:cNvPr>
            <p:cNvSpPr/>
            <p:nvPr/>
          </p:nvSpPr>
          <p:spPr>
            <a:xfrm>
              <a:off x="4308563" y="1325354"/>
              <a:ext cx="3368356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="" xmlns:a16="http://schemas.microsoft.com/office/drawing/2014/main" id="{27D52D6E-D076-7537-0024-A31C234403AA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644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F8F91719-A9EA-A799-340C-2EBD8B933E80}"/>
              </a:ext>
            </a:extLst>
          </p:cNvPr>
          <p:cNvSpPr txBox="1"/>
          <p:nvPr/>
        </p:nvSpPr>
        <p:spPr>
          <a:xfrm>
            <a:off x="2473977" y="538831"/>
            <a:ext cx="175287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00"/>
              </a:lnSpc>
            </a:pPr>
            <a:r>
              <a:rPr lang="en-US" sz="4400" b="1" spc="-6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spc="-6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F8D473A-F4CA-F902-1322-05C89DB8C89E}"/>
                  </a:ext>
                </a:extLst>
              </p:cNvPr>
              <p:cNvSpPr txBox="1"/>
              <p:nvPr/>
            </p:nvSpPr>
            <p:spPr>
              <a:xfrm>
                <a:off x="2194356" y="1371678"/>
                <a:ext cx="193170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8D473A-F4CA-F902-1322-05C89DB8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356" y="1371678"/>
                <a:ext cx="1931705" cy="1692771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C7F8304-3422-6C67-545C-99D39DF7F085}"/>
              </a:ext>
            </a:extLst>
          </p:cNvPr>
          <p:cNvGrpSpPr/>
          <p:nvPr/>
        </p:nvGrpSpPr>
        <p:grpSpPr>
          <a:xfrm>
            <a:off x="631685" y="1409263"/>
            <a:ext cx="1752877" cy="695210"/>
            <a:chOff x="4355570" y="1318547"/>
            <a:chExt cx="1752877" cy="788865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F600AD44-76F5-F618-AE5A-67F05EF7C075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4">
              <a:extLst>
                <a:ext uri="{FF2B5EF4-FFF2-40B4-BE49-F238E27FC236}">
                  <a16:creationId xmlns="" xmlns:a16="http://schemas.microsoft.com/office/drawing/2014/main" id="{CA90BBA1-127C-7201-1FFD-197611E05901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86B1111-8A8A-377B-B508-C6D301237E29}"/>
                  </a:ext>
                </a:extLst>
              </p:cNvPr>
              <p:cNvSpPr txBox="1"/>
              <p:nvPr/>
            </p:nvSpPr>
            <p:spPr>
              <a:xfrm>
                <a:off x="7158592" y="1297172"/>
                <a:ext cx="298692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6B1111-8A8A-377B-B508-C6D30123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92" y="1297172"/>
                <a:ext cx="2986922" cy="1692771"/>
              </a:xfrm>
              <a:prstGeom prst="rect">
                <a:avLst/>
              </a:prstGeom>
              <a:blipFill>
                <a:blip r:embed="rId5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0804098-7B2F-2B88-F3ED-72C22587B095}"/>
              </a:ext>
            </a:extLst>
          </p:cNvPr>
          <p:cNvGrpSpPr/>
          <p:nvPr/>
        </p:nvGrpSpPr>
        <p:grpSpPr>
          <a:xfrm>
            <a:off x="6282153" y="1448347"/>
            <a:ext cx="1752877" cy="695210"/>
            <a:chOff x="4355570" y="1318547"/>
            <a:chExt cx="1752877" cy="788865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8B210AAD-6E53-7CF4-9B51-5F9A56940BC7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0C35A32-EB4B-1263-D860-26B8BE7D2C8E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F748D6C-CE22-9F58-2DE5-590027A87E25}"/>
                  </a:ext>
                </a:extLst>
              </p:cNvPr>
              <p:cNvSpPr txBox="1"/>
              <p:nvPr/>
            </p:nvSpPr>
            <p:spPr>
              <a:xfrm>
                <a:off x="1931120" y="3533590"/>
                <a:ext cx="256052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748D6C-CE22-9F58-2DE5-590027A8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20" y="3533590"/>
                <a:ext cx="2560524" cy="1692771"/>
              </a:xfrm>
              <a:prstGeom prst="rect">
                <a:avLst/>
              </a:prstGeom>
              <a:blipFill>
                <a:blip r:embed="rId6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7EA3DB4-6D2F-798B-DCC3-A50A5DB4CAE8}"/>
              </a:ext>
            </a:extLst>
          </p:cNvPr>
          <p:cNvGrpSpPr/>
          <p:nvPr/>
        </p:nvGrpSpPr>
        <p:grpSpPr>
          <a:xfrm>
            <a:off x="682859" y="3494506"/>
            <a:ext cx="1752877" cy="695210"/>
            <a:chOff x="4355570" y="1318547"/>
            <a:chExt cx="1752877" cy="788865"/>
          </a:xfrm>
        </p:grpSpPr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C15084E7-25F2-FE26-2B6C-E9874078CCB5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>
              <a:extLst>
                <a:ext uri="{FF2B5EF4-FFF2-40B4-BE49-F238E27FC236}">
                  <a16:creationId xmlns="" xmlns:a16="http://schemas.microsoft.com/office/drawing/2014/main" id="{869E27F3-369B-E38E-03C6-296CE6FF6604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8B544813-C051-2820-85E1-E663F34C55C0}"/>
                  </a:ext>
                </a:extLst>
              </p:cNvPr>
              <p:cNvSpPr txBox="1"/>
              <p:nvPr/>
            </p:nvSpPr>
            <p:spPr>
              <a:xfrm>
                <a:off x="7158592" y="3542080"/>
                <a:ext cx="2986922" cy="176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44813-C051-2820-85E1-E663F34C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92" y="3542080"/>
                <a:ext cx="2986922" cy="1762534"/>
              </a:xfrm>
              <a:prstGeom prst="rect">
                <a:avLst/>
              </a:prstGeom>
              <a:blipFill>
                <a:blip r:embed="rId7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F9EA5E6-A299-5BF5-E5B6-77B4A04D03C0}"/>
              </a:ext>
            </a:extLst>
          </p:cNvPr>
          <p:cNvGrpSpPr/>
          <p:nvPr/>
        </p:nvGrpSpPr>
        <p:grpSpPr>
          <a:xfrm>
            <a:off x="6282153" y="3672152"/>
            <a:ext cx="1752877" cy="695210"/>
            <a:chOff x="4355570" y="1318547"/>
            <a:chExt cx="1752877" cy="788865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342C7098-3939-F41F-7CE8-4C032CC7D8E4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F9B55B0-4F2B-4156-111C-1771E0D38A08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1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A9A415F-EA88-8EB9-AA4B-B966C33C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E2204D8-E80F-C819-87F3-FDD53E095D30}"/>
              </a:ext>
            </a:extLst>
          </p:cNvPr>
          <p:cNvGrpSpPr/>
          <p:nvPr/>
        </p:nvGrpSpPr>
        <p:grpSpPr>
          <a:xfrm>
            <a:off x="927197" y="464325"/>
            <a:ext cx="3368356" cy="832847"/>
            <a:chOff x="4308563" y="1325354"/>
            <a:chExt cx="3368356" cy="945043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24A6FA56-1EDB-87AB-DDFD-F8BE344E520F}"/>
                </a:ext>
              </a:extLst>
            </p:cNvPr>
            <p:cNvSpPr/>
            <p:nvPr/>
          </p:nvSpPr>
          <p:spPr>
            <a:xfrm>
              <a:off x="4308563" y="1325354"/>
              <a:ext cx="3368356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="" xmlns:a16="http://schemas.microsoft.com/office/drawing/2014/main" id="{62FC873F-4785-D65C-2F4C-F4527058B323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644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9C675A67-80E8-6451-8898-44DD19C4E364}"/>
              </a:ext>
            </a:extLst>
          </p:cNvPr>
          <p:cNvSpPr txBox="1"/>
          <p:nvPr/>
        </p:nvSpPr>
        <p:spPr>
          <a:xfrm>
            <a:off x="2473977" y="538831"/>
            <a:ext cx="175287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00"/>
              </a:lnSpc>
            </a:pPr>
            <a:r>
              <a:rPr lang="en-US" sz="4400" b="1" spc="-6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spc="-6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3D3EF71-E69D-B8DF-69A6-7147B5378057}"/>
                  </a:ext>
                </a:extLst>
              </p:cNvPr>
              <p:cNvSpPr txBox="1"/>
              <p:nvPr/>
            </p:nvSpPr>
            <p:spPr>
              <a:xfrm>
                <a:off x="1568537" y="1435788"/>
                <a:ext cx="1931705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D3EF71-E69D-B8DF-69A6-7147B5378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37" y="1435788"/>
                <a:ext cx="1931705" cy="1425968"/>
              </a:xfrm>
              <a:prstGeom prst="rect">
                <a:avLst/>
              </a:prstGeom>
              <a:blipFill>
                <a:blip r:embed="rId4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D967B80-A203-F2EC-2934-AB7D1016AA55}"/>
              </a:ext>
            </a:extLst>
          </p:cNvPr>
          <p:cNvGrpSpPr/>
          <p:nvPr/>
        </p:nvGrpSpPr>
        <p:grpSpPr>
          <a:xfrm>
            <a:off x="262197" y="1453595"/>
            <a:ext cx="1752877" cy="695210"/>
            <a:chOff x="4355570" y="1318547"/>
            <a:chExt cx="1752877" cy="788865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5CD4CA2D-49F5-9CDC-B087-DBB3544A8326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4">
              <a:extLst>
                <a:ext uri="{FF2B5EF4-FFF2-40B4-BE49-F238E27FC236}">
                  <a16:creationId xmlns="" xmlns:a16="http://schemas.microsoft.com/office/drawing/2014/main" id="{80BE12C3-E705-DA1D-4D43-0CA712E008A1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ACAC4FDF-F4AE-DDB3-F3AB-D819DEC02399}"/>
                  </a:ext>
                </a:extLst>
              </p:cNvPr>
              <p:cNvSpPr txBox="1"/>
              <p:nvPr/>
            </p:nvSpPr>
            <p:spPr>
              <a:xfrm>
                <a:off x="787659" y="3746105"/>
                <a:ext cx="298692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AC4FDF-F4AE-DDB3-F3AB-D819DEC0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59" y="3746105"/>
                <a:ext cx="2986922" cy="1425968"/>
              </a:xfrm>
              <a:prstGeom prst="rect">
                <a:avLst/>
              </a:prstGeom>
              <a:blipFill>
                <a:blip r:embed="rId5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226EDDC-10F7-717C-605B-286919C8CDC0}"/>
              </a:ext>
            </a:extLst>
          </p:cNvPr>
          <p:cNvGrpSpPr/>
          <p:nvPr/>
        </p:nvGrpSpPr>
        <p:grpSpPr>
          <a:xfrm>
            <a:off x="242259" y="3929706"/>
            <a:ext cx="1752877" cy="695210"/>
            <a:chOff x="4355570" y="1318547"/>
            <a:chExt cx="1752877" cy="788865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07332E72-43D8-C5CA-3015-4C88175377BA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9F48C25-F684-C5F7-E90A-B0155B5A255F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2985900-9633-4A0A-9FD4-BA34E8159353}"/>
                  </a:ext>
                </a:extLst>
              </p:cNvPr>
              <p:cNvSpPr txBox="1"/>
              <p:nvPr/>
            </p:nvSpPr>
            <p:spPr>
              <a:xfrm>
                <a:off x="3149981" y="1430615"/>
                <a:ext cx="7218663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85900-9633-4A0A-9FD4-BA34E8159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81" y="1430615"/>
                <a:ext cx="7218663" cy="14259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7712859-C38D-CF6E-ED6D-615CEEBCC3FA}"/>
                  </a:ext>
                </a:extLst>
              </p:cNvPr>
              <p:cNvSpPr txBox="1"/>
              <p:nvPr/>
            </p:nvSpPr>
            <p:spPr>
              <a:xfrm>
                <a:off x="2680074" y="3732384"/>
                <a:ext cx="9735135" cy="143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60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712859-C38D-CF6E-ED6D-615CEEBC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74" y="3732384"/>
                <a:ext cx="9735135" cy="1439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BBE387F-1B7F-FFB1-1A14-F1A9B70F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44D7553-23A6-3F9A-8C10-10A44D1499AF}"/>
              </a:ext>
            </a:extLst>
          </p:cNvPr>
          <p:cNvGrpSpPr/>
          <p:nvPr/>
        </p:nvGrpSpPr>
        <p:grpSpPr>
          <a:xfrm>
            <a:off x="927197" y="464325"/>
            <a:ext cx="3368356" cy="832847"/>
            <a:chOff x="4308563" y="1325354"/>
            <a:chExt cx="3368356" cy="945043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DDF322B5-867A-7C4F-1CA0-56728EA6E19C}"/>
                </a:ext>
              </a:extLst>
            </p:cNvPr>
            <p:cNvSpPr/>
            <p:nvPr/>
          </p:nvSpPr>
          <p:spPr>
            <a:xfrm>
              <a:off x="4308563" y="1325354"/>
              <a:ext cx="3368356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="" xmlns:a16="http://schemas.microsoft.com/office/drawing/2014/main" id="{E3013115-33A1-F535-2769-CB50ACECB8B9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644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F48B2FEF-4F0B-9BE6-B062-DB650F34D04A}"/>
              </a:ext>
            </a:extLst>
          </p:cNvPr>
          <p:cNvSpPr txBox="1"/>
          <p:nvPr/>
        </p:nvSpPr>
        <p:spPr>
          <a:xfrm>
            <a:off x="2473977" y="538831"/>
            <a:ext cx="1752877" cy="644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00"/>
              </a:lnSpc>
            </a:pPr>
            <a:r>
              <a:rPr lang="en-US" sz="4400" b="1" spc="-6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400" b="1" spc="-6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F2E894-9D21-075D-1912-93C4B1B09FD4}"/>
              </a:ext>
            </a:extLst>
          </p:cNvPr>
          <p:cNvGrpSpPr/>
          <p:nvPr/>
        </p:nvGrpSpPr>
        <p:grpSpPr>
          <a:xfrm>
            <a:off x="242259" y="3929706"/>
            <a:ext cx="1752877" cy="695210"/>
            <a:chOff x="4355570" y="1318547"/>
            <a:chExt cx="1752877" cy="788865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4B20290B-B7C6-F789-A818-FD19EB51E56D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7F4D2CB-A26D-576D-96E9-71498EBA6FAF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EE35306-B354-0CD0-4A2E-F46479BE810A}"/>
                  </a:ext>
                </a:extLst>
              </p:cNvPr>
              <p:cNvSpPr txBox="1"/>
              <p:nvPr/>
            </p:nvSpPr>
            <p:spPr>
              <a:xfrm>
                <a:off x="3160372" y="1514197"/>
                <a:ext cx="721866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0" i="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E35306-B354-0CD0-4A2E-F46479BE8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72" y="1514197"/>
                <a:ext cx="7218663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69AF6AC-714A-D8B1-2CE5-1A9E0F5BF95B}"/>
                  </a:ext>
                </a:extLst>
              </p:cNvPr>
              <p:cNvSpPr txBox="1"/>
              <p:nvPr/>
            </p:nvSpPr>
            <p:spPr>
              <a:xfrm>
                <a:off x="2423744" y="3867577"/>
                <a:ext cx="8423326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0" i="0" dirty="0" smtClean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5400" b="1" dirty="0">
                        <a:solidFill>
                          <a:srgbClr val="C00000"/>
                        </a:solidFill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9AF6AC-714A-D8B1-2CE5-1A9E0F5B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44" y="3867577"/>
                <a:ext cx="8423326" cy="13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34AB5D4-9E6A-111C-4A51-84C505074F76}"/>
                  </a:ext>
                </a:extLst>
              </p:cNvPr>
              <p:cNvSpPr txBox="1"/>
              <p:nvPr/>
            </p:nvSpPr>
            <p:spPr>
              <a:xfrm>
                <a:off x="1143482" y="1474138"/>
                <a:ext cx="2560524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4AB5D4-9E6A-111C-4A51-84C505074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82" y="1474138"/>
                <a:ext cx="2560524" cy="1288686"/>
              </a:xfrm>
              <a:prstGeom prst="rect">
                <a:avLst/>
              </a:prstGeom>
              <a:blipFill>
                <a:blip r:embed="rId6"/>
                <a:stretch>
                  <a:fillRect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477B6AA-FA35-E86B-E85D-D0F70C5FD570}"/>
              </a:ext>
            </a:extLst>
          </p:cNvPr>
          <p:cNvGrpSpPr/>
          <p:nvPr/>
        </p:nvGrpSpPr>
        <p:grpSpPr>
          <a:xfrm>
            <a:off x="151551" y="1514197"/>
            <a:ext cx="1752877" cy="695210"/>
            <a:chOff x="4355570" y="1318547"/>
            <a:chExt cx="1752877" cy="788865"/>
          </a:xfrm>
        </p:grpSpPr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60A841C8-E935-BFE5-4FD8-41255749AE2D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4">
              <a:extLst>
                <a:ext uri="{FF2B5EF4-FFF2-40B4-BE49-F238E27FC236}">
                  <a16:creationId xmlns="" xmlns:a16="http://schemas.microsoft.com/office/drawing/2014/main" id="{6ECF112B-E1B4-D07A-9640-E27B12ECF4DC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F45DAF2-435D-5324-A046-298181147213}"/>
                  </a:ext>
                </a:extLst>
              </p:cNvPr>
              <p:cNvSpPr txBox="1"/>
              <p:nvPr/>
            </p:nvSpPr>
            <p:spPr>
              <a:xfrm>
                <a:off x="930283" y="3867578"/>
                <a:ext cx="2986922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5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45DAF2-435D-5324-A046-29818114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83" y="3867578"/>
                <a:ext cx="2986922" cy="1305037"/>
              </a:xfrm>
              <a:prstGeom prst="rect">
                <a:avLst/>
              </a:prstGeom>
              <a:blipFill>
                <a:blip r:embed="rId7"/>
                <a:stretch>
                  <a:fillRect b="-1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3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0D4C722-E3EA-5C48-36CD-6435668025F0}"/>
              </a:ext>
            </a:extLst>
          </p:cNvPr>
          <p:cNvGrpSpPr/>
          <p:nvPr/>
        </p:nvGrpSpPr>
        <p:grpSpPr>
          <a:xfrm>
            <a:off x="927196" y="464325"/>
            <a:ext cx="7759604" cy="832847"/>
            <a:chOff x="4308562" y="1325354"/>
            <a:chExt cx="7759604" cy="945043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3E06F757-4EBF-280B-F886-1959532102DA}"/>
                </a:ext>
              </a:extLst>
            </p:cNvPr>
            <p:cNvSpPr/>
            <p:nvPr/>
          </p:nvSpPr>
          <p:spPr>
            <a:xfrm>
              <a:off x="4308562" y="1325354"/>
              <a:ext cx="7759604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="" xmlns:a16="http://schemas.microsoft.com/office/drawing/2014/main" id="{6659FD21-37F4-6386-B6AB-6B39BF24F3AB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4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2:</a:t>
              </a:r>
            </a:p>
          </p:txBody>
        </p:sp>
      </p:grpSp>
      <p:sp>
        <p:nvSpPr>
          <p:cNvPr id="7" name="TextBox 13">
            <a:extLst>
              <a:ext uri="{FF2B5EF4-FFF2-40B4-BE49-F238E27FC236}">
                <a16:creationId xmlns="" xmlns:a16="http://schemas.microsoft.com/office/drawing/2014/main" id="{DA40F664-7AFD-268C-262B-26B4D8A4DF71}"/>
              </a:ext>
            </a:extLst>
          </p:cNvPr>
          <p:cNvSpPr txBox="1"/>
          <p:nvPr/>
        </p:nvSpPr>
        <p:spPr>
          <a:xfrm>
            <a:off x="2599493" y="559934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08B5DD-58E0-6FAA-CA3D-7955A20DA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9200" r="2892" b="7311"/>
          <a:stretch/>
        </p:blipFill>
        <p:spPr>
          <a:xfrm>
            <a:off x="588645" y="1817370"/>
            <a:ext cx="11014710" cy="362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218A079-1426-B72F-8B01-656B1BB042BA}"/>
                  </a:ext>
                </a:extLst>
              </p:cNvPr>
              <p:cNvSpPr txBox="1"/>
              <p:nvPr/>
            </p:nvSpPr>
            <p:spPr>
              <a:xfrm>
                <a:off x="3571875" y="2490992"/>
                <a:ext cx="722947" cy="1435329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18A079-1426-B72F-8B01-656B1BB0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2490992"/>
                <a:ext cx="722947" cy="1435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24FAE87B-B06E-177A-567F-414CCA4E6632}"/>
                  </a:ext>
                </a:extLst>
              </p:cNvPr>
              <p:cNvSpPr txBox="1"/>
              <p:nvPr/>
            </p:nvSpPr>
            <p:spPr>
              <a:xfrm>
                <a:off x="6096000" y="4152730"/>
                <a:ext cx="459105" cy="1421608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AE87B-B06E-177A-567F-414CCA4E6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52730"/>
                <a:ext cx="459105" cy="1421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3E35641-D4B5-B93D-6B50-D8FF2CBF61AF}"/>
                  </a:ext>
                </a:extLst>
              </p:cNvPr>
              <p:cNvSpPr txBox="1"/>
              <p:nvPr/>
            </p:nvSpPr>
            <p:spPr>
              <a:xfrm>
                <a:off x="8435340" y="2514665"/>
                <a:ext cx="701040" cy="1421608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E35641-D4B5-B93D-6B50-D8FF2CBF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40" y="2514665"/>
                <a:ext cx="701040" cy="14216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529A0F7-E3FF-4A94-2FD1-12ACF0221B69}"/>
                  </a:ext>
                </a:extLst>
              </p:cNvPr>
              <p:cNvSpPr txBox="1"/>
              <p:nvPr/>
            </p:nvSpPr>
            <p:spPr>
              <a:xfrm>
                <a:off x="10507980" y="4194323"/>
                <a:ext cx="701040" cy="1421608"/>
              </a:xfrm>
              <a:prstGeom prst="rect">
                <a:avLst/>
              </a:prstGeom>
              <a:solidFill>
                <a:srgbClr val="DFE354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29A0F7-E3FF-4A94-2FD1-12ACF022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980" y="4194323"/>
                <a:ext cx="701040" cy="14216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7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DEB549A-4EFE-195C-5696-00535BFCFB40}"/>
              </a:ext>
            </a:extLst>
          </p:cNvPr>
          <p:cNvGrpSpPr/>
          <p:nvPr/>
        </p:nvGrpSpPr>
        <p:grpSpPr>
          <a:xfrm>
            <a:off x="927196" y="464325"/>
            <a:ext cx="8171084" cy="832847"/>
            <a:chOff x="927196" y="464325"/>
            <a:chExt cx="8171084" cy="832847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9FC02427-E909-69B9-B5E7-A1527E5EE12C}"/>
                </a:ext>
              </a:extLst>
            </p:cNvPr>
            <p:cNvGrpSpPr/>
            <p:nvPr/>
          </p:nvGrpSpPr>
          <p:grpSpPr>
            <a:xfrm>
              <a:off x="927196" y="464325"/>
              <a:ext cx="8171084" cy="832847"/>
              <a:chOff x="4308562" y="1325354"/>
              <a:chExt cx="7759604" cy="945043"/>
            </a:xfrm>
          </p:grpSpPr>
          <p:sp>
            <p:nvSpPr>
              <p:cNvPr id="6" name="Freeform 5">
                <a:extLst>
                  <a:ext uri="{FF2B5EF4-FFF2-40B4-BE49-F238E27FC236}">
                    <a16:creationId xmlns="" xmlns:a16="http://schemas.microsoft.com/office/drawing/2014/main" id="{ACFEBAC8-C116-96D4-D818-D29364E7A215}"/>
                  </a:ext>
                </a:extLst>
              </p:cNvPr>
              <p:cNvSpPr/>
              <p:nvPr/>
            </p:nvSpPr>
            <p:spPr>
              <a:xfrm>
                <a:off x="4308562" y="1325354"/>
                <a:ext cx="7759604" cy="945043"/>
              </a:xfrm>
              <a:custGeom>
                <a:avLst/>
                <a:gdLst/>
                <a:ahLst/>
                <a:cxnLst/>
                <a:rect l="l" t="t" r="r" b="b"/>
                <a:pathLst>
                  <a:path w="8741821" h="2843274">
                    <a:moveTo>
                      <a:pt x="0" y="0"/>
                    </a:moveTo>
                    <a:lnTo>
                      <a:pt x="8741821" y="0"/>
                    </a:lnTo>
                    <a:lnTo>
                      <a:pt x="8741821" y="2843274"/>
                    </a:lnTo>
                    <a:lnTo>
                      <a:pt x="0" y="28432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TextBox 14">
                <a:extLst>
                  <a:ext uri="{FF2B5EF4-FFF2-40B4-BE49-F238E27FC236}">
                    <a16:creationId xmlns="" xmlns:a16="http://schemas.microsoft.com/office/drawing/2014/main" id="{B9C099ED-8EC7-F16E-14B1-C1724E1E507D}"/>
                  </a:ext>
                </a:extLst>
              </p:cNvPr>
              <p:cNvSpPr txBox="1"/>
              <p:nvPr/>
            </p:nvSpPr>
            <p:spPr>
              <a:xfrm>
                <a:off x="4308563" y="1433843"/>
                <a:ext cx="1752877" cy="7240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5300"/>
                  </a:lnSpc>
                </a:pPr>
                <a:r>
                  <a:rPr lang="en-US" sz="4400" b="1" u="sng" spc="-61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4400" b="1" u="sng" spc="-6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3:</a:t>
                </a: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="" xmlns:a16="http://schemas.microsoft.com/office/drawing/2014/main" id="{89341599-8F6B-C810-3189-578109062511}"/>
                </a:ext>
              </a:extLst>
            </p:cNvPr>
            <p:cNvSpPr txBox="1"/>
            <p:nvPr/>
          </p:nvSpPr>
          <p:spPr>
            <a:xfrm>
              <a:off x="2690933" y="548368"/>
              <a:ext cx="6270187" cy="59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965"/>
                </a:lnSpc>
              </a:pP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F5001D22-7BE8-8910-A283-6030CDC38413}"/>
                  </a:ext>
                </a:extLst>
              </p:cNvPr>
              <p:cNvSpPr txBox="1"/>
              <p:nvPr/>
            </p:nvSpPr>
            <p:spPr>
              <a:xfrm>
                <a:off x="1269212" y="1702884"/>
                <a:ext cx="7691908" cy="1574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𝟓𝟗𝟗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6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001D22-7BE8-8910-A283-6030CDC38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12" y="1702884"/>
                <a:ext cx="7691908" cy="1574470"/>
              </a:xfrm>
              <a:prstGeom prst="rect">
                <a:avLst/>
              </a:prstGeom>
              <a:blipFill>
                <a:blip r:embed="rId4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AD2D6307-924A-47DE-DE8D-24364FCA16FC}"/>
                  </a:ext>
                </a:extLst>
              </p:cNvPr>
              <p:cNvSpPr txBox="1"/>
              <p:nvPr/>
            </p:nvSpPr>
            <p:spPr>
              <a:xfrm>
                <a:off x="1600682" y="3733918"/>
                <a:ext cx="4880128" cy="16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6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6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D6307-924A-47DE-DE8D-24364FCA1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82" y="3733918"/>
                <a:ext cx="4880128" cy="1623330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FBCB18D-381F-A9CB-8224-BD28BA19D7A2}"/>
              </a:ext>
            </a:extLst>
          </p:cNvPr>
          <p:cNvGrpSpPr/>
          <p:nvPr/>
        </p:nvGrpSpPr>
        <p:grpSpPr>
          <a:xfrm>
            <a:off x="392773" y="2222674"/>
            <a:ext cx="1752877" cy="695210"/>
            <a:chOff x="4355570" y="1318547"/>
            <a:chExt cx="1752877" cy="788865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033DB3E8-DB5B-3BA6-674C-18076FBD9EED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4">
              <a:extLst>
                <a:ext uri="{FF2B5EF4-FFF2-40B4-BE49-F238E27FC236}">
                  <a16:creationId xmlns="" xmlns:a16="http://schemas.microsoft.com/office/drawing/2014/main" id="{91436A8C-91DF-4288-A9E3-1FB99E5C26BC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5C4353B-E963-D9D5-3E68-D2DE1EDC1009}"/>
              </a:ext>
            </a:extLst>
          </p:cNvPr>
          <p:cNvGrpSpPr/>
          <p:nvPr/>
        </p:nvGrpSpPr>
        <p:grpSpPr>
          <a:xfrm>
            <a:off x="529932" y="4197978"/>
            <a:ext cx="1752877" cy="695210"/>
            <a:chOff x="4355570" y="1318547"/>
            <a:chExt cx="1752877" cy="788865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4C5BF495-D3CA-BD60-5BAB-A48B7A480480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9DD6EC1-4062-285A-E1F5-1D35AA754A43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5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5EFC5-FDFF-EA41-4450-B4E8A1D3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9BAD824-A21C-82BD-4BE3-34C2294F6E1A}"/>
              </a:ext>
            </a:extLst>
          </p:cNvPr>
          <p:cNvGrpSpPr/>
          <p:nvPr/>
        </p:nvGrpSpPr>
        <p:grpSpPr>
          <a:xfrm>
            <a:off x="876120" y="250564"/>
            <a:ext cx="7696380" cy="824009"/>
            <a:chOff x="4308562" y="1325354"/>
            <a:chExt cx="7759604" cy="945043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2691B783-6ECD-2F54-7A8E-A177F224F6DE}"/>
                </a:ext>
              </a:extLst>
            </p:cNvPr>
            <p:cNvSpPr/>
            <p:nvPr/>
          </p:nvSpPr>
          <p:spPr>
            <a:xfrm>
              <a:off x="4308562" y="1325354"/>
              <a:ext cx="7759604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="" xmlns:a16="http://schemas.microsoft.com/office/drawing/2014/main" id="{A269831C-36F8-9559-BC09-2D69396A35A7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3:</a:t>
              </a:r>
            </a:p>
          </p:txBody>
        </p:sp>
      </p:grp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7119403C-C4F0-7741-082E-7888DE896131}"/>
              </a:ext>
            </a:extLst>
          </p:cNvPr>
          <p:cNvSpPr txBox="1"/>
          <p:nvPr/>
        </p:nvSpPr>
        <p:spPr>
          <a:xfrm>
            <a:off x="2146112" y="342361"/>
            <a:ext cx="627018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3EEB84F5-AED1-58E1-48EE-0C0143C0F365}"/>
                  </a:ext>
                </a:extLst>
              </p:cNvPr>
              <p:cNvSpPr txBox="1"/>
              <p:nvPr/>
            </p:nvSpPr>
            <p:spPr>
              <a:xfrm>
                <a:off x="1388544" y="1150883"/>
                <a:ext cx="617171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𝟓𝟗𝟗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𝟑𝟕𝟕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EB84F5-AED1-58E1-48EE-0C0143C0F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44" y="1150883"/>
                <a:ext cx="6171718" cy="1170192"/>
              </a:xfrm>
              <a:prstGeom prst="rect">
                <a:avLst/>
              </a:prstGeom>
              <a:blipFill>
                <a:blip r:embed="rId4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AA5B330-1592-69BB-4470-8F25BECFFAFE}"/>
              </a:ext>
            </a:extLst>
          </p:cNvPr>
          <p:cNvGrpSpPr/>
          <p:nvPr/>
        </p:nvGrpSpPr>
        <p:grpSpPr>
          <a:xfrm>
            <a:off x="492167" y="1367065"/>
            <a:ext cx="1752877" cy="695210"/>
            <a:chOff x="4355570" y="1318547"/>
            <a:chExt cx="1752877" cy="788865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92916546-6F73-241A-D5B7-C305468A497F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4">
              <a:extLst>
                <a:ext uri="{FF2B5EF4-FFF2-40B4-BE49-F238E27FC236}">
                  <a16:creationId xmlns="" xmlns:a16="http://schemas.microsoft.com/office/drawing/2014/main" id="{684680E3-5BFA-DA0E-AEDE-CCB3C409E6AA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B748D0B2-6F3E-0B89-469A-C81F76A207C5}"/>
                  </a:ext>
                </a:extLst>
              </p:cNvPr>
              <p:cNvSpPr txBox="1"/>
              <p:nvPr/>
            </p:nvSpPr>
            <p:spPr>
              <a:xfrm>
                <a:off x="1368606" y="2450556"/>
                <a:ext cx="617171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 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599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4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48D0B2-6F3E-0B89-469A-C81F76A20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06" y="2450556"/>
                <a:ext cx="6171718" cy="1170192"/>
              </a:xfrm>
              <a:prstGeom prst="rect">
                <a:avLst/>
              </a:prstGeom>
              <a:blipFill>
                <a:blip r:embed="rId5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03EB9E8-1B3D-12F8-FD06-6FA733F2D3FA}"/>
                  </a:ext>
                </a:extLst>
              </p:cNvPr>
              <p:cNvSpPr txBox="1"/>
              <p:nvPr/>
            </p:nvSpPr>
            <p:spPr>
              <a:xfrm>
                <a:off x="1049249" y="3657945"/>
                <a:ext cx="468949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377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3EB9E8-1B3D-12F8-FD06-6FA733F2D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49" y="3657945"/>
                <a:ext cx="4689490" cy="1159228"/>
              </a:xfrm>
              <a:prstGeom prst="rect">
                <a:avLst/>
              </a:prstGeom>
              <a:blipFill>
                <a:blip r:embed="rId6"/>
                <a:stretch>
                  <a:fillRect t="-52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4280561-AB45-3422-317E-5DFF37873B55}"/>
                  </a:ext>
                </a:extLst>
              </p:cNvPr>
              <p:cNvSpPr txBox="1"/>
              <p:nvPr/>
            </p:nvSpPr>
            <p:spPr>
              <a:xfrm>
                <a:off x="291121" y="4911321"/>
                <a:ext cx="468949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80561-AB45-3422-317E-5DFF37873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21" y="4911321"/>
                <a:ext cx="4689490" cy="11592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6B753C-5C47-DC15-4CC3-8185FF54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41AFD299-D5CD-F211-0F9E-B32CC55A3BE2}"/>
                  </a:ext>
                </a:extLst>
              </p:cNvPr>
              <p:cNvSpPr txBox="1"/>
              <p:nvPr/>
            </p:nvSpPr>
            <p:spPr>
              <a:xfrm>
                <a:off x="1269544" y="1040197"/>
                <a:ext cx="4880128" cy="117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AFD299-D5CD-F211-0F9E-B32CC55A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44" y="1040197"/>
                <a:ext cx="4880128" cy="1170192"/>
              </a:xfrm>
              <a:prstGeom prst="rect">
                <a:avLst/>
              </a:prstGeom>
              <a:blipFill>
                <a:blip r:embed="rId2"/>
                <a:stretch>
                  <a:fillRect b="-1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76D451-270A-A4FF-6DCB-7AFF3566052B}"/>
              </a:ext>
            </a:extLst>
          </p:cNvPr>
          <p:cNvGrpSpPr/>
          <p:nvPr/>
        </p:nvGrpSpPr>
        <p:grpSpPr>
          <a:xfrm>
            <a:off x="304800" y="1213983"/>
            <a:ext cx="1752877" cy="695210"/>
            <a:chOff x="4355570" y="1318547"/>
            <a:chExt cx="1752877" cy="788865"/>
          </a:xfrm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908C6C4B-D802-6204-92C5-AAA30CA21866}"/>
                </a:ext>
              </a:extLst>
            </p:cNvPr>
            <p:cNvSpPr/>
            <p:nvPr/>
          </p:nvSpPr>
          <p:spPr>
            <a:xfrm>
              <a:off x="4874886" y="1383397"/>
              <a:ext cx="674370" cy="724015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1791791-0413-E44B-80B4-5C4F514A5142}"/>
                </a:ext>
              </a:extLst>
            </p:cNvPr>
            <p:cNvSpPr txBox="1"/>
            <p:nvPr/>
          </p:nvSpPr>
          <p:spPr>
            <a:xfrm>
              <a:off x="4355570" y="1318547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3600" i="1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38C31EE-00BC-07BF-0AC8-E216971C6038}"/>
              </a:ext>
            </a:extLst>
          </p:cNvPr>
          <p:cNvGrpSpPr/>
          <p:nvPr/>
        </p:nvGrpSpPr>
        <p:grpSpPr>
          <a:xfrm>
            <a:off x="876120" y="250564"/>
            <a:ext cx="7696380" cy="824009"/>
            <a:chOff x="4308562" y="1325354"/>
            <a:chExt cx="7759604" cy="945043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AF948D83-3F07-FFFF-6E9B-101631A075DF}"/>
                </a:ext>
              </a:extLst>
            </p:cNvPr>
            <p:cNvSpPr/>
            <p:nvPr/>
          </p:nvSpPr>
          <p:spPr>
            <a:xfrm>
              <a:off x="4308562" y="1325354"/>
              <a:ext cx="7759604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14">
              <a:extLst>
                <a:ext uri="{FF2B5EF4-FFF2-40B4-BE49-F238E27FC236}">
                  <a16:creationId xmlns="" xmlns:a16="http://schemas.microsoft.com/office/drawing/2014/main" id="{503AF2DA-69D7-7395-21A0-47784FB063ED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3:</a:t>
              </a:r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="" xmlns:a16="http://schemas.microsoft.com/office/drawing/2014/main" id="{3CD4F2C9-6D59-4812-07F3-5620411B62D1}"/>
              </a:ext>
            </a:extLst>
          </p:cNvPr>
          <p:cNvSpPr txBox="1"/>
          <p:nvPr/>
        </p:nvSpPr>
        <p:spPr>
          <a:xfrm>
            <a:off x="2146112" y="342361"/>
            <a:ext cx="627018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821DABA-9447-47F6-8FBE-38C6E2FDCF3F}"/>
                  </a:ext>
                </a:extLst>
              </p:cNvPr>
              <p:cNvSpPr txBox="1"/>
              <p:nvPr/>
            </p:nvSpPr>
            <p:spPr>
              <a:xfrm>
                <a:off x="1269544" y="2310944"/>
                <a:ext cx="488012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21DABA-9447-47F6-8FBE-38C6E2FD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44" y="2310944"/>
                <a:ext cx="4880128" cy="1284519"/>
              </a:xfrm>
              <a:prstGeom prst="rect">
                <a:avLst/>
              </a:prstGeom>
              <a:blipFill>
                <a:blip r:embed="rId5"/>
                <a:stretch>
                  <a:fillRect l="-1248" t="-474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91132D4-F4F3-D879-9019-674B9A106479}"/>
                  </a:ext>
                </a:extLst>
              </p:cNvPr>
              <p:cNvSpPr txBox="1"/>
              <p:nvPr/>
            </p:nvSpPr>
            <p:spPr>
              <a:xfrm>
                <a:off x="1345502" y="3696018"/>
                <a:ext cx="33788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132D4-F4F3-D879-9019-674B9A106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02" y="3696018"/>
                <a:ext cx="3378808" cy="1284519"/>
              </a:xfrm>
              <a:prstGeom prst="rect">
                <a:avLst/>
              </a:prstGeom>
              <a:blipFill>
                <a:blip r:embed="rId6"/>
                <a:stretch>
                  <a:fillRect l="-4152" t="-474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C050C5B-ECB3-7849-B65A-16887B351ECA}"/>
                  </a:ext>
                </a:extLst>
              </p:cNvPr>
              <p:cNvSpPr txBox="1"/>
              <p:nvPr/>
            </p:nvSpPr>
            <p:spPr>
              <a:xfrm>
                <a:off x="1345502" y="5001756"/>
                <a:ext cx="33788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5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050C5B-ECB3-7849-B65A-16887B351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02" y="5001756"/>
                <a:ext cx="3378808" cy="1284519"/>
              </a:xfrm>
              <a:prstGeom prst="rect">
                <a:avLst/>
              </a:prstGeom>
              <a:blipFill>
                <a:blip r:embed="rId7"/>
                <a:stretch>
                  <a:fillRect t="-474"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802E327-5D35-DD01-CFBE-47D8D349F35B}"/>
                  </a:ext>
                </a:extLst>
              </p:cNvPr>
              <p:cNvSpPr txBox="1"/>
              <p:nvPr/>
            </p:nvSpPr>
            <p:spPr>
              <a:xfrm>
                <a:off x="4382314" y="5182351"/>
                <a:ext cx="22813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C00000"/>
                    </a:solidFill>
                  </a:rPr>
                  <a:t>= </a:t>
                </a:r>
                <a:r>
                  <a:rPr lang="en-US" sz="4000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02E327-5D35-DD01-CFBE-47D8D349F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314" y="5182351"/>
                <a:ext cx="2281376" cy="923330"/>
              </a:xfrm>
              <a:prstGeom prst="rect">
                <a:avLst/>
              </a:prstGeom>
              <a:blipFill>
                <a:blip r:embed="rId8"/>
                <a:stretch>
                  <a:fillRect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DB10868-89E0-204E-9318-535F03E6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1"/>
          <a:stretch/>
        </p:blipFill>
        <p:spPr>
          <a:xfrm>
            <a:off x="1941229" y="2960371"/>
            <a:ext cx="8622139" cy="32637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9470862-CA4B-D2E7-B35C-9F94939784EA}"/>
              </a:ext>
            </a:extLst>
          </p:cNvPr>
          <p:cNvGrpSpPr/>
          <p:nvPr/>
        </p:nvGrpSpPr>
        <p:grpSpPr>
          <a:xfrm>
            <a:off x="807745" y="375102"/>
            <a:ext cx="1738596" cy="824009"/>
            <a:chOff x="4308562" y="1325354"/>
            <a:chExt cx="1752878" cy="945043"/>
          </a:xfrm>
        </p:grpSpPr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A24D6857-D286-9FE8-81C8-0FBB672A98F8}"/>
                </a:ext>
              </a:extLst>
            </p:cNvPr>
            <p:cNvSpPr/>
            <p:nvPr/>
          </p:nvSpPr>
          <p:spPr>
            <a:xfrm>
              <a:off x="4308562" y="1325354"/>
              <a:ext cx="1752877" cy="945043"/>
            </a:xfrm>
            <a:custGeom>
              <a:avLst/>
              <a:gdLst/>
              <a:ahLst/>
              <a:cxnLst/>
              <a:rect l="l" t="t" r="r" b="b"/>
              <a:pathLst>
                <a:path w="8741821" h="2843274">
                  <a:moveTo>
                    <a:pt x="0" y="0"/>
                  </a:moveTo>
                  <a:lnTo>
                    <a:pt x="8741821" y="0"/>
                  </a:lnTo>
                  <a:lnTo>
                    <a:pt x="8741821" y="2843274"/>
                  </a:lnTo>
                  <a:lnTo>
                    <a:pt x="0" y="2843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14">
              <a:extLst>
                <a:ext uri="{FF2B5EF4-FFF2-40B4-BE49-F238E27FC236}">
                  <a16:creationId xmlns="" xmlns:a16="http://schemas.microsoft.com/office/drawing/2014/main" id="{C0623D4F-DA33-39EB-4D3B-62595E608F67}"/>
                </a:ext>
              </a:extLst>
            </p:cNvPr>
            <p:cNvSpPr txBox="1"/>
            <p:nvPr/>
          </p:nvSpPr>
          <p:spPr>
            <a:xfrm>
              <a:off x="4308563" y="1433843"/>
              <a:ext cx="1752877" cy="724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300"/>
                </a:lnSpc>
              </a:pPr>
              <a:r>
                <a:rPr lang="en-US" sz="4000" b="1" u="sng" spc="-6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u="sng" spc="-6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7E3FA18-F99E-96BC-1F4B-7304BFB5F117}"/>
              </a:ext>
            </a:extLst>
          </p:cNvPr>
          <p:cNvGrpSpPr/>
          <p:nvPr/>
        </p:nvGrpSpPr>
        <p:grpSpPr>
          <a:xfrm>
            <a:off x="1348740" y="470889"/>
            <a:ext cx="9967139" cy="2505366"/>
            <a:chOff x="1348740" y="470889"/>
            <a:chExt cx="9967139" cy="2505366"/>
          </a:xfrm>
        </p:grpSpPr>
        <p:sp>
          <p:nvSpPr>
            <p:cNvPr id="6" name="TextBox 13">
              <a:extLst>
                <a:ext uri="{FF2B5EF4-FFF2-40B4-BE49-F238E27FC236}">
                  <a16:creationId xmlns="" xmlns:a16="http://schemas.microsoft.com/office/drawing/2014/main" id="{73F70D60-F696-5865-4FD9-54D23D9D2F46}"/>
                </a:ext>
              </a:extLst>
            </p:cNvPr>
            <p:cNvSpPr txBox="1"/>
            <p:nvPr/>
          </p:nvSpPr>
          <p:spPr>
            <a:xfrm>
              <a:off x="1348740" y="470889"/>
              <a:ext cx="9967139" cy="25053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</a:pP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		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Anh A Phan, chị Rang Hu và chú Y Phui cùng thu hoạch một rẫy cà phê. Anh A Phan thu hoạch được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rẫy, chị Rang Hu thu hoạch được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rẫy, chú Y Phui thu hoạch được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rẫy. Hỏi cả ba người thu hoạch được bao nhiêu phần của rẫy cà phê?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516B0A87-B4A9-DA2C-6263-0ABCB79393E9}"/>
                    </a:ext>
                  </a:extLst>
                </p:cNvPr>
                <p:cNvSpPr txBox="1"/>
                <p:nvPr/>
              </p:nvSpPr>
              <p:spPr>
                <a:xfrm>
                  <a:off x="8133011" y="937743"/>
                  <a:ext cx="751522" cy="910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16B0A87-B4A9-DA2C-6263-0ABCB7939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011" y="937743"/>
                  <a:ext cx="751522" cy="9105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C6B7C822-7DB5-69DB-970C-B188DC7FD122}"/>
                    </a:ext>
                  </a:extLst>
                </p:cNvPr>
                <p:cNvSpPr txBox="1"/>
                <p:nvPr/>
              </p:nvSpPr>
              <p:spPr>
                <a:xfrm>
                  <a:off x="3613593" y="1668625"/>
                  <a:ext cx="751522" cy="910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6B7C822-7DB5-69DB-970C-B188DC7FD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593" y="1668625"/>
                  <a:ext cx="751522" cy="9105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177AD434-C98E-F11B-A6C0-C139342DF6AC}"/>
                    </a:ext>
                  </a:extLst>
                </p:cNvPr>
                <p:cNvSpPr txBox="1"/>
                <p:nvPr/>
              </p:nvSpPr>
              <p:spPr>
                <a:xfrm>
                  <a:off x="9305256" y="1668625"/>
                  <a:ext cx="794950" cy="9105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77AD434-C98E-F11B-A6C0-C139342DF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5256" y="1668625"/>
                  <a:ext cx="794950" cy="9105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97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130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15</cp:revision>
  <dcterms:created xsi:type="dcterms:W3CDTF">2024-02-20T11:39:17Z</dcterms:created>
  <dcterms:modified xsi:type="dcterms:W3CDTF">2024-04-08T02:34:58Z</dcterms:modified>
</cp:coreProperties>
</file>