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308" r:id="rId4"/>
    <p:sldId id="311" r:id="rId5"/>
    <p:sldId id="312" r:id="rId6"/>
    <p:sldId id="320" r:id="rId7"/>
    <p:sldId id="321" r:id="rId8"/>
    <p:sldId id="313" r:id="rId9"/>
    <p:sldId id="322" r:id="rId10"/>
    <p:sldId id="323" r:id="rId11"/>
    <p:sldId id="309" r:id="rId12"/>
    <p:sldId id="277" r:id="rId13"/>
    <p:sldId id="284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#9Slide07 SVNDessert Menu Scrip" panose="020B060402020202020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#9Slide05 Garris" panose="020B0604020202020204" charset="0"/>
      <p:regular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054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ADD2-0351-44D2-8E46-3A42FB521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1C89-5170-47AA-A830-8DE29B18F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41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98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91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23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52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7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86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20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8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0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3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6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1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3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1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2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64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81F5-DFD3-43C3-9116-94D935D7D31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1B7B7-435F-40CC-80AD-32AE5B83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6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90" r:id="rId3"/>
    <p:sldLayoutId id="2147483670" r:id="rId4"/>
    <p:sldLayoutId id="2147483671" r:id="rId5"/>
    <p:sldLayoutId id="2147483672" r:id="rId6"/>
    <p:sldLayoutId id="2147483691" r:id="rId7"/>
    <p:sldLayoutId id="2147483689" r:id="rId8"/>
    <p:sldLayoutId id="2147483685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8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11" Type="http://schemas.openxmlformats.org/officeDocument/2006/relationships/image" Target="../media/image56.png"/><Relationship Id="rId5" Type="http://schemas.openxmlformats.org/officeDocument/2006/relationships/image" Target="../media/image62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338811" y="3570068"/>
            <a:ext cx="5306686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800" dirty="0" smtClean="0">
                <a:solidFill>
                  <a:schemeClr val="accent6"/>
                </a:solidFill>
                <a:latin typeface="SVN-SAF" panose="02040603050506020204" pitchFamily="18" charset="0"/>
              </a:rPr>
              <a:t>KHỞI ĐỘNG</a:t>
            </a:r>
            <a:endParaRPr sz="13800" dirty="0">
              <a:solidFill>
                <a:schemeClr val="accent6"/>
              </a:solidFill>
              <a:latin typeface="SVN-SAF" panose="0204060305050602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atin typeface="#9Slide05 Garris" pitchFamily="2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809;p35"/>
          <p:cNvSpPr txBox="1">
            <a:spLocks/>
          </p:cNvSpPr>
          <p:nvPr/>
        </p:nvSpPr>
        <p:spPr>
          <a:xfrm>
            <a:off x="3447883" y="3503710"/>
            <a:ext cx="5306686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13800" kern="0" smtClean="0">
                <a:ln w="28575">
                  <a:solidFill>
                    <a:schemeClr val="tx1">
                      <a:lumMod val="50000"/>
                    </a:schemeClr>
                  </a:solidFill>
                  <a:prstDash val="dash"/>
                </a:ln>
                <a:solidFill>
                  <a:schemeClr val="bg2">
                    <a:lumMod val="75000"/>
                  </a:schemeClr>
                </a:solidFill>
                <a:latin typeface="SVN-SAF" panose="02040603050506020204" pitchFamily="18" charset="0"/>
              </a:rPr>
              <a:t>KHỞI ĐỘNG</a:t>
            </a:r>
            <a:endParaRPr lang="en-US" sz="13800" kern="0" dirty="0">
              <a:ln w="28575">
                <a:solidFill>
                  <a:schemeClr val="tx1">
                    <a:lumMod val="50000"/>
                  </a:schemeClr>
                </a:solidFill>
                <a:prstDash val="dash"/>
              </a:ln>
              <a:solidFill>
                <a:schemeClr val="bg2">
                  <a:lumMod val="75000"/>
                </a:schemeClr>
              </a:solidFill>
              <a:latin typeface="SVN-SA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1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247" y="20011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2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091" y="3363163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167" y="4049749"/>
                <a:ext cx="4380095" cy="197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32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Rau 	     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: .?.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32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7" y="4049749"/>
                <a:ext cx="4380095" cy="1976310"/>
              </a:xfrm>
              <a:prstGeom prst="rect">
                <a:avLst/>
              </a:prstGeom>
              <a:blipFill>
                <a:blip r:embed="rId3"/>
                <a:stretch>
                  <a:fillRect l="-3621" b="-8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3258" y="353961"/>
                <a:ext cx="10418064" cy="276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Bác Tân có một mảnh đất. Bác đã sử dụng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tích mảnh đất để trồng rau và hoa. Biết phần được dùng để trồng rau chiếm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diện tích, hỏi bác Tân còn lại bao nhiêu phần diện tích để trồng hoa?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58" y="353961"/>
                <a:ext cx="10418064" cy="2761012"/>
              </a:xfrm>
              <a:prstGeom prst="rect">
                <a:avLst/>
              </a:prstGeom>
              <a:blipFill>
                <a:blip r:embed="rId4"/>
                <a:stretch>
                  <a:fillRect l="-1814" r="-1755" b="-7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019316" y="992883"/>
            <a:ext cx="31923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44463" y="992883"/>
            <a:ext cx="8599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77959" y="1734467"/>
            <a:ext cx="713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15505" y="2342147"/>
            <a:ext cx="30889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84089" y="3058818"/>
            <a:ext cx="78638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41785" y="2342147"/>
            <a:ext cx="3091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74531" y="2342147"/>
            <a:ext cx="1645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59596" y="3363162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4707" y="4070544"/>
            <a:ext cx="646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9734" y="5103159"/>
                <a:ext cx="6450869" cy="711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200" i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734" y="5103159"/>
                <a:ext cx="6450869" cy="711349"/>
              </a:xfrm>
              <a:prstGeom prst="rect">
                <a:avLst/>
              </a:prstGeom>
              <a:blipFill>
                <a:blip r:embed="rId5"/>
                <a:stretch>
                  <a:fillRect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881376" y="5958017"/>
            <a:ext cx="646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84930" y="5878491"/>
                <a:ext cx="1969257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930" y="5878491"/>
                <a:ext cx="1969257" cy="712631"/>
              </a:xfrm>
              <a:prstGeom prst="rect">
                <a:avLst/>
              </a:prstGeom>
              <a:blipFill>
                <a:blip r:embed="rId6"/>
                <a:stretch>
                  <a:fillRect r="-526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/>
      <p:bldP spid="30" grpId="0"/>
      <p:bldP spid="3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#9Slide07 SVNDessert Menu Scrip" panose="00000500000000000000" pitchFamily="2" charset="0"/>
              </a:rPr>
              <a:t>DẶN DÒ</a:t>
            </a:r>
            <a:endParaRPr lang="en-US" sz="8000" dirty="0"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solidFill>
            <a:schemeClr val="accent6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-216732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8764" y="450298"/>
            <a:ext cx="208272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5" y="167054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1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3745" y="1296251"/>
                <a:ext cx="1968488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5" y="1296251"/>
                <a:ext cx="1968488" cy="1200329"/>
              </a:xfrm>
              <a:prstGeom prst="rect">
                <a:avLst/>
              </a:prstGeom>
              <a:blipFill>
                <a:blip r:embed="rId5"/>
                <a:stretch>
                  <a:fillRect l="-14241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3057" y="2630355"/>
                <a:ext cx="1994136" cy="12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7" y="2630355"/>
                <a:ext cx="1994136" cy="1212961"/>
              </a:xfrm>
              <a:prstGeom prst="rect">
                <a:avLst/>
              </a:prstGeom>
              <a:blipFill>
                <a:blip r:embed="rId6"/>
                <a:stretch>
                  <a:fillRect l="-14067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3057" y="3859249"/>
                <a:ext cx="2240998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7" y="3859249"/>
                <a:ext cx="2240998" cy="1200329"/>
              </a:xfrm>
              <a:prstGeom prst="rect">
                <a:avLst/>
              </a:prstGeom>
              <a:blipFill>
                <a:blip r:embed="rId7"/>
                <a:stretch>
                  <a:fillRect l="-1253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745" y="5205985"/>
                <a:ext cx="2300310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5" y="5205985"/>
                <a:ext cx="2300310" cy="1200329"/>
              </a:xfrm>
              <a:prstGeom prst="rect">
                <a:avLst/>
              </a:prstGeom>
              <a:blipFill>
                <a:blip r:embed="rId8"/>
                <a:stretch>
                  <a:fillRect l="-12202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1487" y="1272483"/>
                <a:ext cx="57317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87" y="1272483"/>
                <a:ext cx="5731762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93040" y="2658600"/>
                <a:ext cx="4757521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40" y="2658600"/>
                <a:ext cx="4757521" cy="11692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88558" y="3827831"/>
                <a:ext cx="567604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8" y="3827831"/>
                <a:ext cx="5676041" cy="11564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88558" y="5193180"/>
                <a:ext cx="665028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8" y="5193180"/>
                <a:ext cx="6650282" cy="11564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  <p:bldP spid="14" grpId="0"/>
      <p:bldP spid="15" grpId="0"/>
      <p:bldP spid="22" grpId="0"/>
      <p:bldP spid="23" grpId="0"/>
      <p:bldP spid="7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-216732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8764" y="450298"/>
            <a:ext cx="5539155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Rút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gọn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rồi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5" y="167054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2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745" y="1296251"/>
                <a:ext cx="1968488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5" y="1296251"/>
                <a:ext cx="1968488" cy="1200329"/>
              </a:xfrm>
              <a:prstGeom prst="rect">
                <a:avLst/>
              </a:prstGeom>
              <a:blipFill>
                <a:blip r:embed="rId5"/>
                <a:stretch>
                  <a:fillRect l="-14241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057" y="2630355"/>
                <a:ext cx="2297104" cy="12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7" y="2630355"/>
                <a:ext cx="2297104" cy="1212961"/>
              </a:xfrm>
              <a:prstGeom prst="rect">
                <a:avLst/>
              </a:prstGeom>
              <a:blipFill>
                <a:blip r:embed="rId6"/>
                <a:stretch>
                  <a:fillRect l="-12234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3057" y="3859249"/>
                <a:ext cx="2240998" cy="119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7" y="3859249"/>
                <a:ext cx="2240998" cy="1197059"/>
              </a:xfrm>
              <a:prstGeom prst="rect">
                <a:avLst/>
              </a:prstGeom>
              <a:blipFill>
                <a:blip r:embed="rId7"/>
                <a:stretch>
                  <a:fillRect l="-12534"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3745" y="5205985"/>
                <a:ext cx="2300310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5" y="5205985"/>
                <a:ext cx="2300310" cy="1200329"/>
              </a:xfrm>
              <a:prstGeom prst="rect">
                <a:avLst/>
              </a:prstGeom>
              <a:blipFill>
                <a:blip r:embed="rId8"/>
                <a:stretch>
                  <a:fillRect l="-12202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1487" y="1272483"/>
                <a:ext cx="475752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87" y="1272483"/>
                <a:ext cx="4757520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93040" y="2658600"/>
                <a:ext cx="5731762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40" y="2658600"/>
                <a:ext cx="5731762" cy="11689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88558" y="3827831"/>
                <a:ext cx="4757521" cy="1153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8" y="3827831"/>
                <a:ext cx="4757521" cy="11532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88558" y="5193180"/>
                <a:ext cx="475752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8" y="5193180"/>
                <a:ext cx="4757520" cy="11564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-216732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8957" y="450298"/>
            <a:ext cx="8715588" cy="1439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hay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gậy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bao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nhiêu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mét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?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5" y="167054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3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14" name="Google Shape;1283;p39"/>
          <p:cNvGrpSpPr/>
          <p:nvPr/>
        </p:nvGrpSpPr>
        <p:grpSpPr>
          <a:xfrm>
            <a:off x="9216298" y="2479431"/>
            <a:ext cx="2945221" cy="4346151"/>
            <a:chOff x="479975" y="1424662"/>
            <a:chExt cx="2085456" cy="3254587"/>
          </a:xfrm>
        </p:grpSpPr>
        <p:sp>
          <p:nvSpPr>
            <p:cNvPr id="15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506" y="1981700"/>
            <a:ext cx="4035593" cy="2573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49" y="2104750"/>
            <a:ext cx="2954917" cy="239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94" y="4391307"/>
            <a:ext cx="4694327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-216732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8957" y="450298"/>
            <a:ext cx="8715588" cy="1439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hay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gậy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bao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nhiêu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mét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?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5" y="167054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3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812" y="2934261"/>
            <a:ext cx="901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eriod"/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số mét là: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5752"/>
          <a:stretch/>
        </p:blipFill>
        <p:spPr>
          <a:xfrm>
            <a:off x="774212" y="2503993"/>
            <a:ext cx="2682065" cy="2932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4415620" y="3849770"/>
                <a:ext cx="7418826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20" y="3849770"/>
                <a:ext cx="7418826" cy="116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-216732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8957" y="450298"/>
            <a:ext cx="8715588" cy="1439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hay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gậy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dài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hơn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bao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nhiêu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mét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?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5" y="167054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3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96" y="2837784"/>
            <a:ext cx="4376996" cy="2790838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>
            <a:off x="4024832" y="2498667"/>
            <a:ext cx="901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dài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hơn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mét là: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415620" y="3248613"/>
                <a:ext cx="7583936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20" y="3248613"/>
                <a:ext cx="7583936" cy="116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oogle Shape;3107;p55"/>
          <p:cNvGrpSpPr/>
          <p:nvPr/>
        </p:nvGrpSpPr>
        <p:grpSpPr>
          <a:xfrm>
            <a:off x="10629309" y="0"/>
            <a:ext cx="1828473" cy="2339421"/>
            <a:chOff x="5816826" y="720775"/>
            <a:chExt cx="2407405" cy="3852040"/>
          </a:xfrm>
        </p:grpSpPr>
        <p:sp>
          <p:nvSpPr>
            <p:cNvPr id="15" name="Google Shape;3108;p55"/>
            <p:cNvSpPr/>
            <p:nvPr/>
          </p:nvSpPr>
          <p:spPr>
            <a:xfrm rot="588520">
              <a:off x="6109666" y="849678"/>
              <a:ext cx="1821726" cy="3594233"/>
            </a:xfrm>
            <a:custGeom>
              <a:avLst/>
              <a:gdLst/>
              <a:ahLst/>
              <a:cxnLst/>
              <a:rect l="l" t="t" r="r" b="b"/>
              <a:pathLst>
                <a:path w="64254" h="126772" extrusionOk="0">
                  <a:moveTo>
                    <a:pt x="32549" y="0"/>
                  </a:moveTo>
                  <a:cubicBezTo>
                    <a:pt x="31682" y="0"/>
                    <a:pt x="30837" y="228"/>
                    <a:pt x="30015" y="662"/>
                  </a:cubicBezTo>
                  <a:cubicBezTo>
                    <a:pt x="29605" y="845"/>
                    <a:pt x="29262" y="1050"/>
                    <a:pt x="28965" y="1278"/>
                  </a:cubicBezTo>
                  <a:cubicBezTo>
                    <a:pt x="28760" y="1415"/>
                    <a:pt x="28555" y="1552"/>
                    <a:pt x="28372" y="1712"/>
                  </a:cubicBezTo>
                  <a:cubicBezTo>
                    <a:pt x="28030" y="1895"/>
                    <a:pt x="27687" y="2123"/>
                    <a:pt x="27390" y="2397"/>
                  </a:cubicBezTo>
                  <a:lnTo>
                    <a:pt x="26158" y="3310"/>
                  </a:lnTo>
                  <a:cubicBezTo>
                    <a:pt x="26112" y="3333"/>
                    <a:pt x="26089" y="3356"/>
                    <a:pt x="26044" y="3378"/>
                  </a:cubicBezTo>
                  <a:cubicBezTo>
                    <a:pt x="25975" y="3447"/>
                    <a:pt x="25747" y="3584"/>
                    <a:pt x="25587" y="3675"/>
                  </a:cubicBezTo>
                  <a:cubicBezTo>
                    <a:pt x="25154" y="3949"/>
                    <a:pt x="24629" y="4269"/>
                    <a:pt x="24081" y="4702"/>
                  </a:cubicBezTo>
                  <a:cubicBezTo>
                    <a:pt x="23419" y="5067"/>
                    <a:pt x="22917" y="5478"/>
                    <a:pt x="22551" y="5798"/>
                  </a:cubicBezTo>
                  <a:cubicBezTo>
                    <a:pt x="22141" y="6003"/>
                    <a:pt x="21730" y="6277"/>
                    <a:pt x="21387" y="6574"/>
                  </a:cubicBezTo>
                  <a:cubicBezTo>
                    <a:pt x="21091" y="6757"/>
                    <a:pt x="20725" y="6985"/>
                    <a:pt x="20360" y="7327"/>
                  </a:cubicBezTo>
                  <a:lnTo>
                    <a:pt x="19972" y="7624"/>
                  </a:lnTo>
                  <a:cubicBezTo>
                    <a:pt x="19584" y="7829"/>
                    <a:pt x="19219" y="8080"/>
                    <a:pt x="18899" y="8354"/>
                  </a:cubicBezTo>
                  <a:cubicBezTo>
                    <a:pt x="18534" y="8583"/>
                    <a:pt x="18078" y="8902"/>
                    <a:pt x="17598" y="9313"/>
                  </a:cubicBezTo>
                  <a:cubicBezTo>
                    <a:pt x="17119" y="9564"/>
                    <a:pt x="16754" y="9838"/>
                    <a:pt x="16480" y="10043"/>
                  </a:cubicBezTo>
                  <a:cubicBezTo>
                    <a:pt x="16320" y="10157"/>
                    <a:pt x="16160" y="10272"/>
                    <a:pt x="16001" y="10386"/>
                  </a:cubicBezTo>
                  <a:cubicBezTo>
                    <a:pt x="15795" y="10523"/>
                    <a:pt x="15590" y="10660"/>
                    <a:pt x="15407" y="10797"/>
                  </a:cubicBezTo>
                  <a:cubicBezTo>
                    <a:pt x="13330" y="12349"/>
                    <a:pt x="13102" y="14631"/>
                    <a:pt x="13581" y="16229"/>
                  </a:cubicBezTo>
                  <a:lnTo>
                    <a:pt x="13627" y="16343"/>
                  </a:lnTo>
                  <a:cubicBezTo>
                    <a:pt x="13832" y="17051"/>
                    <a:pt x="14197" y="18329"/>
                    <a:pt x="15293" y="19493"/>
                  </a:cubicBezTo>
                  <a:cubicBezTo>
                    <a:pt x="15727" y="19950"/>
                    <a:pt x="17028" y="21342"/>
                    <a:pt x="19219" y="21342"/>
                  </a:cubicBezTo>
                  <a:cubicBezTo>
                    <a:pt x="20589" y="21342"/>
                    <a:pt x="21593" y="20794"/>
                    <a:pt x="22232" y="20360"/>
                  </a:cubicBezTo>
                  <a:cubicBezTo>
                    <a:pt x="22506" y="20201"/>
                    <a:pt x="22780" y="20018"/>
                    <a:pt x="23008" y="19790"/>
                  </a:cubicBezTo>
                  <a:cubicBezTo>
                    <a:pt x="23191" y="19698"/>
                    <a:pt x="23328" y="19584"/>
                    <a:pt x="23465" y="19493"/>
                  </a:cubicBezTo>
                  <a:cubicBezTo>
                    <a:pt x="23944" y="19288"/>
                    <a:pt x="24378" y="18991"/>
                    <a:pt x="24788" y="18648"/>
                  </a:cubicBezTo>
                  <a:cubicBezTo>
                    <a:pt x="25154" y="18466"/>
                    <a:pt x="25473" y="18260"/>
                    <a:pt x="25747" y="18055"/>
                  </a:cubicBezTo>
                  <a:cubicBezTo>
                    <a:pt x="25770" y="18329"/>
                    <a:pt x="25816" y="18603"/>
                    <a:pt x="25884" y="18877"/>
                  </a:cubicBezTo>
                  <a:cubicBezTo>
                    <a:pt x="25838" y="20064"/>
                    <a:pt x="25838" y="21387"/>
                    <a:pt x="25907" y="22803"/>
                  </a:cubicBezTo>
                  <a:cubicBezTo>
                    <a:pt x="25884" y="23168"/>
                    <a:pt x="25861" y="23624"/>
                    <a:pt x="25907" y="24149"/>
                  </a:cubicBezTo>
                  <a:cubicBezTo>
                    <a:pt x="25838" y="24880"/>
                    <a:pt x="25884" y="25496"/>
                    <a:pt x="25907" y="25930"/>
                  </a:cubicBezTo>
                  <a:cubicBezTo>
                    <a:pt x="25930" y="26044"/>
                    <a:pt x="25930" y="26158"/>
                    <a:pt x="25930" y="26272"/>
                  </a:cubicBezTo>
                  <a:lnTo>
                    <a:pt x="25907" y="29194"/>
                  </a:lnTo>
                  <a:cubicBezTo>
                    <a:pt x="25907" y="29331"/>
                    <a:pt x="25930" y="29468"/>
                    <a:pt x="25930" y="29605"/>
                  </a:cubicBezTo>
                  <a:cubicBezTo>
                    <a:pt x="25907" y="29947"/>
                    <a:pt x="25861" y="30518"/>
                    <a:pt x="25975" y="31225"/>
                  </a:cubicBezTo>
                  <a:cubicBezTo>
                    <a:pt x="25952" y="31408"/>
                    <a:pt x="25952" y="31636"/>
                    <a:pt x="25952" y="31864"/>
                  </a:cubicBezTo>
                  <a:cubicBezTo>
                    <a:pt x="25656" y="31910"/>
                    <a:pt x="25382" y="31956"/>
                    <a:pt x="25108" y="32024"/>
                  </a:cubicBezTo>
                  <a:cubicBezTo>
                    <a:pt x="24560" y="32093"/>
                    <a:pt x="24035" y="32275"/>
                    <a:pt x="23556" y="32503"/>
                  </a:cubicBezTo>
                  <a:cubicBezTo>
                    <a:pt x="23076" y="32618"/>
                    <a:pt x="22620" y="32777"/>
                    <a:pt x="22186" y="32983"/>
                  </a:cubicBezTo>
                  <a:cubicBezTo>
                    <a:pt x="21844" y="33074"/>
                    <a:pt x="21387" y="33211"/>
                    <a:pt x="20885" y="33462"/>
                  </a:cubicBezTo>
                  <a:cubicBezTo>
                    <a:pt x="20589" y="33576"/>
                    <a:pt x="20223" y="33736"/>
                    <a:pt x="19858" y="33964"/>
                  </a:cubicBezTo>
                  <a:cubicBezTo>
                    <a:pt x="19561" y="34056"/>
                    <a:pt x="19242" y="34192"/>
                    <a:pt x="18877" y="34398"/>
                  </a:cubicBezTo>
                  <a:cubicBezTo>
                    <a:pt x="18511" y="34558"/>
                    <a:pt x="18146" y="34763"/>
                    <a:pt x="17827" y="35037"/>
                  </a:cubicBezTo>
                  <a:lnTo>
                    <a:pt x="17233" y="35357"/>
                  </a:lnTo>
                  <a:cubicBezTo>
                    <a:pt x="16457" y="35722"/>
                    <a:pt x="15864" y="36178"/>
                    <a:pt x="15430" y="36521"/>
                  </a:cubicBezTo>
                  <a:cubicBezTo>
                    <a:pt x="14266" y="37137"/>
                    <a:pt x="13399" y="37936"/>
                    <a:pt x="12737" y="38529"/>
                  </a:cubicBezTo>
                  <a:lnTo>
                    <a:pt x="12714" y="38529"/>
                  </a:lnTo>
                  <a:cubicBezTo>
                    <a:pt x="11915" y="39168"/>
                    <a:pt x="11207" y="39853"/>
                    <a:pt x="10591" y="40469"/>
                  </a:cubicBezTo>
                  <a:cubicBezTo>
                    <a:pt x="10568" y="40492"/>
                    <a:pt x="10545" y="40515"/>
                    <a:pt x="10500" y="40538"/>
                  </a:cubicBezTo>
                  <a:cubicBezTo>
                    <a:pt x="10066" y="40926"/>
                    <a:pt x="9587" y="41360"/>
                    <a:pt x="9153" y="41907"/>
                  </a:cubicBezTo>
                  <a:cubicBezTo>
                    <a:pt x="8925" y="42136"/>
                    <a:pt x="8719" y="42364"/>
                    <a:pt x="8537" y="42615"/>
                  </a:cubicBezTo>
                  <a:cubicBezTo>
                    <a:pt x="8331" y="42820"/>
                    <a:pt x="8149" y="43049"/>
                    <a:pt x="7989" y="43277"/>
                  </a:cubicBezTo>
                  <a:cubicBezTo>
                    <a:pt x="7829" y="43482"/>
                    <a:pt x="7692" y="43665"/>
                    <a:pt x="7555" y="43848"/>
                  </a:cubicBezTo>
                  <a:cubicBezTo>
                    <a:pt x="7441" y="43985"/>
                    <a:pt x="7327" y="44121"/>
                    <a:pt x="7236" y="44281"/>
                  </a:cubicBezTo>
                  <a:cubicBezTo>
                    <a:pt x="7167" y="44350"/>
                    <a:pt x="7099" y="44441"/>
                    <a:pt x="7030" y="44509"/>
                  </a:cubicBezTo>
                  <a:cubicBezTo>
                    <a:pt x="6756" y="44829"/>
                    <a:pt x="6505" y="45194"/>
                    <a:pt x="6323" y="45582"/>
                  </a:cubicBezTo>
                  <a:cubicBezTo>
                    <a:pt x="6140" y="45833"/>
                    <a:pt x="5958" y="46107"/>
                    <a:pt x="5798" y="46472"/>
                  </a:cubicBezTo>
                  <a:cubicBezTo>
                    <a:pt x="5159" y="47340"/>
                    <a:pt x="4725" y="48207"/>
                    <a:pt x="4360" y="48938"/>
                  </a:cubicBezTo>
                  <a:cubicBezTo>
                    <a:pt x="4314" y="49029"/>
                    <a:pt x="4268" y="49120"/>
                    <a:pt x="4223" y="49211"/>
                  </a:cubicBezTo>
                  <a:cubicBezTo>
                    <a:pt x="4086" y="49417"/>
                    <a:pt x="3858" y="49782"/>
                    <a:pt x="3652" y="50261"/>
                  </a:cubicBezTo>
                  <a:cubicBezTo>
                    <a:pt x="3561" y="50444"/>
                    <a:pt x="3470" y="50627"/>
                    <a:pt x="3401" y="50809"/>
                  </a:cubicBezTo>
                  <a:cubicBezTo>
                    <a:pt x="3287" y="51060"/>
                    <a:pt x="3196" y="51311"/>
                    <a:pt x="3104" y="51562"/>
                  </a:cubicBezTo>
                  <a:cubicBezTo>
                    <a:pt x="3082" y="51608"/>
                    <a:pt x="3059" y="51654"/>
                    <a:pt x="3059" y="51722"/>
                  </a:cubicBezTo>
                  <a:cubicBezTo>
                    <a:pt x="2853" y="52156"/>
                    <a:pt x="2625" y="52658"/>
                    <a:pt x="2420" y="53183"/>
                  </a:cubicBezTo>
                  <a:cubicBezTo>
                    <a:pt x="2305" y="53411"/>
                    <a:pt x="2191" y="53640"/>
                    <a:pt x="2123" y="53868"/>
                  </a:cubicBezTo>
                  <a:cubicBezTo>
                    <a:pt x="2032" y="54028"/>
                    <a:pt x="1963" y="54187"/>
                    <a:pt x="1917" y="54347"/>
                  </a:cubicBezTo>
                  <a:cubicBezTo>
                    <a:pt x="1621" y="54827"/>
                    <a:pt x="1415" y="55329"/>
                    <a:pt x="1278" y="55831"/>
                  </a:cubicBezTo>
                  <a:cubicBezTo>
                    <a:pt x="1210" y="55968"/>
                    <a:pt x="1141" y="56105"/>
                    <a:pt x="1050" y="56264"/>
                  </a:cubicBezTo>
                  <a:cubicBezTo>
                    <a:pt x="0" y="58501"/>
                    <a:pt x="479" y="61012"/>
                    <a:pt x="2260" y="62656"/>
                  </a:cubicBezTo>
                  <a:lnTo>
                    <a:pt x="2465" y="62838"/>
                  </a:lnTo>
                  <a:cubicBezTo>
                    <a:pt x="3036" y="63363"/>
                    <a:pt x="3789" y="64071"/>
                    <a:pt x="4862" y="64619"/>
                  </a:cubicBezTo>
                  <a:cubicBezTo>
                    <a:pt x="4862" y="64641"/>
                    <a:pt x="4885" y="64641"/>
                    <a:pt x="4885" y="64641"/>
                  </a:cubicBezTo>
                  <a:lnTo>
                    <a:pt x="4885" y="64710"/>
                  </a:lnTo>
                  <a:cubicBezTo>
                    <a:pt x="4930" y="65395"/>
                    <a:pt x="4999" y="66353"/>
                    <a:pt x="5250" y="67403"/>
                  </a:cubicBezTo>
                  <a:cubicBezTo>
                    <a:pt x="5250" y="67677"/>
                    <a:pt x="5273" y="67928"/>
                    <a:pt x="5296" y="68179"/>
                  </a:cubicBezTo>
                  <a:cubicBezTo>
                    <a:pt x="5296" y="68202"/>
                    <a:pt x="5296" y="68202"/>
                    <a:pt x="5296" y="68225"/>
                  </a:cubicBezTo>
                  <a:cubicBezTo>
                    <a:pt x="5296" y="68636"/>
                    <a:pt x="5296" y="69229"/>
                    <a:pt x="5410" y="69937"/>
                  </a:cubicBezTo>
                  <a:cubicBezTo>
                    <a:pt x="5455" y="70211"/>
                    <a:pt x="5501" y="70462"/>
                    <a:pt x="5569" y="70736"/>
                  </a:cubicBezTo>
                  <a:lnTo>
                    <a:pt x="5661" y="71306"/>
                  </a:lnTo>
                  <a:cubicBezTo>
                    <a:pt x="5615" y="71831"/>
                    <a:pt x="5638" y="72311"/>
                    <a:pt x="5729" y="72767"/>
                  </a:cubicBezTo>
                  <a:cubicBezTo>
                    <a:pt x="5706" y="73155"/>
                    <a:pt x="5752" y="73589"/>
                    <a:pt x="5843" y="74068"/>
                  </a:cubicBezTo>
                  <a:cubicBezTo>
                    <a:pt x="5958" y="74548"/>
                    <a:pt x="6003" y="74890"/>
                    <a:pt x="6003" y="75164"/>
                  </a:cubicBezTo>
                  <a:cubicBezTo>
                    <a:pt x="6049" y="76054"/>
                    <a:pt x="6163" y="76830"/>
                    <a:pt x="6254" y="77515"/>
                  </a:cubicBezTo>
                  <a:cubicBezTo>
                    <a:pt x="6277" y="77629"/>
                    <a:pt x="6277" y="77720"/>
                    <a:pt x="6300" y="77812"/>
                  </a:cubicBezTo>
                  <a:cubicBezTo>
                    <a:pt x="6277" y="78177"/>
                    <a:pt x="6300" y="78542"/>
                    <a:pt x="6368" y="78907"/>
                  </a:cubicBezTo>
                  <a:cubicBezTo>
                    <a:pt x="6391" y="79523"/>
                    <a:pt x="6482" y="80094"/>
                    <a:pt x="6551" y="80551"/>
                  </a:cubicBezTo>
                  <a:cubicBezTo>
                    <a:pt x="6574" y="80733"/>
                    <a:pt x="6597" y="80893"/>
                    <a:pt x="6619" y="81076"/>
                  </a:cubicBezTo>
                  <a:cubicBezTo>
                    <a:pt x="6734" y="82171"/>
                    <a:pt x="6871" y="83290"/>
                    <a:pt x="6985" y="84408"/>
                  </a:cubicBezTo>
                  <a:lnTo>
                    <a:pt x="7099" y="85412"/>
                  </a:lnTo>
                  <a:cubicBezTo>
                    <a:pt x="7076" y="86166"/>
                    <a:pt x="7144" y="86919"/>
                    <a:pt x="7281" y="87763"/>
                  </a:cubicBezTo>
                  <a:cubicBezTo>
                    <a:pt x="7236" y="88562"/>
                    <a:pt x="7327" y="89270"/>
                    <a:pt x="7532" y="89886"/>
                  </a:cubicBezTo>
                  <a:cubicBezTo>
                    <a:pt x="7555" y="90206"/>
                    <a:pt x="7578" y="90525"/>
                    <a:pt x="7624" y="90845"/>
                  </a:cubicBezTo>
                  <a:cubicBezTo>
                    <a:pt x="7692" y="91781"/>
                    <a:pt x="7784" y="92762"/>
                    <a:pt x="7943" y="93766"/>
                  </a:cubicBezTo>
                  <a:cubicBezTo>
                    <a:pt x="7966" y="93835"/>
                    <a:pt x="7966" y="94040"/>
                    <a:pt x="7966" y="94177"/>
                  </a:cubicBezTo>
                  <a:cubicBezTo>
                    <a:pt x="7989" y="94679"/>
                    <a:pt x="8035" y="95364"/>
                    <a:pt x="8217" y="96140"/>
                  </a:cubicBezTo>
                  <a:cubicBezTo>
                    <a:pt x="8194" y="96597"/>
                    <a:pt x="8217" y="97213"/>
                    <a:pt x="8377" y="97898"/>
                  </a:cubicBezTo>
                  <a:cubicBezTo>
                    <a:pt x="8400" y="98035"/>
                    <a:pt x="8400" y="98194"/>
                    <a:pt x="8423" y="98354"/>
                  </a:cubicBezTo>
                  <a:cubicBezTo>
                    <a:pt x="8491" y="99085"/>
                    <a:pt x="8582" y="99815"/>
                    <a:pt x="8674" y="100546"/>
                  </a:cubicBezTo>
                  <a:lnTo>
                    <a:pt x="8765" y="101344"/>
                  </a:lnTo>
                  <a:cubicBezTo>
                    <a:pt x="8788" y="101618"/>
                    <a:pt x="8833" y="101915"/>
                    <a:pt x="8856" y="102189"/>
                  </a:cubicBezTo>
                  <a:cubicBezTo>
                    <a:pt x="8902" y="102805"/>
                    <a:pt x="8970" y="103467"/>
                    <a:pt x="9085" y="104175"/>
                  </a:cubicBezTo>
                  <a:cubicBezTo>
                    <a:pt x="9085" y="104631"/>
                    <a:pt x="9107" y="105225"/>
                    <a:pt x="9267" y="105909"/>
                  </a:cubicBezTo>
                  <a:cubicBezTo>
                    <a:pt x="9267" y="106412"/>
                    <a:pt x="9290" y="107096"/>
                    <a:pt x="9450" y="107827"/>
                  </a:cubicBezTo>
                  <a:cubicBezTo>
                    <a:pt x="9450" y="108352"/>
                    <a:pt x="9495" y="108991"/>
                    <a:pt x="9678" y="109676"/>
                  </a:cubicBezTo>
                  <a:cubicBezTo>
                    <a:pt x="9678" y="109698"/>
                    <a:pt x="9678" y="109721"/>
                    <a:pt x="9678" y="109721"/>
                  </a:cubicBezTo>
                  <a:cubicBezTo>
                    <a:pt x="9678" y="109744"/>
                    <a:pt x="9678" y="109744"/>
                    <a:pt x="9678" y="109744"/>
                  </a:cubicBezTo>
                  <a:cubicBezTo>
                    <a:pt x="9678" y="110178"/>
                    <a:pt x="9701" y="110885"/>
                    <a:pt x="9906" y="111707"/>
                  </a:cubicBezTo>
                  <a:cubicBezTo>
                    <a:pt x="9906" y="112027"/>
                    <a:pt x="9929" y="112415"/>
                    <a:pt x="10020" y="112848"/>
                  </a:cubicBezTo>
                  <a:cubicBezTo>
                    <a:pt x="10020" y="113739"/>
                    <a:pt x="10112" y="114583"/>
                    <a:pt x="10317" y="115382"/>
                  </a:cubicBezTo>
                  <a:cubicBezTo>
                    <a:pt x="10317" y="115496"/>
                    <a:pt x="10340" y="115679"/>
                    <a:pt x="10340" y="115816"/>
                  </a:cubicBezTo>
                  <a:cubicBezTo>
                    <a:pt x="10363" y="116363"/>
                    <a:pt x="10431" y="117094"/>
                    <a:pt x="10637" y="117938"/>
                  </a:cubicBezTo>
                  <a:cubicBezTo>
                    <a:pt x="10682" y="118144"/>
                    <a:pt x="10751" y="118349"/>
                    <a:pt x="10819" y="118577"/>
                  </a:cubicBezTo>
                  <a:cubicBezTo>
                    <a:pt x="11048" y="119239"/>
                    <a:pt x="11709" y="120632"/>
                    <a:pt x="13307" y="121453"/>
                  </a:cubicBezTo>
                  <a:cubicBezTo>
                    <a:pt x="13924" y="123257"/>
                    <a:pt x="15225" y="124489"/>
                    <a:pt x="17165" y="125128"/>
                  </a:cubicBezTo>
                  <a:cubicBezTo>
                    <a:pt x="17530" y="125288"/>
                    <a:pt x="17895" y="125425"/>
                    <a:pt x="18283" y="125516"/>
                  </a:cubicBezTo>
                  <a:cubicBezTo>
                    <a:pt x="18603" y="125630"/>
                    <a:pt x="18968" y="125699"/>
                    <a:pt x="19333" y="125745"/>
                  </a:cubicBezTo>
                  <a:cubicBezTo>
                    <a:pt x="20611" y="126087"/>
                    <a:pt x="21821" y="126201"/>
                    <a:pt x="22894" y="126292"/>
                  </a:cubicBezTo>
                  <a:cubicBezTo>
                    <a:pt x="23396" y="126429"/>
                    <a:pt x="23921" y="126498"/>
                    <a:pt x="24492" y="126498"/>
                  </a:cubicBezTo>
                  <a:lnTo>
                    <a:pt x="24651" y="126498"/>
                  </a:lnTo>
                  <a:cubicBezTo>
                    <a:pt x="24880" y="126543"/>
                    <a:pt x="25245" y="126589"/>
                    <a:pt x="25679" y="126612"/>
                  </a:cubicBezTo>
                  <a:cubicBezTo>
                    <a:pt x="25975" y="126658"/>
                    <a:pt x="26295" y="126680"/>
                    <a:pt x="26592" y="126680"/>
                  </a:cubicBezTo>
                  <a:cubicBezTo>
                    <a:pt x="26774" y="126680"/>
                    <a:pt x="26934" y="126680"/>
                    <a:pt x="27117" y="126658"/>
                  </a:cubicBezTo>
                  <a:cubicBezTo>
                    <a:pt x="27436" y="126703"/>
                    <a:pt x="27778" y="126726"/>
                    <a:pt x="28144" y="126726"/>
                  </a:cubicBezTo>
                  <a:cubicBezTo>
                    <a:pt x="28372" y="126726"/>
                    <a:pt x="28600" y="126726"/>
                    <a:pt x="28828" y="126703"/>
                  </a:cubicBezTo>
                  <a:lnTo>
                    <a:pt x="28920" y="126703"/>
                  </a:lnTo>
                  <a:cubicBezTo>
                    <a:pt x="29148" y="126726"/>
                    <a:pt x="29376" y="126749"/>
                    <a:pt x="29627" y="126749"/>
                  </a:cubicBezTo>
                  <a:cubicBezTo>
                    <a:pt x="29719" y="126749"/>
                    <a:pt x="29810" y="126749"/>
                    <a:pt x="29901" y="126726"/>
                  </a:cubicBezTo>
                  <a:cubicBezTo>
                    <a:pt x="30130" y="126749"/>
                    <a:pt x="30335" y="126772"/>
                    <a:pt x="30563" y="126772"/>
                  </a:cubicBezTo>
                  <a:cubicBezTo>
                    <a:pt x="30860" y="126772"/>
                    <a:pt x="31157" y="126749"/>
                    <a:pt x="31453" y="126703"/>
                  </a:cubicBezTo>
                  <a:cubicBezTo>
                    <a:pt x="31841" y="126726"/>
                    <a:pt x="32229" y="126726"/>
                    <a:pt x="32617" y="126726"/>
                  </a:cubicBezTo>
                  <a:cubicBezTo>
                    <a:pt x="33782" y="126726"/>
                    <a:pt x="34854" y="126680"/>
                    <a:pt x="35836" y="126566"/>
                  </a:cubicBezTo>
                  <a:cubicBezTo>
                    <a:pt x="37319" y="126566"/>
                    <a:pt x="38666" y="126429"/>
                    <a:pt x="39944" y="126178"/>
                  </a:cubicBezTo>
                  <a:cubicBezTo>
                    <a:pt x="40743" y="126155"/>
                    <a:pt x="41770" y="126064"/>
                    <a:pt x="42866" y="125745"/>
                  </a:cubicBezTo>
                  <a:cubicBezTo>
                    <a:pt x="43619" y="125676"/>
                    <a:pt x="44418" y="125539"/>
                    <a:pt x="45263" y="125242"/>
                  </a:cubicBezTo>
                  <a:cubicBezTo>
                    <a:pt x="45674" y="125174"/>
                    <a:pt x="46062" y="125083"/>
                    <a:pt x="46450" y="124923"/>
                  </a:cubicBezTo>
                  <a:cubicBezTo>
                    <a:pt x="46701" y="124854"/>
                    <a:pt x="46952" y="124763"/>
                    <a:pt x="47203" y="124672"/>
                  </a:cubicBezTo>
                  <a:cubicBezTo>
                    <a:pt x="47568" y="124558"/>
                    <a:pt x="47888" y="124421"/>
                    <a:pt x="48184" y="124284"/>
                  </a:cubicBezTo>
                  <a:cubicBezTo>
                    <a:pt x="49782" y="123667"/>
                    <a:pt x="51037" y="122412"/>
                    <a:pt x="51631" y="120746"/>
                  </a:cubicBezTo>
                  <a:cubicBezTo>
                    <a:pt x="52293" y="120358"/>
                    <a:pt x="52841" y="119833"/>
                    <a:pt x="53252" y="119217"/>
                  </a:cubicBezTo>
                  <a:cubicBezTo>
                    <a:pt x="53936" y="118418"/>
                    <a:pt x="54324" y="117413"/>
                    <a:pt x="54370" y="116318"/>
                  </a:cubicBezTo>
                  <a:cubicBezTo>
                    <a:pt x="54575" y="115359"/>
                    <a:pt x="54690" y="114469"/>
                    <a:pt x="54735" y="113602"/>
                  </a:cubicBezTo>
                  <a:cubicBezTo>
                    <a:pt x="54895" y="113008"/>
                    <a:pt x="54941" y="112460"/>
                    <a:pt x="54941" y="112072"/>
                  </a:cubicBezTo>
                  <a:cubicBezTo>
                    <a:pt x="55078" y="111502"/>
                    <a:pt x="55100" y="111022"/>
                    <a:pt x="55100" y="110680"/>
                  </a:cubicBezTo>
                  <a:cubicBezTo>
                    <a:pt x="55123" y="110589"/>
                    <a:pt x="55123" y="110497"/>
                    <a:pt x="55123" y="110429"/>
                  </a:cubicBezTo>
                  <a:cubicBezTo>
                    <a:pt x="55283" y="109790"/>
                    <a:pt x="55329" y="109242"/>
                    <a:pt x="55329" y="108831"/>
                  </a:cubicBezTo>
                  <a:cubicBezTo>
                    <a:pt x="55443" y="108192"/>
                    <a:pt x="55466" y="107644"/>
                    <a:pt x="55466" y="107233"/>
                  </a:cubicBezTo>
                  <a:cubicBezTo>
                    <a:pt x="55466" y="107165"/>
                    <a:pt x="55488" y="107119"/>
                    <a:pt x="55488" y="107051"/>
                  </a:cubicBezTo>
                  <a:cubicBezTo>
                    <a:pt x="55580" y="106571"/>
                    <a:pt x="55694" y="105955"/>
                    <a:pt x="55694" y="105202"/>
                  </a:cubicBezTo>
                  <a:cubicBezTo>
                    <a:pt x="55762" y="104859"/>
                    <a:pt x="55808" y="104563"/>
                    <a:pt x="55808" y="104312"/>
                  </a:cubicBezTo>
                  <a:cubicBezTo>
                    <a:pt x="55854" y="104106"/>
                    <a:pt x="55899" y="103901"/>
                    <a:pt x="55922" y="103673"/>
                  </a:cubicBezTo>
                  <a:cubicBezTo>
                    <a:pt x="56013" y="103170"/>
                    <a:pt x="56036" y="102714"/>
                    <a:pt x="56059" y="102326"/>
                  </a:cubicBezTo>
                  <a:cubicBezTo>
                    <a:pt x="56105" y="102029"/>
                    <a:pt x="56150" y="101710"/>
                    <a:pt x="56150" y="101367"/>
                  </a:cubicBezTo>
                  <a:cubicBezTo>
                    <a:pt x="56264" y="100819"/>
                    <a:pt x="56264" y="100340"/>
                    <a:pt x="56264" y="99975"/>
                  </a:cubicBezTo>
                  <a:cubicBezTo>
                    <a:pt x="56287" y="99838"/>
                    <a:pt x="56310" y="99701"/>
                    <a:pt x="56333" y="99541"/>
                  </a:cubicBezTo>
                  <a:cubicBezTo>
                    <a:pt x="56493" y="98126"/>
                    <a:pt x="56653" y="96711"/>
                    <a:pt x="56812" y="95296"/>
                  </a:cubicBezTo>
                  <a:lnTo>
                    <a:pt x="56858" y="94885"/>
                  </a:lnTo>
                  <a:cubicBezTo>
                    <a:pt x="57086" y="94154"/>
                    <a:pt x="57109" y="93538"/>
                    <a:pt x="57109" y="93196"/>
                  </a:cubicBezTo>
                  <a:cubicBezTo>
                    <a:pt x="57132" y="92968"/>
                    <a:pt x="57155" y="92739"/>
                    <a:pt x="57155" y="92488"/>
                  </a:cubicBezTo>
                  <a:cubicBezTo>
                    <a:pt x="57223" y="91530"/>
                    <a:pt x="57292" y="90617"/>
                    <a:pt x="57429" y="89772"/>
                  </a:cubicBezTo>
                  <a:cubicBezTo>
                    <a:pt x="57429" y="89681"/>
                    <a:pt x="57451" y="89612"/>
                    <a:pt x="57451" y="89521"/>
                  </a:cubicBezTo>
                  <a:cubicBezTo>
                    <a:pt x="57657" y="88745"/>
                    <a:pt x="57680" y="88083"/>
                    <a:pt x="57657" y="87604"/>
                  </a:cubicBezTo>
                  <a:cubicBezTo>
                    <a:pt x="57680" y="87535"/>
                    <a:pt x="57680" y="87467"/>
                    <a:pt x="57680" y="87398"/>
                  </a:cubicBezTo>
                  <a:cubicBezTo>
                    <a:pt x="57725" y="87124"/>
                    <a:pt x="57771" y="86850"/>
                    <a:pt x="57748" y="86554"/>
                  </a:cubicBezTo>
                  <a:cubicBezTo>
                    <a:pt x="57908" y="85778"/>
                    <a:pt x="57999" y="84933"/>
                    <a:pt x="58045" y="84020"/>
                  </a:cubicBezTo>
                  <a:cubicBezTo>
                    <a:pt x="58205" y="83153"/>
                    <a:pt x="58273" y="82354"/>
                    <a:pt x="58319" y="81623"/>
                  </a:cubicBezTo>
                  <a:cubicBezTo>
                    <a:pt x="58342" y="81532"/>
                    <a:pt x="58342" y="81418"/>
                    <a:pt x="58342" y="81327"/>
                  </a:cubicBezTo>
                  <a:cubicBezTo>
                    <a:pt x="58615" y="80345"/>
                    <a:pt x="58615" y="79501"/>
                    <a:pt x="58593" y="78998"/>
                  </a:cubicBezTo>
                  <a:cubicBezTo>
                    <a:pt x="58752" y="78063"/>
                    <a:pt x="58867" y="77104"/>
                    <a:pt x="58935" y="76191"/>
                  </a:cubicBezTo>
                  <a:cubicBezTo>
                    <a:pt x="59140" y="75438"/>
                    <a:pt x="59140" y="74799"/>
                    <a:pt x="59118" y="74411"/>
                  </a:cubicBezTo>
                  <a:lnTo>
                    <a:pt x="59140" y="74319"/>
                  </a:lnTo>
                  <a:cubicBezTo>
                    <a:pt x="59232" y="73635"/>
                    <a:pt x="59346" y="72836"/>
                    <a:pt x="59369" y="71945"/>
                  </a:cubicBezTo>
                  <a:cubicBezTo>
                    <a:pt x="59483" y="71398"/>
                    <a:pt x="59528" y="70850"/>
                    <a:pt x="59528" y="70279"/>
                  </a:cubicBezTo>
                  <a:lnTo>
                    <a:pt x="59597" y="69709"/>
                  </a:lnTo>
                  <a:cubicBezTo>
                    <a:pt x="59848" y="68841"/>
                    <a:pt x="59848" y="68088"/>
                    <a:pt x="59848" y="67654"/>
                  </a:cubicBezTo>
                  <a:cubicBezTo>
                    <a:pt x="60031" y="66878"/>
                    <a:pt x="60076" y="66148"/>
                    <a:pt x="60076" y="65463"/>
                  </a:cubicBezTo>
                  <a:cubicBezTo>
                    <a:pt x="60168" y="65098"/>
                    <a:pt x="60213" y="64710"/>
                    <a:pt x="60236" y="64299"/>
                  </a:cubicBezTo>
                  <a:cubicBezTo>
                    <a:pt x="60259" y="64185"/>
                    <a:pt x="60282" y="64048"/>
                    <a:pt x="60282" y="63911"/>
                  </a:cubicBezTo>
                  <a:cubicBezTo>
                    <a:pt x="60305" y="63888"/>
                    <a:pt x="60305" y="63865"/>
                    <a:pt x="60305" y="63842"/>
                  </a:cubicBezTo>
                  <a:cubicBezTo>
                    <a:pt x="60396" y="63797"/>
                    <a:pt x="60487" y="63751"/>
                    <a:pt x="60578" y="63683"/>
                  </a:cubicBezTo>
                  <a:cubicBezTo>
                    <a:pt x="60647" y="63660"/>
                    <a:pt x="60715" y="63614"/>
                    <a:pt x="60784" y="63569"/>
                  </a:cubicBezTo>
                  <a:cubicBezTo>
                    <a:pt x="61560" y="63158"/>
                    <a:pt x="63363" y="62176"/>
                    <a:pt x="63934" y="59871"/>
                  </a:cubicBezTo>
                  <a:cubicBezTo>
                    <a:pt x="64253" y="58524"/>
                    <a:pt x="64025" y="57132"/>
                    <a:pt x="63272" y="55740"/>
                  </a:cubicBezTo>
                  <a:cubicBezTo>
                    <a:pt x="63135" y="55260"/>
                    <a:pt x="62952" y="54827"/>
                    <a:pt x="62701" y="54393"/>
                  </a:cubicBezTo>
                  <a:cubicBezTo>
                    <a:pt x="62633" y="54187"/>
                    <a:pt x="62541" y="54005"/>
                    <a:pt x="62450" y="53822"/>
                  </a:cubicBezTo>
                  <a:cubicBezTo>
                    <a:pt x="62359" y="53548"/>
                    <a:pt x="62222" y="53297"/>
                    <a:pt x="62085" y="53069"/>
                  </a:cubicBezTo>
                  <a:cubicBezTo>
                    <a:pt x="61994" y="52749"/>
                    <a:pt x="61834" y="52339"/>
                    <a:pt x="61583" y="51882"/>
                  </a:cubicBezTo>
                  <a:cubicBezTo>
                    <a:pt x="61469" y="51289"/>
                    <a:pt x="61240" y="50741"/>
                    <a:pt x="60921" y="50239"/>
                  </a:cubicBezTo>
                  <a:cubicBezTo>
                    <a:pt x="60784" y="49942"/>
                    <a:pt x="60647" y="49645"/>
                    <a:pt x="60487" y="49371"/>
                  </a:cubicBezTo>
                  <a:cubicBezTo>
                    <a:pt x="60327" y="48892"/>
                    <a:pt x="60076" y="48276"/>
                    <a:pt x="59688" y="47614"/>
                  </a:cubicBezTo>
                  <a:lnTo>
                    <a:pt x="59643" y="47545"/>
                  </a:lnTo>
                  <a:cubicBezTo>
                    <a:pt x="59551" y="47249"/>
                    <a:pt x="59414" y="46952"/>
                    <a:pt x="59255" y="46701"/>
                  </a:cubicBezTo>
                  <a:cubicBezTo>
                    <a:pt x="59209" y="46587"/>
                    <a:pt x="59163" y="46495"/>
                    <a:pt x="59118" y="46404"/>
                  </a:cubicBezTo>
                  <a:cubicBezTo>
                    <a:pt x="59026" y="46244"/>
                    <a:pt x="58935" y="46039"/>
                    <a:pt x="58798" y="45833"/>
                  </a:cubicBezTo>
                  <a:cubicBezTo>
                    <a:pt x="58684" y="45559"/>
                    <a:pt x="58524" y="45308"/>
                    <a:pt x="58342" y="45080"/>
                  </a:cubicBezTo>
                  <a:cubicBezTo>
                    <a:pt x="58250" y="44943"/>
                    <a:pt x="58159" y="44806"/>
                    <a:pt x="58068" y="44669"/>
                  </a:cubicBezTo>
                  <a:cubicBezTo>
                    <a:pt x="57771" y="44213"/>
                    <a:pt x="57451" y="43756"/>
                    <a:pt x="57063" y="43277"/>
                  </a:cubicBezTo>
                  <a:cubicBezTo>
                    <a:pt x="56858" y="42912"/>
                    <a:pt x="56607" y="42592"/>
                    <a:pt x="56333" y="42295"/>
                  </a:cubicBezTo>
                  <a:cubicBezTo>
                    <a:pt x="55580" y="41337"/>
                    <a:pt x="54712" y="40287"/>
                    <a:pt x="53594" y="39305"/>
                  </a:cubicBezTo>
                  <a:cubicBezTo>
                    <a:pt x="53343" y="39009"/>
                    <a:pt x="53046" y="38735"/>
                    <a:pt x="52704" y="38506"/>
                  </a:cubicBezTo>
                  <a:cubicBezTo>
                    <a:pt x="52498" y="38301"/>
                    <a:pt x="52270" y="38073"/>
                    <a:pt x="51996" y="37845"/>
                  </a:cubicBezTo>
                  <a:cubicBezTo>
                    <a:pt x="51768" y="37639"/>
                    <a:pt x="51540" y="37456"/>
                    <a:pt x="51289" y="37320"/>
                  </a:cubicBezTo>
                  <a:cubicBezTo>
                    <a:pt x="50832" y="36931"/>
                    <a:pt x="50376" y="36589"/>
                    <a:pt x="49896" y="36315"/>
                  </a:cubicBezTo>
                  <a:cubicBezTo>
                    <a:pt x="49508" y="35996"/>
                    <a:pt x="49120" y="35745"/>
                    <a:pt x="48755" y="35562"/>
                  </a:cubicBezTo>
                  <a:cubicBezTo>
                    <a:pt x="47796" y="34854"/>
                    <a:pt x="46815" y="34398"/>
                    <a:pt x="46016" y="34033"/>
                  </a:cubicBezTo>
                  <a:cubicBezTo>
                    <a:pt x="45856" y="33941"/>
                    <a:pt x="45696" y="33873"/>
                    <a:pt x="45559" y="33804"/>
                  </a:cubicBezTo>
                  <a:cubicBezTo>
                    <a:pt x="45308" y="33667"/>
                    <a:pt x="44875" y="33439"/>
                    <a:pt x="44281" y="33257"/>
                  </a:cubicBezTo>
                  <a:cubicBezTo>
                    <a:pt x="43688" y="32960"/>
                    <a:pt x="43117" y="32777"/>
                    <a:pt x="42683" y="32640"/>
                  </a:cubicBezTo>
                  <a:cubicBezTo>
                    <a:pt x="42090" y="32344"/>
                    <a:pt x="41451" y="32161"/>
                    <a:pt x="40766" y="32070"/>
                  </a:cubicBezTo>
                  <a:cubicBezTo>
                    <a:pt x="40515" y="31978"/>
                    <a:pt x="40264" y="31910"/>
                    <a:pt x="39990" y="31864"/>
                  </a:cubicBezTo>
                  <a:cubicBezTo>
                    <a:pt x="39648" y="31750"/>
                    <a:pt x="39305" y="31682"/>
                    <a:pt x="38917" y="31636"/>
                  </a:cubicBezTo>
                  <a:cubicBezTo>
                    <a:pt x="38643" y="31568"/>
                    <a:pt x="38347" y="31522"/>
                    <a:pt x="38050" y="31476"/>
                  </a:cubicBezTo>
                  <a:lnTo>
                    <a:pt x="37981" y="28326"/>
                  </a:lnTo>
                  <a:cubicBezTo>
                    <a:pt x="38027" y="27893"/>
                    <a:pt x="38004" y="27436"/>
                    <a:pt x="37936" y="27003"/>
                  </a:cubicBezTo>
                  <a:cubicBezTo>
                    <a:pt x="37936" y="26706"/>
                    <a:pt x="37959" y="26386"/>
                    <a:pt x="37959" y="26089"/>
                  </a:cubicBezTo>
                  <a:cubicBezTo>
                    <a:pt x="37959" y="24880"/>
                    <a:pt x="37981" y="23510"/>
                    <a:pt x="37844" y="22118"/>
                  </a:cubicBezTo>
                  <a:cubicBezTo>
                    <a:pt x="37981" y="21114"/>
                    <a:pt x="37890" y="20269"/>
                    <a:pt x="37822" y="19653"/>
                  </a:cubicBezTo>
                  <a:cubicBezTo>
                    <a:pt x="37822" y="19539"/>
                    <a:pt x="37799" y="19425"/>
                    <a:pt x="37799" y="19333"/>
                  </a:cubicBezTo>
                  <a:cubicBezTo>
                    <a:pt x="37822" y="18329"/>
                    <a:pt x="37799" y="17393"/>
                    <a:pt x="37776" y="16457"/>
                  </a:cubicBezTo>
                  <a:cubicBezTo>
                    <a:pt x="37753" y="16092"/>
                    <a:pt x="37753" y="15704"/>
                    <a:pt x="37730" y="15339"/>
                  </a:cubicBezTo>
                  <a:cubicBezTo>
                    <a:pt x="37730" y="15133"/>
                    <a:pt x="37753" y="14928"/>
                    <a:pt x="37753" y="14723"/>
                  </a:cubicBezTo>
                  <a:cubicBezTo>
                    <a:pt x="37776" y="13992"/>
                    <a:pt x="37799" y="13148"/>
                    <a:pt x="37685" y="12189"/>
                  </a:cubicBezTo>
                  <a:cubicBezTo>
                    <a:pt x="37730" y="11847"/>
                    <a:pt x="37708" y="11550"/>
                    <a:pt x="37708" y="11390"/>
                  </a:cubicBezTo>
                  <a:cubicBezTo>
                    <a:pt x="37685" y="10614"/>
                    <a:pt x="37662" y="9861"/>
                    <a:pt x="37639" y="9085"/>
                  </a:cubicBezTo>
                  <a:lnTo>
                    <a:pt x="37616" y="8331"/>
                  </a:lnTo>
                  <a:cubicBezTo>
                    <a:pt x="37616" y="8058"/>
                    <a:pt x="37616" y="7761"/>
                    <a:pt x="37616" y="7487"/>
                  </a:cubicBezTo>
                  <a:cubicBezTo>
                    <a:pt x="37616" y="6734"/>
                    <a:pt x="37616" y="5980"/>
                    <a:pt x="37593" y="5204"/>
                  </a:cubicBezTo>
                  <a:cubicBezTo>
                    <a:pt x="37502" y="1826"/>
                    <a:pt x="34923" y="0"/>
                    <a:pt x="3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109;p55"/>
            <p:cNvSpPr/>
            <p:nvPr/>
          </p:nvSpPr>
          <p:spPr>
            <a:xfrm rot="588520">
              <a:off x="6256680" y="2570160"/>
              <a:ext cx="1293019" cy="1619803"/>
            </a:xfrm>
            <a:custGeom>
              <a:avLst/>
              <a:gdLst/>
              <a:ahLst/>
              <a:cxnLst/>
              <a:rect l="l" t="t" r="r" b="b"/>
              <a:pathLst>
                <a:path w="45606" h="57132" extrusionOk="0">
                  <a:moveTo>
                    <a:pt x="34763" y="5410"/>
                  </a:moveTo>
                  <a:cubicBezTo>
                    <a:pt x="34763" y="5433"/>
                    <a:pt x="34763" y="5433"/>
                    <a:pt x="34763" y="5433"/>
                  </a:cubicBezTo>
                  <a:cubicBezTo>
                    <a:pt x="34740" y="5410"/>
                    <a:pt x="34717" y="5410"/>
                    <a:pt x="34695" y="5410"/>
                  </a:cubicBezTo>
                  <a:close/>
                  <a:moveTo>
                    <a:pt x="1598" y="5615"/>
                  </a:moveTo>
                  <a:cubicBezTo>
                    <a:pt x="1598" y="5615"/>
                    <a:pt x="1598" y="5615"/>
                    <a:pt x="1621" y="5638"/>
                  </a:cubicBezTo>
                  <a:lnTo>
                    <a:pt x="1598" y="5638"/>
                  </a:lnTo>
                  <a:cubicBezTo>
                    <a:pt x="1598" y="5638"/>
                    <a:pt x="1598" y="5615"/>
                    <a:pt x="1598" y="5615"/>
                  </a:cubicBezTo>
                  <a:close/>
                  <a:moveTo>
                    <a:pt x="27299" y="5638"/>
                  </a:moveTo>
                  <a:lnTo>
                    <a:pt x="27299" y="5638"/>
                  </a:lnTo>
                  <a:cubicBezTo>
                    <a:pt x="27322" y="5661"/>
                    <a:pt x="27322" y="5684"/>
                    <a:pt x="27345" y="5729"/>
                  </a:cubicBezTo>
                  <a:cubicBezTo>
                    <a:pt x="27322" y="5706"/>
                    <a:pt x="27299" y="5661"/>
                    <a:pt x="27299" y="5638"/>
                  </a:cubicBezTo>
                  <a:close/>
                  <a:moveTo>
                    <a:pt x="3909" y="6062"/>
                  </a:moveTo>
                  <a:cubicBezTo>
                    <a:pt x="3951" y="6062"/>
                    <a:pt x="3972" y="6108"/>
                    <a:pt x="3972" y="6186"/>
                  </a:cubicBezTo>
                  <a:cubicBezTo>
                    <a:pt x="3926" y="6140"/>
                    <a:pt x="3881" y="6117"/>
                    <a:pt x="3835" y="6094"/>
                  </a:cubicBezTo>
                  <a:cubicBezTo>
                    <a:pt x="3864" y="6073"/>
                    <a:pt x="3889" y="6062"/>
                    <a:pt x="3909" y="6062"/>
                  </a:cubicBezTo>
                  <a:close/>
                  <a:moveTo>
                    <a:pt x="16069" y="6368"/>
                  </a:moveTo>
                  <a:lnTo>
                    <a:pt x="16069" y="6368"/>
                  </a:lnTo>
                  <a:lnTo>
                    <a:pt x="16069" y="6368"/>
                  </a:lnTo>
                  <a:cubicBezTo>
                    <a:pt x="16069" y="6368"/>
                    <a:pt x="16092" y="6368"/>
                    <a:pt x="16092" y="6391"/>
                  </a:cubicBezTo>
                  <a:cubicBezTo>
                    <a:pt x="16092" y="6391"/>
                    <a:pt x="16069" y="6391"/>
                    <a:pt x="16069" y="6368"/>
                  </a:cubicBezTo>
                  <a:lnTo>
                    <a:pt x="16069" y="6391"/>
                  </a:lnTo>
                  <a:cubicBezTo>
                    <a:pt x="16069" y="6368"/>
                    <a:pt x="16046" y="6368"/>
                    <a:pt x="16046" y="6368"/>
                  </a:cubicBezTo>
                  <a:close/>
                  <a:moveTo>
                    <a:pt x="7921" y="6825"/>
                  </a:moveTo>
                  <a:lnTo>
                    <a:pt x="7921" y="6825"/>
                  </a:lnTo>
                  <a:cubicBezTo>
                    <a:pt x="7943" y="6848"/>
                    <a:pt x="7943" y="6871"/>
                    <a:pt x="7943" y="6893"/>
                  </a:cubicBezTo>
                  <a:cubicBezTo>
                    <a:pt x="7943" y="6871"/>
                    <a:pt x="7921" y="6848"/>
                    <a:pt x="7921" y="6825"/>
                  </a:cubicBezTo>
                  <a:close/>
                  <a:moveTo>
                    <a:pt x="36498" y="7373"/>
                  </a:moveTo>
                  <a:lnTo>
                    <a:pt x="36498" y="7373"/>
                  </a:lnTo>
                  <a:cubicBezTo>
                    <a:pt x="36566" y="7418"/>
                    <a:pt x="36612" y="7487"/>
                    <a:pt x="36680" y="7555"/>
                  </a:cubicBezTo>
                  <a:cubicBezTo>
                    <a:pt x="36589" y="7532"/>
                    <a:pt x="36544" y="7441"/>
                    <a:pt x="36498" y="7373"/>
                  </a:cubicBezTo>
                  <a:close/>
                  <a:moveTo>
                    <a:pt x="18443" y="7784"/>
                  </a:moveTo>
                  <a:cubicBezTo>
                    <a:pt x="18443" y="7784"/>
                    <a:pt x="18443" y="7806"/>
                    <a:pt x="18443" y="7829"/>
                  </a:cubicBezTo>
                  <a:cubicBezTo>
                    <a:pt x="18443" y="7829"/>
                    <a:pt x="18443" y="7829"/>
                    <a:pt x="18443" y="7852"/>
                  </a:cubicBezTo>
                  <a:cubicBezTo>
                    <a:pt x="18443" y="7852"/>
                    <a:pt x="18443" y="7852"/>
                    <a:pt x="18443" y="7875"/>
                  </a:cubicBezTo>
                  <a:cubicBezTo>
                    <a:pt x="18420" y="7852"/>
                    <a:pt x="18420" y="7852"/>
                    <a:pt x="18420" y="7829"/>
                  </a:cubicBezTo>
                  <a:lnTo>
                    <a:pt x="18443" y="7829"/>
                  </a:lnTo>
                  <a:cubicBezTo>
                    <a:pt x="18443" y="7829"/>
                    <a:pt x="18443" y="7829"/>
                    <a:pt x="18420" y="7806"/>
                  </a:cubicBezTo>
                  <a:cubicBezTo>
                    <a:pt x="18443" y="7806"/>
                    <a:pt x="18443" y="7806"/>
                    <a:pt x="18443" y="7784"/>
                  </a:cubicBezTo>
                  <a:close/>
                  <a:moveTo>
                    <a:pt x="19352" y="12599"/>
                  </a:moveTo>
                  <a:cubicBezTo>
                    <a:pt x="19361" y="12599"/>
                    <a:pt x="19370" y="12605"/>
                    <a:pt x="19379" y="12623"/>
                  </a:cubicBezTo>
                  <a:cubicBezTo>
                    <a:pt x="19379" y="12623"/>
                    <a:pt x="19379" y="12645"/>
                    <a:pt x="19379" y="12668"/>
                  </a:cubicBezTo>
                  <a:cubicBezTo>
                    <a:pt x="19356" y="12645"/>
                    <a:pt x="19356" y="12645"/>
                    <a:pt x="19356" y="12645"/>
                  </a:cubicBezTo>
                  <a:cubicBezTo>
                    <a:pt x="19339" y="12663"/>
                    <a:pt x="19327" y="12669"/>
                    <a:pt x="19320" y="12669"/>
                  </a:cubicBezTo>
                  <a:cubicBezTo>
                    <a:pt x="19297" y="12669"/>
                    <a:pt x="19322" y="12599"/>
                    <a:pt x="19352" y="12599"/>
                  </a:cubicBezTo>
                  <a:close/>
                  <a:moveTo>
                    <a:pt x="19310" y="13444"/>
                  </a:moveTo>
                  <a:cubicBezTo>
                    <a:pt x="19333" y="13444"/>
                    <a:pt x="19333" y="13444"/>
                    <a:pt x="19356" y="13467"/>
                  </a:cubicBezTo>
                  <a:lnTo>
                    <a:pt x="19356" y="13490"/>
                  </a:lnTo>
                  <a:cubicBezTo>
                    <a:pt x="19333" y="13490"/>
                    <a:pt x="19333" y="13467"/>
                    <a:pt x="19310" y="13444"/>
                  </a:cubicBezTo>
                  <a:close/>
                  <a:moveTo>
                    <a:pt x="30518" y="15316"/>
                  </a:moveTo>
                  <a:lnTo>
                    <a:pt x="30518" y="15316"/>
                  </a:lnTo>
                  <a:cubicBezTo>
                    <a:pt x="30480" y="15353"/>
                    <a:pt x="30428" y="15390"/>
                    <a:pt x="30397" y="15390"/>
                  </a:cubicBezTo>
                  <a:cubicBezTo>
                    <a:pt x="30391" y="15390"/>
                    <a:pt x="30385" y="15389"/>
                    <a:pt x="30381" y="15384"/>
                  </a:cubicBezTo>
                  <a:cubicBezTo>
                    <a:pt x="30426" y="15362"/>
                    <a:pt x="30472" y="15339"/>
                    <a:pt x="30518" y="15316"/>
                  </a:cubicBezTo>
                  <a:close/>
                  <a:moveTo>
                    <a:pt x="18238" y="15818"/>
                  </a:moveTo>
                  <a:cubicBezTo>
                    <a:pt x="18238" y="15841"/>
                    <a:pt x="18238" y="15841"/>
                    <a:pt x="18260" y="15864"/>
                  </a:cubicBezTo>
                  <a:lnTo>
                    <a:pt x="18215" y="15864"/>
                  </a:lnTo>
                  <a:cubicBezTo>
                    <a:pt x="18215" y="15841"/>
                    <a:pt x="18215" y="15818"/>
                    <a:pt x="18238" y="15818"/>
                  </a:cubicBezTo>
                  <a:close/>
                  <a:moveTo>
                    <a:pt x="32828" y="12455"/>
                  </a:moveTo>
                  <a:cubicBezTo>
                    <a:pt x="33018" y="12455"/>
                    <a:pt x="33215" y="12483"/>
                    <a:pt x="33416" y="12531"/>
                  </a:cubicBezTo>
                  <a:cubicBezTo>
                    <a:pt x="34056" y="12691"/>
                    <a:pt x="34352" y="13170"/>
                    <a:pt x="34444" y="13787"/>
                  </a:cubicBezTo>
                  <a:cubicBezTo>
                    <a:pt x="34466" y="13992"/>
                    <a:pt x="34489" y="14197"/>
                    <a:pt x="34626" y="14380"/>
                  </a:cubicBezTo>
                  <a:cubicBezTo>
                    <a:pt x="34649" y="14403"/>
                    <a:pt x="34672" y="14403"/>
                    <a:pt x="34695" y="14426"/>
                  </a:cubicBezTo>
                  <a:cubicBezTo>
                    <a:pt x="34284" y="14722"/>
                    <a:pt x="33919" y="15065"/>
                    <a:pt x="33713" y="15544"/>
                  </a:cubicBezTo>
                  <a:cubicBezTo>
                    <a:pt x="33736" y="15544"/>
                    <a:pt x="33736" y="15544"/>
                    <a:pt x="33736" y="15567"/>
                  </a:cubicBezTo>
                  <a:cubicBezTo>
                    <a:pt x="33553" y="15635"/>
                    <a:pt x="33348" y="15704"/>
                    <a:pt x="33211" y="15864"/>
                  </a:cubicBezTo>
                  <a:cubicBezTo>
                    <a:pt x="33081" y="15874"/>
                    <a:pt x="32950" y="15881"/>
                    <a:pt x="32821" y="15881"/>
                  </a:cubicBezTo>
                  <a:cubicBezTo>
                    <a:pt x="32384" y="15881"/>
                    <a:pt x="31960" y="15803"/>
                    <a:pt x="31590" y="15521"/>
                  </a:cubicBezTo>
                  <a:cubicBezTo>
                    <a:pt x="30951" y="14996"/>
                    <a:pt x="30906" y="14289"/>
                    <a:pt x="30860" y="13558"/>
                  </a:cubicBezTo>
                  <a:lnTo>
                    <a:pt x="30883" y="13558"/>
                  </a:lnTo>
                  <a:cubicBezTo>
                    <a:pt x="31271" y="13536"/>
                    <a:pt x="31431" y="13193"/>
                    <a:pt x="31659" y="12965"/>
                  </a:cubicBezTo>
                  <a:cubicBezTo>
                    <a:pt x="31993" y="12599"/>
                    <a:pt x="32393" y="12455"/>
                    <a:pt x="32828" y="12455"/>
                  </a:cubicBezTo>
                  <a:close/>
                  <a:moveTo>
                    <a:pt x="12988" y="12189"/>
                  </a:moveTo>
                  <a:cubicBezTo>
                    <a:pt x="13011" y="12212"/>
                    <a:pt x="13011" y="12212"/>
                    <a:pt x="13033" y="12212"/>
                  </a:cubicBezTo>
                  <a:cubicBezTo>
                    <a:pt x="13102" y="12257"/>
                    <a:pt x="13170" y="12280"/>
                    <a:pt x="13262" y="12303"/>
                  </a:cubicBezTo>
                  <a:cubicBezTo>
                    <a:pt x="13376" y="12303"/>
                    <a:pt x="13513" y="12257"/>
                    <a:pt x="13627" y="12212"/>
                  </a:cubicBezTo>
                  <a:lnTo>
                    <a:pt x="13695" y="12212"/>
                  </a:lnTo>
                  <a:cubicBezTo>
                    <a:pt x="13992" y="12349"/>
                    <a:pt x="14289" y="12463"/>
                    <a:pt x="14586" y="12600"/>
                  </a:cubicBezTo>
                  <a:cubicBezTo>
                    <a:pt x="14768" y="12965"/>
                    <a:pt x="14951" y="13353"/>
                    <a:pt x="15133" y="13718"/>
                  </a:cubicBezTo>
                  <a:cubicBezTo>
                    <a:pt x="15088" y="13764"/>
                    <a:pt x="15088" y="13809"/>
                    <a:pt x="15133" y="13855"/>
                  </a:cubicBezTo>
                  <a:cubicBezTo>
                    <a:pt x="14951" y="14266"/>
                    <a:pt x="15088" y="14768"/>
                    <a:pt x="14745" y="15110"/>
                  </a:cubicBezTo>
                  <a:cubicBezTo>
                    <a:pt x="14631" y="15133"/>
                    <a:pt x="14608" y="15225"/>
                    <a:pt x="14586" y="15316"/>
                  </a:cubicBezTo>
                  <a:cubicBezTo>
                    <a:pt x="14380" y="15362"/>
                    <a:pt x="14175" y="15430"/>
                    <a:pt x="14061" y="15635"/>
                  </a:cubicBezTo>
                  <a:cubicBezTo>
                    <a:pt x="13855" y="15658"/>
                    <a:pt x="13673" y="15750"/>
                    <a:pt x="13513" y="15887"/>
                  </a:cubicBezTo>
                  <a:cubicBezTo>
                    <a:pt x="13148" y="15864"/>
                    <a:pt x="12782" y="15841"/>
                    <a:pt x="12440" y="15841"/>
                  </a:cubicBezTo>
                  <a:cubicBezTo>
                    <a:pt x="11961" y="15498"/>
                    <a:pt x="11527" y="15133"/>
                    <a:pt x="11299" y="14585"/>
                  </a:cubicBezTo>
                  <a:cubicBezTo>
                    <a:pt x="11299" y="13946"/>
                    <a:pt x="11253" y="13307"/>
                    <a:pt x="11778" y="12805"/>
                  </a:cubicBezTo>
                  <a:cubicBezTo>
                    <a:pt x="12143" y="12486"/>
                    <a:pt x="12554" y="12326"/>
                    <a:pt x="12988" y="12189"/>
                  </a:cubicBezTo>
                  <a:close/>
                  <a:moveTo>
                    <a:pt x="31431" y="16914"/>
                  </a:moveTo>
                  <a:cubicBezTo>
                    <a:pt x="31431" y="16936"/>
                    <a:pt x="31431" y="16936"/>
                    <a:pt x="31431" y="16936"/>
                  </a:cubicBezTo>
                  <a:lnTo>
                    <a:pt x="31408" y="16936"/>
                  </a:lnTo>
                  <a:cubicBezTo>
                    <a:pt x="31431" y="16914"/>
                    <a:pt x="31431" y="16914"/>
                    <a:pt x="31431" y="16914"/>
                  </a:cubicBezTo>
                  <a:close/>
                  <a:moveTo>
                    <a:pt x="43825" y="18055"/>
                  </a:moveTo>
                  <a:cubicBezTo>
                    <a:pt x="43825" y="18101"/>
                    <a:pt x="43825" y="18169"/>
                    <a:pt x="43825" y="18215"/>
                  </a:cubicBezTo>
                  <a:cubicBezTo>
                    <a:pt x="43848" y="18215"/>
                    <a:pt x="43870" y="18192"/>
                    <a:pt x="43893" y="18169"/>
                  </a:cubicBezTo>
                  <a:lnTo>
                    <a:pt x="43825" y="18055"/>
                  </a:lnTo>
                  <a:close/>
                  <a:moveTo>
                    <a:pt x="26683" y="18603"/>
                  </a:moveTo>
                  <a:cubicBezTo>
                    <a:pt x="26683" y="18626"/>
                    <a:pt x="26660" y="18626"/>
                    <a:pt x="26660" y="18626"/>
                  </a:cubicBezTo>
                  <a:cubicBezTo>
                    <a:pt x="26660" y="18626"/>
                    <a:pt x="26660" y="18626"/>
                    <a:pt x="26660" y="18603"/>
                  </a:cubicBezTo>
                  <a:close/>
                  <a:moveTo>
                    <a:pt x="20292" y="12668"/>
                  </a:moveTo>
                  <a:cubicBezTo>
                    <a:pt x="20292" y="12691"/>
                    <a:pt x="20315" y="12714"/>
                    <a:pt x="20338" y="12737"/>
                  </a:cubicBezTo>
                  <a:cubicBezTo>
                    <a:pt x="20794" y="13056"/>
                    <a:pt x="20360" y="13787"/>
                    <a:pt x="20931" y="14061"/>
                  </a:cubicBezTo>
                  <a:cubicBezTo>
                    <a:pt x="20954" y="14015"/>
                    <a:pt x="20954" y="13992"/>
                    <a:pt x="20977" y="13969"/>
                  </a:cubicBezTo>
                  <a:cubicBezTo>
                    <a:pt x="20977" y="13992"/>
                    <a:pt x="20977" y="14015"/>
                    <a:pt x="20977" y="14061"/>
                  </a:cubicBezTo>
                  <a:cubicBezTo>
                    <a:pt x="20977" y="14106"/>
                    <a:pt x="20977" y="14129"/>
                    <a:pt x="20999" y="14175"/>
                  </a:cubicBezTo>
                  <a:cubicBezTo>
                    <a:pt x="20885" y="14266"/>
                    <a:pt x="20840" y="14380"/>
                    <a:pt x="20817" y="14494"/>
                  </a:cubicBezTo>
                  <a:cubicBezTo>
                    <a:pt x="20840" y="15658"/>
                    <a:pt x="21022" y="16777"/>
                    <a:pt x="21753" y="17713"/>
                  </a:cubicBezTo>
                  <a:lnTo>
                    <a:pt x="21912" y="17713"/>
                  </a:lnTo>
                  <a:cubicBezTo>
                    <a:pt x="21981" y="17758"/>
                    <a:pt x="22027" y="17849"/>
                    <a:pt x="22072" y="17918"/>
                  </a:cubicBezTo>
                  <a:cubicBezTo>
                    <a:pt x="22186" y="18329"/>
                    <a:pt x="22483" y="18466"/>
                    <a:pt x="22871" y="18489"/>
                  </a:cubicBezTo>
                  <a:cubicBezTo>
                    <a:pt x="23328" y="18489"/>
                    <a:pt x="23647" y="18329"/>
                    <a:pt x="23830" y="17941"/>
                  </a:cubicBezTo>
                  <a:cubicBezTo>
                    <a:pt x="24286" y="17005"/>
                    <a:pt x="24674" y="16046"/>
                    <a:pt x="24788" y="15019"/>
                  </a:cubicBezTo>
                  <a:cubicBezTo>
                    <a:pt x="24857" y="14996"/>
                    <a:pt x="24925" y="14928"/>
                    <a:pt x="24971" y="14859"/>
                  </a:cubicBezTo>
                  <a:cubicBezTo>
                    <a:pt x="25085" y="14540"/>
                    <a:pt x="25085" y="14197"/>
                    <a:pt x="25085" y="13855"/>
                  </a:cubicBezTo>
                  <a:cubicBezTo>
                    <a:pt x="25062" y="13558"/>
                    <a:pt x="25085" y="13262"/>
                    <a:pt x="25040" y="12965"/>
                  </a:cubicBezTo>
                  <a:cubicBezTo>
                    <a:pt x="25062" y="12919"/>
                    <a:pt x="25108" y="12851"/>
                    <a:pt x="25154" y="12828"/>
                  </a:cubicBezTo>
                  <a:cubicBezTo>
                    <a:pt x="25222" y="12851"/>
                    <a:pt x="25268" y="12874"/>
                    <a:pt x="25313" y="12896"/>
                  </a:cubicBezTo>
                  <a:cubicBezTo>
                    <a:pt x="25587" y="12965"/>
                    <a:pt x="25724" y="13307"/>
                    <a:pt x="26021" y="13307"/>
                  </a:cubicBezTo>
                  <a:cubicBezTo>
                    <a:pt x="25998" y="13353"/>
                    <a:pt x="25953" y="13399"/>
                    <a:pt x="25907" y="13444"/>
                  </a:cubicBezTo>
                  <a:cubicBezTo>
                    <a:pt x="25656" y="14243"/>
                    <a:pt x="25565" y="15088"/>
                    <a:pt x="25610" y="15932"/>
                  </a:cubicBezTo>
                  <a:cubicBezTo>
                    <a:pt x="25610" y="16001"/>
                    <a:pt x="25656" y="16023"/>
                    <a:pt x="25724" y="16069"/>
                  </a:cubicBezTo>
                  <a:cubicBezTo>
                    <a:pt x="25701" y="16092"/>
                    <a:pt x="25701" y="16138"/>
                    <a:pt x="25724" y="16160"/>
                  </a:cubicBezTo>
                  <a:cubicBezTo>
                    <a:pt x="25724" y="16252"/>
                    <a:pt x="25633" y="16320"/>
                    <a:pt x="25610" y="16412"/>
                  </a:cubicBezTo>
                  <a:cubicBezTo>
                    <a:pt x="25473" y="16731"/>
                    <a:pt x="25336" y="17051"/>
                    <a:pt x="25222" y="17393"/>
                  </a:cubicBezTo>
                  <a:cubicBezTo>
                    <a:pt x="24948" y="18192"/>
                    <a:pt x="24492" y="18877"/>
                    <a:pt x="23739" y="19287"/>
                  </a:cubicBezTo>
                  <a:cubicBezTo>
                    <a:pt x="23739" y="19310"/>
                    <a:pt x="23716" y="19310"/>
                    <a:pt x="23716" y="19310"/>
                  </a:cubicBezTo>
                  <a:cubicBezTo>
                    <a:pt x="23510" y="19082"/>
                    <a:pt x="23191" y="19128"/>
                    <a:pt x="22940" y="19082"/>
                  </a:cubicBezTo>
                  <a:cubicBezTo>
                    <a:pt x="22415" y="18945"/>
                    <a:pt x="21935" y="18808"/>
                    <a:pt x="21593" y="18352"/>
                  </a:cubicBezTo>
                  <a:cubicBezTo>
                    <a:pt x="21524" y="18260"/>
                    <a:pt x="21456" y="18169"/>
                    <a:pt x="21365" y="18078"/>
                  </a:cubicBezTo>
                  <a:cubicBezTo>
                    <a:pt x="21319" y="18032"/>
                    <a:pt x="21296" y="17964"/>
                    <a:pt x="21228" y="17918"/>
                  </a:cubicBezTo>
                  <a:cubicBezTo>
                    <a:pt x="21182" y="17849"/>
                    <a:pt x="21136" y="17804"/>
                    <a:pt x="21091" y="17758"/>
                  </a:cubicBezTo>
                  <a:cubicBezTo>
                    <a:pt x="21045" y="17735"/>
                    <a:pt x="21022" y="17713"/>
                    <a:pt x="20977" y="17713"/>
                  </a:cubicBezTo>
                  <a:cubicBezTo>
                    <a:pt x="20566" y="17370"/>
                    <a:pt x="20817" y="16777"/>
                    <a:pt x="20452" y="16412"/>
                  </a:cubicBezTo>
                  <a:cubicBezTo>
                    <a:pt x="20497" y="15841"/>
                    <a:pt x="20315" y="15293"/>
                    <a:pt x="20201" y="14745"/>
                  </a:cubicBezTo>
                  <a:lnTo>
                    <a:pt x="20178" y="14745"/>
                  </a:lnTo>
                  <a:cubicBezTo>
                    <a:pt x="20246" y="14700"/>
                    <a:pt x="20315" y="14677"/>
                    <a:pt x="20406" y="14654"/>
                  </a:cubicBezTo>
                  <a:cubicBezTo>
                    <a:pt x="20520" y="14312"/>
                    <a:pt x="20520" y="13969"/>
                    <a:pt x="20406" y="13627"/>
                  </a:cubicBezTo>
                  <a:cubicBezTo>
                    <a:pt x="20338" y="13558"/>
                    <a:pt x="20269" y="13536"/>
                    <a:pt x="20201" y="13513"/>
                  </a:cubicBezTo>
                  <a:cubicBezTo>
                    <a:pt x="20246" y="13421"/>
                    <a:pt x="20246" y="13307"/>
                    <a:pt x="20223" y="13193"/>
                  </a:cubicBezTo>
                  <a:cubicBezTo>
                    <a:pt x="20269" y="13170"/>
                    <a:pt x="20292" y="13125"/>
                    <a:pt x="20338" y="13079"/>
                  </a:cubicBezTo>
                  <a:cubicBezTo>
                    <a:pt x="20360" y="12965"/>
                    <a:pt x="20315" y="12851"/>
                    <a:pt x="20269" y="12737"/>
                  </a:cubicBezTo>
                  <a:lnTo>
                    <a:pt x="20292" y="12668"/>
                  </a:lnTo>
                  <a:close/>
                  <a:moveTo>
                    <a:pt x="11864" y="17392"/>
                  </a:moveTo>
                  <a:cubicBezTo>
                    <a:pt x="12076" y="17392"/>
                    <a:pt x="12290" y="17402"/>
                    <a:pt x="12508" y="17416"/>
                  </a:cubicBezTo>
                  <a:cubicBezTo>
                    <a:pt x="13278" y="17460"/>
                    <a:pt x="13984" y="17737"/>
                    <a:pt x="14728" y="17737"/>
                  </a:cubicBezTo>
                  <a:cubicBezTo>
                    <a:pt x="14757" y="17737"/>
                    <a:pt x="14785" y="17736"/>
                    <a:pt x="14814" y="17735"/>
                  </a:cubicBezTo>
                  <a:cubicBezTo>
                    <a:pt x="14814" y="17713"/>
                    <a:pt x="14814" y="17713"/>
                    <a:pt x="14837" y="17713"/>
                  </a:cubicBezTo>
                  <a:cubicBezTo>
                    <a:pt x="14882" y="17735"/>
                    <a:pt x="14928" y="17758"/>
                    <a:pt x="14974" y="17758"/>
                  </a:cubicBezTo>
                  <a:cubicBezTo>
                    <a:pt x="14996" y="17895"/>
                    <a:pt x="15065" y="17986"/>
                    <a:pt x="15179" y="18055"/>
                  </a:cubicBezTo>
                  <a:cubicBezTo>
                    <a:pt x="15476" y="18215"/>
                    <a:pt x="15544" y="18489"/>
                    <a:pt x="15521" y="18785"/>
                  </a:cubicBezTo>
                  <a:cubicBezTo>
                    <a:pt x="15567" y="18831"/>
                    <a:pt x="15613" y="18877"/>
                    <a:pt x="15658" y="18922"/>
                  </a:cubicBezTo>
                  <a:lnTo>
                    <a:pt x="15636" y="18922"/>
                  </a:lnTo>
                  <a:cubicBezTo>
                    <a:pt x="15521" y="19082"/>
                    <a:pt x="15453" y="19242"/>
                    <a:pt x="15453" y="19447"/>
                  </a:cubicBezTo>
                  <a:cubicBezTo>
                    <a:pt x="15476" y="19516"/>
                    <a:pt x="15499" y="19584"/>
                    <a:pt x="15544" y="19653"/>
                  </a:cubicBezTo>
                  <a:cubicBezTo>
                    <a:pt x="15681" y="19790"/>
                    <a:pt x="15681" y="19949"/>
                    <a:pt x="15636" y="20132"/>
                  </a:cubicBezTo>
                  <a:cubicBezTo>
                    <a:pt x="15613" y="20201"/>
                    <a:pt x="15613" y="20269"/>
                    <a:pt x="15613" y="20360"/>
                  </a:cubicBezTo>
                  <a:cubicBezTo>
                    <a:pt x="15636" y="20543"/>
                    <a:pt x="15658" y="20725"/>
                    <a:pt x="15636" y="20908"/>
                  </a:cubicBezTo>
                  <a:cubicBezTo>
                    <a:pt x="15362" y="21502"/>
                    <a:pt x="15111" y="22095"/>
                    <a:pt x="14814" y="22666"/>
                  </a:cubicBezTo>
                  <a:cubicBezTo>
                    <a:pt x="14745" y="22940"/>
                    <a:pt x="14517" y="23122"/>
                    <a:pt x="14471" y="23396"/>
                  </a:cubicBezTo>
                  <a:cubicBezTo>
                    <a:pt x="14471" y="23510"/>
                    <a:pt x="14517" y="23624"/>
                    <a:pt x="14426" y="23716"/>
                  </a:cubicBezTo>
                  <a:lnTo>
                    <a:pt x="14243" y="23716"/>
                  </a:lnTo>
                  <a:cubicBezTo>
                    <a:pt x="14175" y="23784"/>
                    <a:pt x="14175" y="23898"/>
                    <a:pt x="14061" y="23898"/>
                  </a:cubicBezTo>
                  <a:cubicBezTo>
                    <a:pt x="13901" y="23898"/>
                    <a:pt x="13764" y="23944"/>
                    <a:pt x="13695" y="24081"/>
                  </a:cubicBezTo>
                  <a:cubicBezTo>
                    <a:pt x="13685" y="24080"/>
                    <a:pt x="13675" y="24080"/>
                    <a:pt x="13666" y="24080"/>
                  </a:cubicBezTo>
                  <a:cubicBezTo>
                    <a:pt x="13413" y="24080"/>
                    <a:pt x="13299" y="24357"/>
                    <a:pt x="13079" y="24423"/>
                  </a:cubicBezTo>
                  <a:cubicBezTo>
                    <a:pt x="13079" y="24400"/>
                    <a:pt x="13079" y="24378"/>
                    <a:pt x="13056" y="24355"/>
                  </a:cubicBezTo>
                  <a:cubicBezTo>
                    <a:pt x="13011" y="24286"/>
                    <a:pt x="12942" y="24195"/>
                    <a:pt x="12851" y="24172"/>
                  </a:cubicBezTo>
                  <a:cubicBezTo>
                    <a:pt x="11801" y="23989"/>
                    <a:pt x="10751" y="23670"/>
                    <a:pt x="9678" y="23624"/>
                  </a:cubicBezTo>
                  <a:cubicBezTo>
                    <a:pt x="9313" y="23601"/>
                    <a:pt x="9359" y="23465"/>
                    <a:pt x="9336" y="23236"/>
                  </a:cubicBezTo>
                  <a:cubicBezTo>
                    <a:pt x="9318" y="23110"/>
                    <a:pt x="9199" y="23069"/>
                    <a:pt x="9071" y="23069"/>
                  </a:cubicBezTo>
                  <a:cubicBezTo>
                    <a:pt x="9038" y="23069"/>
                    <a:pt x="9004" y="23072"/>
                    <a:pt x="8971" y="23076"/>
                  </a:cubicBezTo>
                  <a:cubicBezTo>
                    <a:pt x="8948" y="23099"/>
                    <a:pt x="8925" y="23099"/>
                    <a:pt x="8925" y="23122"/>
                  </a:cubicBezTo>
                  <a:cubicBezTo>
                    <a:pt x="8765" y="22780"/>
                    <a:pt x="8537" y="22483"/>
                    <a:pt x="8286" y="22232"/>
                  </a:cubicBezTo>
                  <a:cubicBezTo>
                    <a:pt x="7692" y="21616"/>
                    <a:pt x="7624" y="20817"/>
                    <a:pt x="8149" y="20155"/>
                  </a:cubicBezTo>
                  <a:cubicBezTo>
                    <a:pt x="8377" y="19881"/>
                    <a:pt x="8697" y="19676"/>
                    <a:pt x="8834" y="19333"/>
                  </a:cubicBezTo>
                  <a:cubicBezTo>
                    <a:pt x="8856" y="19265"/>
                    <a:pt x="8879" y="19196"/>
                    <a:pt x="8879" y="19105"/>
                  </a:cubicBezTo>
                  <a:cubicBezTo>
                    <a:pt x="8834" y="18968"/>
                    <a:pt x="8834" y="18831"/>
                    <a:pt x="8948" y="18740"/>
                  </a:cubicBezTo>
                  <a:cubicBezTo>
                    <a:pt x="9062" y="18626"/>
                    <a:pt x="9199" y="18580"/>
                    <a:pt x="9313" y="18466"/>
                  </a:cubicBezTo>
                  <a:cubicBezTo>
                    <a:pt x="9381" y="18420"/>
                    <a:pt x="9404" y="18352"/>
                    <a:pt x="9427" y="18260"/>
                  </a:cubicBezTo>
                  <a:cubicBezTo>
                    <a:pt x="9404" y="18192"/>
                    <a:pt x="9404" y="18123"/>
                    <a:pt x="9359" y="18078"/>
                  </a:cubicBezTo>
                  <a:lnTo>
                    <a:pt x="9359" y="18078"/>
                  </a:lnTo>
                  <a:cubicBezTo>
                    <a:pt x="9430" y="18113"/>
                    <a:pt x="9494" y="18128"/>
                    <a:pt x="9554" y="18128"/>
                  </a:cubicBezTo>
                  <a:cubicBezTo>
                    <a:pt x="9836" y="18128"/>
                    <a:pt x="10004" y="17788"/>
                    <a:pt x="10249" y="17713"/>
                  </a:cubicBezTo>
                  <a:cubicBezTo>
                    <a:pt x="10317" y="17667"/>
                    <a:pt x="10386" y="17644"/>
                    <a:pt x="10454" y="17598"/>
                  </a:cubicBezTo>
                  <a:cubicBezTo>
                    <a:pt x="10927" y="17441"/>
                    <a:pt x="11390" y="17392"/>
                    <a:pt x="11864" y="17392"/>
                  </a:cubicBezTo>
                  <a:close/>
                  <a:moveTo>
                    <a:pt x="29080" y="24469"/>
                  </a:moveTo>
                  <a:cubicBezTo>
                    <a:pt x="29102" y="24651"/>
                    <a:pt x="29011" y="24743"/>
                    <a:pt x="28874" y="24788"/>
                  </a:cubicBezTo>
                  <a:cubicBezTo>
                    <a:pt x="28966" y="24697"/>
                    <a:pt x="29034" y="24583"/>
                    <a:pt x="29080" y="24469"/>
                  </a:cubicBezTo>
                  <a:close/>
                  <a:moveTo>
                    <a:pt x="33964" y="16594"/>
                  </a:moveTo>
                  <a:cubicBezTo>
                    <a:pt x="33964" y="16617"/>
                    <a:pt x="33964" y="16617"/>
                    <a:pt x="33941" y="16640"/>
                  </a:cubicBezTo>
                  <a:cubicBezTo>
                    <a:pt x="33919" y="16914"/>
                    <a:pt x="34101" y="17028"/>
                    <a:pt x="34329" y="17073"/>
                  </a:cubicBezTo>
                  <a:cubicBezTo>
                    <a:pt x="34603" y="17073"/>
                    <a:pt x="34854" y="17028"/>
                    <a:pt x="35083" y="16891"/>
                  </a:cubicBezTo>
                  <a:cubicBezTo>
                    <a:pt x="35083" y="16936"/>
                    <a:pt x="35083" y="17005"/>
                    <a:pt x="35106" y="17051"/>
                  </a:cubicBezTo>
                  <a:cubicBezTo>
                    <a:pt x="35151" y="17119"/>
                    <a:pt x="35197" y="17188"/>
                    <a:pt x="35265" y="17233"/>
                  </a:cubicBezTo>
                  <a:cubicBezTo>
                    <a:pt x="35425" y="17347"/>
                    <a:pt x="35585" y="17461"/>
                    <a:pt x="35722" y="17621"/>
                  </a:cubicBezTo>
                  <a:cubicBezTo>
                    <a:pt x="36041" y="17964"/>
                    <a:pt x="36361" y="18306"/>
                    <a:pt x="36817" y="18511"/>
                  </a:cubicBezTo>
                  <a:cubicBezTo>
                    <a:pt x="36930" y="18568"/>
                    <a:pt x="37058" y="18609"/>
                    <a:pt x="37189" y="18609"/>
                  </a:cubicBezTo>
                  <a:cubicBezTo>
                    <a:pt x="37217" y="18609"/>
                    <a:pt x="37246" y="18607"/>
                    <a:pt x="37274" y="18603"/>
                  </a:cubicBezTo>
                  <a:lnTo>
                    <a:pt x="37365" y="18603"/>
                  </a:lnTo>
                  <a:cubicBezTo>
                    <a:pt x="37457" y="19310"/>
                    <a:pt x="38233" y="20611"/>
                    <a:pt x="38872" y="21136"/>
                  </a:cubicBezTo>
                  <a:cubicBezTo>
                    <a:pt x="38849" y="21136"/>
                    <a:pt x="38849" y="21136"/>
                    <a:pt x="38849" y="21159"/>
                  </a:cubicBezTo>
                  <a:cubicBezTo>
                    <a:pt x="38803" y="21661"/>
                    <a:pt x="38187" y="21798"/>
                    <a:pt x="38096" y="22278"/>
                  </a:cubicBezTo>
                  <a:cubicBezTo>
                    <a:pt x="38050" y="22392"/>
                    <a:pt x="38027" y="22506"/>
                    <a:pt x="38027" y="22620"/>
                  </a:cubicBezTo>
                  <a:cubicBezTo>
                    <a:pt x="38027" y="22688"/>
                    <a:pt x="38050" y="22757"/>
                    <a:pt x="38073" y="22825"/>
                  </a:cubicBezTo>
                  <a:cubicBezTo>
                    <a:pt x="38096" y="22894"/>
                    <a:pt x="38096" y="22962"/>
                    <a:pt x="38118" y="23008"/>
                  </a:cubicBezTo>
                  <a:cubicBezTo>
                    <a:pt x="38141" y="23122"/>
                    <a:pt x="38118" y="23191"/>
                    <a:pt x="38050" y="23282"/>
                  </a:cubicBezTo>
                  <a:cubicBezTo>
                    <a:pt x="37982" y="23328"/>
                    <a:pt x="37890" y="23373"/>
                    <a:pt x="37799" y="23419"/>
                  </a:cubicBezTo>
                  <a:cubicBezTo>
                    <a:pt x="37730" y="23465"/>
                    <a:pt x="37662" y="23510"/>
                    <a:pt x="37593" y="23556"/>
                  </a:cubicBezTo>
                  <a:cubicBezTo>
                    <a:pt x="37457" y="23693"/>
                    <a:pt x="37342" y="23830"/>
                    <a:pt x="37251" y="24012"/>
                  </a:cubicBezTo>
                  <a:cubicBezTo>
                    <a:pt x="37184" y="24241"/>
                    <a:pt x="37093" y="24351"/>
                    <a:pt x="36973" y="24351"/>
                  </a:cubicBezTo>
                  <a:cubicBezTo>
                    <a:pt x="36890" y="24351"/>
                    <a:pt x="36793" y="24298"/>
                    <a:pt x="36680" y="24195"/>
                  </a:cubicBezTo>
                  <a:cubicBezTo>
                    <a:pt x="36632" y="24177"/>
                    <a:pt x="36584" y="24168"/>
                    <a:pt x="36539" y="24168"/>
                  </a:cubicBezTo>
                  <a:cubicBezTo>
                    <a:pt x="36416" y="24168"/>
                    <a:pt x="36308" y="24232"/>
                    <a:pt x="36224" y="24332"/>
                  </a:cubicBezTo>
                  <a:cubicBezTo>
                    <a:pt x="36201" y="24355"/>
                    <a:pt x="36178" y="24378"/>
                    <a:pt x="36155" y="24423"/>
                  </a:cubicBezTo>
                  <a:cubicBezTo>
                    <a:pt x="36110" y="24378"/>
                    <a:pt x="36041" y="24378"/>
                    <a:pt x="35973" y="24378"/>
                  </a:cubicBezTo>
                  <a:cubicBezTo>
                    <a:pt x="35813" y="24423"/>
                    <a:pt x="35676" y="24560"/>
                    <a:pt x="35516" y="24651"/>
                  </a:cubicBezTo>
                  <a:cubicBezTo>
                    <a:pt x="35471" y="24674"/>
                    <a:pt x="35425" y="24720"/>
                    <a:pt x="35379" y="24788"/>
                  </a:cubicBezTo>
                  <a:cubicBezTo>
                    <a:pt x="35334" y="24834"/>
                    <a:pt x="35357" y="24880"/>
                    <a:pt x="35334" y="24925"/>
                  </a:cubicBezTo>
                  <a:cubicBezTo>
                    <a:pt x="35311" y="24880"/>
                    <a:pt x="35288" y="24834"/>
                    <a:pt x="35265" y="24788"/>
                  </a:cubicBezTo>
                  <a:cubicBezTo>
                    <a:pt x="35220" y="24743"/>
                    <a:pt x="35151" y="24743"/>
                    <a:pt x="35083" y="24743"/>
                  </a:cubicBezTo>
                  <a:cubicBezTo>
                    <a:pt x="34946" y="24766"/>
                    <a:pt x="34809" y="24811"/>
                    <a:pt x="34672" y="24880"/>
                  </a:cubicBezTo>
                  <a:cubicBezTo>
                    <a:pt x="34632" y="24949"/>
                    <a:pt x="34588" y="24976"/>
                    <a:pt x="34543" y="24976"/>
                  </a:cubicBezTo>
                  <a:cubicBezTo>
                    <a:pt x="34486" y="24976"/>
                    <a:pt x="34427" y="24931"/>
                    <a:pt x="34375" y="24880"/>
                  </a:cubicBezTo>
                  <a:cubicBezTo>
                    <a:pt x="34261" y="24880"/>
                    <a:pt x="34193" y="24925"/>
                    <a:pt x="34101" y="24971"/>
                  </a:cubicBezTo>
                  <a:cubicBezTo>
                    <a:pt x="34023" y="24902"/>
                    <a:pt x="33935" y="24884"/>
                    <a:pt x="33847" y="24884"/>
                  </a:cubicBezTo>
                  <a:cubicBezTo>
                    <a:pt x="33750" y="24884"/>
                    <a:pt x="33652" y="24906"/>
                    <a:pt x="33562" y="24906"/>
                  </a:cubicBezTo>
                  <a:cubicBezTo>
                    <a:pt x="33544" y="24906"/>
                    <a:pt x="33526" y="24905"/>
                    <a:pt x="33508" y="24903"/>
                  </a:cubicBezTo>
                  <a:cubicBezTo>
                    <a:pt x="33365" y="24827"/>
                    <a:pt x="33232" y="24798"/>
                    <a:pt x="33104" y="24798"/>
                  </a:cubicBezTo>
                  <a:cubicBezTo>
                    <a:pt x="32885" y="24798"/>
                    <a:pt x="32683" y="24884"/>
                    <a:pt x="32481" y="24971"/>
                  </a:cubicBezTo>
                  <a:cubicBezTo>
                    <a:pt x="32435" y="24948"/>
                    <a:pt x="32389" y="24925"/>
                    <a:pt x="32321" y="24925"/>
                  </a:cubicBezTo>
                  <a:cubicBezTo>
                    <a:pt x="32272" y="24942"/>
                    <a:pt x="32227" y="24949"/>
                    <a:pt x="32184" y="24949"/>
                  </a:cubicBezTo>
                  <a:cubicBezTo>
                    <a:pt x="32049" y="24949"/>
                    <a:pt x="31940" y="24875"/>
                    <a:pt x="31819" y="24788"/>
                  </a:cubicBezTo>
                  <a:cubicBezTo>
                    <a:pt x="31752" y="24755"/>
                    <a:pt x="31685" y="24734"/>
                    <a:pt x="31609" y="24734"/>
                  </a:cubicBezTo>
                  <a:cubicBezTo>
                    <a:pt x="31581" y="24734"/>
                    <a:pt x="31553" y="24737"/>
                    <a:pt x="31522" y="24743"/>
                  </a:cubicBezTo>
                  <a:cubicBezTo>
                    <a:pt x="31423" y="24644"/>
                    <a:pt x="31305" y="24625"/>
                    <a:pt x="31181" y="24625"/>
                  </a:cubicBezTo>
                  <a:cubicBezTo>
                    <a:pt x="31104" y="24625"/>
                    <a:pt x="31026" y="24633"/>
                    <a:pt x="30948" y="24633"/>
                  </a:cubicBezTo>
                  <a:cubicBezTo>
                    <a:pt x="30919" y="24633"/>
                    <a:pt x="30889" y="24632"/>
                    <a:pt x="30860" y="24629"/>
                  </a:cubicBezTo>
                  <a:cubicBezTo>
                    <a:pt x="30700" y="24423"/>
                    <a:pt x="30723" y="24149"/>
                    <a:pt x="30563" y="23967"/>
                  </a:cubicBezTo>
                  <a:cubicBezTo>
                    <a:pt x="30540" y="23921"/>
                    <a:pt x="30540" y="23853"/>
                    <a:pt x="30518" y="23807"/>
                  </a:cubicBezTo>
                  <a:cubicBezTo>
                    <a:pt x="30038" y="23350"/>
                    <a:pt x="29764" y="22688"/>
                    <a:pt x="29217" y="22278"/>
                  </a:cubicBezTo>
                  <a:cubicBezTo>
                    <a:pt x="29217" y="22278"/>
                    <a:pt x="29217" y="22255"/>
                    <a:pt x="29217" y="22255"/>
                  </a:cubicBezTo>
                  <a:cubicBezTo>
                    <a:pt x="29194" y="22004"/>
                    <a:pt x="29102" y="21707"/>
                    <a:pt x="29171" y="21479"/>
                  </a:cubicBezTo>
                  <a:cubicBezTo>
                    <a:pt x="29331" y="21114"/>
                    <a:pt x="29285" y="20862"/>
                    <a:pt x="29125" y="20497"/>
                  </a:cubicBezTo>
                  <a:cubicBezTo>
                    <a:pt x="28943" y="20132"/>
                    <a:pt x="29627" y="19949"/>
                    <a:pt x="29582" y="19516"/>
                  </a:cubicBezTo>
                  <a:cubicBezTo>
                    <a:pt x="29559" y="19402"/>
                    <a:pt x="29582" y="19265"/>
                    <a:pt x="29582" y="19151"/>
                  </a:cubicBezTo>
                  <a:lnTo>
                    <a:pt x="29764" y="19151"/>
                  </a:lnTo>
                  <a:cubicBezTo>
                    <a:pt x="30015" y="18717"/>
                    <a:pt x="30609" y="18557"/>
                    <a:pt x="30814" y="18078"/>
                  </a:cubicBezTo>
                  <a:lnTo>
                    <a:pt x="30837" y="18078"/>
                  </a:lnTo>
                  <a:cubicBezTo>
                    <a:pt x="30906" y="18032"/>
                    <a:pt x="30974" y="18009"/>
                    <a:pt x="31043" y="17964"/>
                  </a:cubicBezTo>
                  <a:cubicBezTo>
                    <a:pt x="31065" y="17941"/>
                    <a:pt x="31088" y="17918"/>
                    <a:pt x="31111" y="17918"/>
                  </a:cubicBezTo>
                  <a:cubicBezTo>
                    <a:pt x="31203" y="17977"/>
                    <a:pt x="31279" y="18002"/>
                    <a:pt x="31344" y="18002"/>
                  </a:cubicBezTo>
                  <a:cubicBezTo>
                    <a:pt x="31555" y="18002"/>
                    <a:pt x="31651" y="17739"/>
                    <a:pt x="31773" y="17530"/>
                  </a:cubicBezTo>
                  <a:cubicBezTo>
                    <a:pt x="31887" y="17461"/>
                    <a:pt x="32001" y="17416"/>
                    <a:pt x="32138" y="17347"/>
                  </a:cubicBezTo>
                  <a:cubicBezTo>
                    <a:pt x="32184" y="17393"/>
                    <a:pt x="32230" y="17393"/>
                    <a:pt x="32298" y="17393"/>
                  </a:cubicBezTo>
                  <a:cubicBezTo>
                    <a:pt x="32389" y="17347"/>
                    <a:pt x="32458" y="17279"/>
                    <a:pt x="32526" y="17233"/>
                  </a:cubicBezTo>
                  <a:cubicBezTo>
                    <a:pt x="32595" y="17210"/>
                    <a:pt x="32640" y="17188"/>
                    <a:pt x="32686" y="17142"/>
                  </a:cubicBezTo>
                  <a:cubicBezTo>
                    <a:pt x="32732" y="17096"/>
                    <a:pt x="32755" y="17028"/>
                    <a:pt x="32755" y="16959"/>
                  </a:cubicBezTo>
                  <a:cubicBezTo>
                    <a:pt x="32869" y="16982"/>
                    <a:pt x="32983" y="17028"/>
                    <a:pt x="33051" y="17142"/>
                  </a:cubicBezTo>
                  <a:lnTo>
                    <a:pt x="33416" y="17142"/>
                  </a:lnTo>
                  <a:cubicBezTo>
                    <a:pt x="33165" y="16526"/>
                    <a:pt x="33622" y="16617"/>
                    <a:pt x="33964" y="16594"/>
                  </a:cubicBezTo>
                  <a:close/>
                  <a:moveTo>
                    <a:pt x="36772" y="25268"/>
                  </a:moveTo>
                  <a:cubicBezTo>
                    <a:pt x="36909" y="25336"/>
                    <a:pt x="37046" y="25427"/>
                    <a:pt x="37160" y="25496"/>
                  </a:cubicBezTo>
                  <a:cubicBezTo>
                    <a:pt x="36977" y="25542"/>
                    <a:pt x="36795" y="25587"/>
                    <a:pt x="36635" y="25610"/>
                  </a:cubicBezTo>
                  <a:cubicBezTo>
                    <a:pt x="36623" y="25613"/>
                    <a:pt x="36611" y="25615"/>
                    <a:pt x="36600" y="25615"/>
                  </a:cubicBezTo>
                  <a:cubicBezTo>
                    <a:pt x="36526" y="25615"/>
                    <a:pt x="36472" y="25552"/>
                    <a:pt x="36452" y="25473"/>
                  </a:cubicBezTo>
                  <a:cubicBezTo>
                    <a:pt x="36498" y="25313"/>
                    <a:pt x="36635" y="25291"/>
                    <a:pt x="36772" y="25268"/>
                  </a:cubicBezTo>
                  <a:close/>
                  <a:moveTo>
                    <a:pt x="37388" y="26774"/>
                  </a:moveTo>
                  <a:cubicBezTo>
                    <a:pt x="37434" y="26820"/>
                    <a:pt x="37502" y="26865"/>
                    <a:pt x="37616" y="26888"/>
                  </a:cubicBezTo>
                  <a:cubicBezTo>
                    <a:pt x="37568" y="26904"/>
                    <a:pt x="37519" y="26921"/>
                    <a:pt x="37463" y="26921"/>
                  </a:cubicBezTo>
                  <a:cubicBezTo>
                    <a:pt x="37440" y="26921"/>
                    <a:pt x="37415" y="26918"/>
                    <a:pt x="37388" y="26911"/>
                  </a:cubicBezTo>
                  <a:cubicBezTo>
                    <a:pt x="37388" y="26865"/>
                    <a:pt x="37388" y="26820"/>
                    <a:pt x="37388" y="26774"/>
                  </a:cubicBezTo>
                  <a:close/>
                  <a:moveTo>
                    <a:pt x="42181" y="29376"/>
                  </a:moveTo>
                  <a:cubicBezTo>
                    <a:pt x="42181" y="29399"/>
                    <a:pt x="42204" y="29399"/>
                    <a:pt x="42204" y="29399"/>
                  </a:cubicBezTo>
                  <a:lnTo>
                    <a:pt x="42181" y="29399"/>
                  </a:lnTo>
                  <a:cubicBezTo>
                    <a:pt x="42181" y="29399"/>
                    <a:pt x="42181" y="29399"/>
                    <a:pt x="42181" y="29376"/>
                  </a:cubicBezTo>
                  <a:close/>
                  <a:moveTo>
                    <a:pt x="35813" y="37274"/>
                  </a:moveTo>
                  <a:cubicBezTo>
                    <a:pt x="35745" y="37319"/>
                    <a:pt x="35676" y="37365"/>
                    <a:pt x="35631" y="37434"/>
                  </a:cubicBezTo>
                  <a:cubicBezTo>
                    <a:pt x="35653" y="37342"/>
                    <a:pt x="35722" y="37274"/>
                    <a:pt x="35813" y="37274"/>
                  </a:cubicBezTo>
                  <a:close/>
                  <a:moveTo>
                    <a:pt x="13878" y="38484"/>
                  </a:moveTo>
                  <a:cubicBezTo>
                    <a:pt x="13878" y="38484"/>
                    <a:pt x="13878" y="38506"/>
                    <a:pt x="13878" y="38506"/>
                  </a:cubicBezTo>
                  <a:lnTo>
                    <a:pt x="13855" y="38506"/>
                  </a:lnTo>
                  <a:cubicBezTo>
                    <a:pt x="13855" y="38506"/>
                    <a:pt x="13855" y="38506"/>
                    <a:pt x="13878" y="38484"/>
                  </a:cubicBezTo>
                  <a:close/>
                  <a:moveTo>
                    <a:pt x="28714" y="41748"/>
                  </a:moveTo>
                  <a:cubicBezTo>
                    <a:pt x="28646" y="41793"/>
                    <a:pt x="28600" y="41862"/>
                    <a:pt x="28509" y="41907"/>
                  </a:cubicBezTo>
                  <a:cubicBezTo>
                    <a:pt x="28577" y="41793"/>
                    <a:pt x="28646" y="41748"/>
                    <a:pt x="28714" y="41748"/>
                  </a:cubicBezTo>
                  <a:close/>
                  <a:moveTo>
                    <a:pt x="37936" y="39260"/>
                  </a:moveTo>
                  <a:cubicBezTo>
                    <a:pt x="38004" y="39648"/>
                    <a:pt x="38347" y="39648"/>
                    <a:pt x="38643" y="39693"/>
                  </a:cubicBezTo>
                  <a:lnTo>
                    <a:pt x="38803" y="39693"/>
                  </a:lnTo>
                  <a:cubicBezTo>
                    <a:pt x="38917" y="39807"/>
                    <a:pt x="39054" y="39922"/>
                    <a:pt x="39237" y="39967"/>
                  </a:cubicBezTo>
                  <a:cubicBezTo>
                    <a:pt x="39305" y="40013"/>
                    <a:pt x="39374" y="40081"/>
                    <a:pt x="39420" y="40150"/>
                  </a:cubicBezTo>
                  <a:cubicBezTo>
                    <a:pt x="39488" y="40218"/>
                    <a:pt x="39579" y="40264"/>
                    <a:pt x="39602" y="40355"/>
                  </a:cubicBezTo>
                  <a:cubicBezTo>
                    <a:pt x="39579" y="40378"/>
                    <a:pt x="39556" y="40401"/>
                    <a:pt x="39534" y="40424"/>
                  </a:cubicBezTo>
                  <a:cubicBezTo>
                    <a:pt x="39534" y="42364"/>
                    <a:pt x="38826" y="43482"/>
                    <a:pt x="37365" y="43962"/>
                  </a:cubicBezTo>
                  <a:cubicBezTo>
                    <a:pt x="37174" y="44025"/>
                    <a:pt x="36987" y="44060"/>
                    <a:pt x="36804" y="44060"/>
                  </a:cubicBezTo>
                  <a:cubicBezTo>
                    <a:pt x="36526" y="44060"/>
                    <a:pt x="36257" y="43980"/>
                    <a:pt x="35996" y="43802"/>
                  </a:cubicBezTo>
                  <a:cubicBezTo>
                    <a:pt x="35311" y="43345"/>
                    <a:pt x="34877" y="42044"/>
                    <a:pt x="35014" y="41223"/>
                  </a:cubicBezTo>
                  <a:cubicBezTo>
                    <a:pt x="35151" y="40469"/>
                    <a:pt x="35767" y="40013"/>
                    <a:pt x="36019" y="39328"/>
                  </a:cubicBezTo>
                  <a:cubicBezTo>
                    <a:pt x="36019" y="39305"/>
                    <a:pt x="35996" y="39282"/>
                    <a:pt x="35996" y="39260"/>
                  </a:cubicBezTo>
                  <a:lnTo>
                    <a:pt x="36041" y="39260"/>
                  </a:lnTo>
                  <a:cubicBezTo>
                    <a:pt x="36350" y="39431"/>
                    <a:pt x="36663" y="39516"/>
                    <a:pt x="36977" y="39516"/>
                  </a:cubicBezTo>
                  <a:cubicBezTo>
                    <a:pt x="37291" y="39516"/>
                    <a:pt x="37605" y="39431"/>
                    <a:pt x="37913" y="39260"/>
                  </a:cubicBezTo>
                  <a:close/>
                  <a:moveTo>
                    <a:pt x="20861" y="41733"/>
                  </a:moveTo>
                  <a:cubicBezTo>
                    <a:pt x="21471" y="41733"/>
                    <a:pt x="21808" y="42078"/>
                    <a:pt x="21890" y="42752"/>
                  </a:cubicBezTo>
                  <a:cubicBezTo>
                    <a:pt x="21912" y="42957"/>
                    <a:pt x="21912" y="43208"/>
                    <a:pt x="22186" y="43254"/>
                  </a:cubicBezTo>
                  <a:cubicBezTo>
                    <a:pt x="21821" y="43665"/>
                    <a:pt x="21890" y="44350"/>
                    <a:pt x="21410" y="44692"/>
                  </a:cubicBezTo>
                  <a:cubicBezTo>
                    <a:pt x="21388" y="44715"/>
                    <a:pt x="21365" y="44715"/>
                    <a:pt x="21342" y="44738"/>
                  </a:cubicBezTo>
                  <a:cubicBezTo>
                    <a:pt x="21254" y="44700"/>
                    <a:pt x="21166" y="44683"/>
                    <a:pt x="21078" y="44683"/>
                  </a:cubicBezTo>
                  <a:cubicBezTo>
                    <a:pt x="21006" y="44683"/>
                    <a:pt x="20934" y="44694"/>
                    <a:pt x="20863" y="44715"/>
                  </a:cubicBezTo>
                  <a:cubicBezTo>
                    <a:pt x="20744" y="44742"/>
                    <a:pt x="20632" y="44754"/>
                    <a:pt x="20526" y="44754"/>
                  </a:cubicBezTo>
                  <a:cubicBezTo>
                    <a:pt x="19998" y="44754"/>
                    <a:pt x="19614" y="44441"/>
                    <a:pt x="19310" y="43984"/>
                  </a:cubicBezTo>
                  <a:cubicBezTo>
                    <a:pt x="18922" y="43574"/>
                    <a:pt x="19173" y="42980"/>
                    <a:pt x="18945" y="42524"/>
                  </a:cubicBezTo>
                  <a:cubicBezTo>
                    <a:pt x="18945" y="42524"/>
                    <a:pt x="18945" y="42501"/>
                    <a:pt x="18945" y="42478"/>
                  </a:cubicBezTo>
                  <a:cubicBezTo>
                    <a:pt x="19173" y="42136"/>
                    <a:pt x="19493" y="41907"/>
                    <a:pt x="19904" y="41839"/>
                  </a:cubicBezTo>
                  <a:cubicBezTo>
                    <a:pt x="20041" y="41816"/>
                    <a:pt x="20155" y="41816"/>
                    <a:pt x="20269" y="41816"/>
                  </a:cubicBezTo>
                  <a:cubicBezTo>
                    <a:pt x="20383" y="41793"/>
                    <a:pt x="20520" y="41770"/>
                    <a:pt x="20634" y="41748"/>
                  </a:cubicBezTo>
                  <a:cubicBezTo>
                    <a:pt x="20714" y="41738"/>
                    <a:pt x="20789" y="41733"/>
                    <a:pt x="20861" y="41733"/>
                  </a:cubicBezTo>
                  <a:close/>
                  <a:moveTo>
                    <a:pt x="25542" y="39670"/>
                  </a:moveTo>
                  <a:cubicBezTo>
                    <a:pt x="25565" y="39670"/>
                    <a:pt x="25565" y="39670"/>
                    <a:pt x="25587" y="39693"/>
                  </a:cubicBezTo>
                  <a:cubicBezTo>
                    <a:pt x="25648" y="39845"/>
                    <a:pt x="25763" y="39871"/>
                    <a:pt x="25889" y="39871"/>
                  </a:cubicBezTo>
                  <a:cubicBezTo>
                    <a:pt x="25956" y="39871"/>
                    <a:pt x="26026" y="39864"/>
                    <a:pt x="26093" y="39864"/>
                  </a:cubicBezTo>
                  <a:cubicBezTo>
                    <a:pt x="26186" y="39864"/>
                    <a:pt x="26274" y="39878"/>
                    <a:pt x="26341" y="39944"/>
                  </a:cubicBezTo>
                  <a:cubicBezTo>
                    <a:pt x="27299" y="40332"/>
                    <a:pt x="28144" y="40857"/>
                    <a:pt x="28463" y="41930"/>
                  </a:cubicBezTo>
                  <a:cubicBezTo>
                    <a:pt x="28418" y="41953"/>
                    <a:pt x="28395" y="41976"/>
                    <a:pt x="28349" y="41999"/>
                  </a:cubicBezTo>
                  <a:cubicBezTo>
                    <a:pt x="28235" y="42295"/>
                    <a:pt x="28258" y="42592"/>
                    <a:pt x="28189" y="42889"/>
                  </a:cubicBezTo>
                  <a:cubicBezTo>
                    <a:pt x="27938" y="44121"/>
                    <a:pt x="27208" y="44783"/>
                    <a:pt x="25998" y="44806"/>
                  </a:cubicBezTo>
                  <a:cubicBezTo>
                    <a:pt x="25969" y="44808"/>
                    <a:pt x="25940" y="44808"/>
                    <a:pt x="25911" y="44808"/>
                  </a:cubicBezTo>
                  <a:cubicBezTo>
                    <a:pt x="24991" y="44808"/>
                    <a:pt x="24232" y="44109"/>
                    <a:pt x="23944" y="42980"/>
                  </a:cubicBezTo>
                  <a:cubicBezTo>
                    <a:pt x="23853" y="42569"/>
                    <a:pt x="23898" y="42136"/>
                    <a:pt x="23647" y="41748"/>
                  </a:cubicBezTo>
                  <a:cubicBezTo>
                    <a:pt x="23853" y="41633"/>
                    <a:pt x="23944" y="41428"/>
                    <a:pt x="24058" y="41245"/>
                  </a:cubicBezTo>
                  <a:cubicBezTo>
                    <a:pt x="24149" y="40355"/>
                    <a:pt x="24857" y="40013"/>
                    <a:pt x="25519" y="39693"/>
                  </a:cubicBezTo>
                  <a:cubicBezTo>
                    <a:pt x="25519" y="39670"/>
                    <a:pt x="25542" y="39670"/>
                    <a:pt x="25542" y="39670"/>
                  </a:cubicBezTo>
                  <a:close/>
                  <a:moveTo>
                    <a:pt x="8240" y="41428"/>
                  </a:moveTo>
                  <a:cubicBezTo>
                    <a:pt x="8560" y="41611"/>
                    <a:pt x="8902" y="41793"/>
                    <a:pt x="9244" y="41976"/>
                  </a:cubicBezTo>
                  <a:cubicBezTo>
                    <a:pt x="9244" y="41976"/>
                    <a:pt x="9222" y="41999"/>
                    <a:pt x="9222" y="41999"/>
                  </a:cubicBezTo>
                  <a:cubicBezTo>
                    <a:pt x="9176" y="42341"/>
                    <a:pt x="9267" y="42683"/>
                    <a:pt x="9244" y="43003"/>
                  </a:cubicBezTo>
                  <a:cubicBezTo>
                    <a:pt x="9176" y="43916"/>
                    <a:pt x="8491" y="44738"/>
                    <a:pt x="7715" y="44806"/>
                  </a:cubicBezTo>
                  <a:cubicBezTo>
                    <a:pt x="7659" y="44813"/>
                    <a:pt x="7603" y="44816"/>
                    <a:pt x="7548" y="44816"/>
                  </a:cubicBezTo>
                  <a:cubicBezTo>
                    <a:pt x="6839" y="44816"/>
                    <a:pt x="6210" y="44282"/>
                    <a:pt x="5935" y="43414"/>
                  </a:cubicBezTo>
                  <a:cubicBezTo>
                    <a:pt x="5889" y="43277"/>
                    <a:pt x="5866" y="43117"/>
                    <a:pt x="5843" y="42980"/>
                  </a:cubicBezTo>
                  <a:cubicBezTo>
                    <a:pt x="5684" y="42158"/>
                    <a:pt x="5958" y="41770"/>
                    <a:pt x="6779" y="41679"/>
                  </a:cubicBezTo>
                  <a:cubicBezTo>
                    <a:pt x="6889" y="41663"/>
                    <a:pt x="6999" y="41660"/>
                    <a:pt x="7110" y="41660"/>
                  </a:cubicBezTo>
                  <a:cubicBezTo>
                    <a:pt x="7212" y="41660"/>
                    <a:pt x="7315" y="41663"/>
                    <a:pt x="7418" y="41663"/>
                  </a:cubicBezTo>
                  <a:cubicBezTo>
                    <a:pt x="7690" y="41663"/>
                    <a:pt x="7961" y="41640"/>
                    <a:pt x="8217" y="41474"/>
                  </a:cubicBezTo>
                  <a:cubicBezTo>
                    <a:pt x="8217" y="41474"/>
                    <a:pt x="8217" y="41451"/>
                    <a:pt x="8240" y="41428"/>
                  </a:cubicBezTo>
                  <a:close/>
                  <a:moveTo>
                    <a:pt x="13499" y="40460"/>
                  </a:moveTo>
                  <a:cubicBezTo>
                    <a:pt x="13593" y="40460"/>
                    <a:pt x="13689" y="40463"/>
                    <a:pt x="13787" y="40469"/>
                  </a:cubicBezTo>
                  <a:cubicBezTo>
                    <a:pt x="14015" y="40469"/>
                    <a:pt x="14220" y="40492"/>
                    <a:pt x="14426" y="40492"/>
                  </a:cubicBezTo>
                  <a:cubicBezTo>
                    <a:pt x="15613" y="41017"/>
                    <a:pt x="16115" y="41953"/>
                    <a:pt x="16046" y="43231"/>
                  </a:cubicBezTo>
                  <a:cubicBezTo>
                    <a:pt x="15795" y="43437"/>
                    <a:pt x="15818" y="43779"/>
                    <a:pt x="15772" y="44053"/>
                  </a:cubicBezTo>
                  <a:cubicBezTo>
                    <a:pt x="15567" y="44920"/>
                    <a:pt x="15019" y="45400"/>
                    <a:pt x="14175" y="45559"/>
                  </a:cubicBezTo>
                  <a:cubicBezTo>
                    <a:pt x="13900" y="45603"/>
                    <a:pt x="13625" y="45619"/>
                    <a:pt x="13350" y="45619"/>
                  </a:cubicBezTo>
                  <a:cubicBezTo>
                    <a:pt x="13191" y="45619"/>
                    <a:pt x="13032" y="45613"/>
                    <a:pt x="12874" y="45605"/>
                  </a:cubicBezTo>
                  <a:cubicBezTo>
                    <a:pt x="12874" y="45605"/>
                    <a:pt x="12874" y="45582"/>
                    <a:pt x="12874" y="45582"/>
                  </a:cubicBezTo>
                  <a:cubicBezTo>
                    <a:pt x="12440" y="45080"/>
                    <a:pt x="12166" y="44441"/>
                    <a:pt x="11504" y="44167"/>
                  </a:cubicBezTo>
                  <a:cubicBezTo>
                    <a:pt x="11550" y="44144"/>
                    <a:pt x="11595" y="44076"/>
                    <a:pt x="11641" y="44007"/>
                  </a:cubicBezTo>
                  <a:cubicBezTo>
                    <a:pt x="11664" y="43391"/>
                    <a:pt x="11618" y="42798"/>
                    <a:pt x="11413" y="42227"/>
                  </a:cubicBezTo>
                  <a:cubicBezTo>
                    <a:pt x="11322" y="42250"/>
                    <a:pt x="11276" y="42250"/>
                    <a:pt x="11207" y="42273"/>
                  </a:cubicBezTo>
                  <a:cubicBezTo>
                    <a:pt x="11253" y="42227"/>
                    <a:pt x="11299" y="42204"/>
                    <a:pt x="11344" y="42158"/>
                  </a:cubicBezTo>
                  <a:cubicBezTo>
                    <a:pt x="11413" y="42090"/>
                    <a:pt x="11481" y="42021"/>
                    <a:pt x="11504" y="41953"/>
                  </a:cubicBezTo>
                  <a:cubicBezTo>
                    <a:pt x="11754" y="40807"/>
                    <a:pt x="12517" y="40460"/>
                    <a:pt x="13499" y="40460"/>
                  </a:cubicBezTo>
                  <a:close/>
                  <a:moveTo>
                    <a:pt x="37822" y="45813"/>
                  </a:moveTo>
                  <a:cubicBezTo>
                    <a:pt x="37828" y="45816"/>
                    <a:pt x="37833" y="45822"/>
                    <a:pt x="37845" y="45833"/>
                  </a:cubicBezTo>
                  <a:cubicBezTo>
                    <a:pt x="37845" y="45833"/>
                    <a:pt x="37824" y="45833"/>
                    <a:pt x="37822" y="45813"/>
                  </a:cubicBezTo>
                  <a:close/>
                  <a:moveTo>
                    <a:pt x="30700" y="42113"/>
                  </a:moveTo>
                  <a:cubicBezTo>
                    <a:pt x="31043" y="42273"/>
                    <a:pt x="31431" y="42204"/>
                    <a:pt x="31773" y="42318"/>
                  </a:cubicBezTo>
                  <a:cubicBezTo>
                    <a:pt x="32184" y="42432"/>
                    <a:pt x="32572" y="42524"/>
                    <a:pt x="32846" y="42866"/>
                  </a:cubicBezTo>
                  <a:cubicBezTo>
                    <a:pt x="33165" y="43345"/>
                    <a:pt x="33257" y="43870"/>
                    <a:pt x="33097" y="44418"/>
                  </a:cubicBezTo>
                  <a:cubicBezTo>
                    <a:pt x="33006" y="44715"/>
                    <a:pt x="32891" y="44989"/>
                    <a:pt x="32686" y="45217"/>
                  </a:cubicBezTo>
                  <a:cubicBezTo>
                    <a:pt x="32640" y="45263"/>
                    <a:pt x="32572" y="45331"/>
                    <a:pt x="32526" y="45377"/>
                  </a:cubicBezTo>
                  <a:cubicBezTo>
                    <a:pt x="32435" y="45491"/>
                    <a:pt x="32321" y="45559"/>
                    <a:pt x="32184" y="45628"/>
                  </a:cubicBezTo>
                  <a:cubicBezTo>
                    <a:pt x="32138" y="45673"/>
                    <a:pt x="32070" y="45696"/>
                    <a:pt x="32001" y="45719"/>
                  </a:cubicBezTo>
                  <a:cubicBezTo>
                    <a:pt x="31864" y="45765"/>
                    <a:pt x="31727" y="45788"/>
                    <a:pt x="31568" y="45810"/>
                  </a:cubicBezTo>
                  <a:cubicBezTo>
                    <a:pt x="31477" y="45837"/>
                    <a:pt x="31385" y="45848"/>
                    <a:pt x="31294" y="45848"/>
                  </a:cubicBezTo>
                  <a:cubicBezTo>
                    <a:pt x="30997" y="45848"/>
                    <a:pt x="30700" y="45737"/>
                    <a:pt x="30404" y="45719"/>
                  </a:cubicBezTo>
                  <a:cubicBezTo>
                    <a:pt x="30221" y="45765"/>
                    <a:pt x="30130" y="45856"/>
                    <a:pt x="30084" y="46016"/>
                  </a:cubicBezTo>
                  <a:cubicBezTo>
                    <a:pt x="30061" y="46084"/>
                    <a:pt x="30084" y="46130"/>
                    <a:pt x="30152" y="46130"/>
                  </a:cubicBezTo>
                  <a:cubicBezTo>
                    <a:pt x="30140" y="46133"/>
                    <a:pt x="30130" y="46135"/>
                    <a:pt x="30121" y="46135"/>
                  </a:cubicBezTo>
                  <a:cubicBezTo>
                    <a:pt x="30067" y="46135"/>
                    <a:pt x="30081" y="46078"/>
                    <a:pt x="30061" y="46039"/>
                  </a:cubicBezTo>
                  <a:cubicBezTo>
                    <a:pt x="30061" y="45856"/>
                    <a:pt x="30175" y="45696"/>
                    <a:pt x="30198" y="45491"/>
                  </a:cubicBezTo>
                  <a:cubicBezTo>
                    <a:pt x="30130" y="45149"/>
                    <a:pt x="30130" y="44738"/>
                    <a:pt x="29787" y="44555"/>
                  </a:cubicBezTo>
                  <a:cubicBezTo>
                    <a:pt x="29810" y="44372"/>
                    <a:pt x="29856" y="44190"/>
                    <a:pt x="29856" y="44007"/>
                  </a:cubicBezTo>
                  <a:cubicBezTo>
                    <a:pt x="29833" y="43825"/>
                    <a:pt x="29810" y="43665"/>
                    <a:pt x="29879" y="43482"/>
                  </a:cubicBezTo>
                  <a:cubicBezTo>
                    <a:pt x="29901" y="43414"/>
                    <a:pt x="29924" y="43345"/>
                    <a:pt x="29947" y="43277"/>
                  </a:cubicBezTo>
                  <a:cubicBezTo>
                    <a:pt x="30015" y="43049"/>
                    <a:pt x="30107" y="42798"/>
                    <a:pt x="30244" y="42569"/>
                  </a:cubicBezTo>
                  <a:cubicBezTo>
                    <a:pt x="30358" y="42387"/>
                    <a:pt x="30518" y="42227"/>
                    <a:pt x="30700" y="42113"/>
                  </a:cubicBezTo>
                  <a:close/>
                  <a:moveTo>
                    <a:pt x="38648" y="45597"/>
                  </a:moveTo>
                  <a:cubicBezTo>
                    <a:pt x="38953" y="45597"/>
                    <a:pt x="39181" y="45760"/>
                    <a:pt x="39283" y="46084"/>
                  </a:cubicBezTo>
                  <a:cubicBezTo>
                    <a:pt x="39397" y="46404"/>
                    <a:pt x="39260" y="46678"/>
                    <a:pt x="38940" y="46815"/>
                  </a:cubicBezTo>
                  <a:cubicBezTo>
                    <a:pt x="38867" y="46849"/>
                    <a:pt x="38799" y="46864"/>
                    <a:pt x="38738" y="46864"/>
                  </a:cubicBezTo>
                  <a:cubicBezTo>
                    <a:pt x="38513" y="46864"/>
                    <a:pt x="38363" y="46660"/>
                    <a:pt x="38255" y="46427"/>
                  </a:cubicBezTo>
                  <a:cubicBezTo>
                    <a:pt x="38141" y="46221"/>
                    <a:pt x="38096" y="45970"/>
                    <a:pt x="37845" y="45833"/>
                  </a:cubicBezTo>
                  <a:lnTo>
                    <a:pt x="37845" y="45833"/>
                  </a:lnTo>
                  <a:cubicBezTo>
                    <a:pt x="37869" y="45837"/>
                    <a:pt x="37893" y="45839"/>
                    <a:pt x="37916" y="45839"/>
                  </a:cubicBezTo>
                  <a:cubicBezTo>
                    <a:pt x="38148" y="45839"/>
                    <a:pt x="38301" y="45647"/>
                    <a:pt x="38529" y="45605"/>
                  </a:cubicBezTo>
                  <a:cubicBezTo>
                    <a:pt x="38570" y="45600"/>
                    <a:pt x="38609" y="45597"/>
                    <a:pt x="38648" y="45597"/>
                  </a:cubicBezTo>
                  <a:close/>
                  <a:moveTo>
                    <a:pt x="29536" y="47157"/>
                  </a:moveTo>
                  <a:cubicBezTo>
                    <a:pt x="29559" y="47203"/>
                    <a:pt x="29582" y="47248"/>
                    <a:pt x="29605" y="47271"/>
                  </a:cubicBezTo>
                  <a:cubicBezTo>
                    <a:pt x="29559" y="47248"/>
                    <a:pt x="29491" y="47226"/>
                    <a:pt x="29536" y="47157"/>
                  </a:cubicBezTo>
                  <a:close/>
                  <a:moveTo>
                    <a:pt x="26226" y="47089"/>
                  </a:moveTo>
                  <a:cubicBezTo>
                    <a:pt x="26226" y="47111"/>
                    <a:pt x="26249" y="47111"/>
                    <a:pt x="26249" y="47134"/>
                  </a:cubicBezTo>
                  <a:cubicBezTo>
                    <a:pt x="26318" y="47157"/>
                    <a:pt x="26363" y="47180"/>
                    <a:pt x="26455" y="47203"/>
                  </a:cubicBezTo>
                  <a:cubicBezTo>
                    <a:pt x="26478" y="47180"/>
                    <a:pt x="26500" y="47180"/>
                    <a:pt x="26546" y="47180"/>
                  </a:cubicBezTo>
                  <a:cubicBezTo>
                    <a:pt x="26546" y="47203"/>
                    <a:pt x="26546" y="47226"/>
                    <a:pt x="26546" y="47271"/>
                  </a:cubicBezTo>
                  <a:cubicBezTo>
                    <a:pt x="26660" y="47659"/>
                    <a:pt x="26934" y="48070"/>
                    <a:pt x="26569" y="48458"/>
                  </a:cubicBezTo>
                  <a:cubicBezTo>
                    <a:pt x="26450" y="48577"/>
                    <a:pt x="26331" y="48627"/>
                    <a:pt x="26212" y="48627"/>
                  </a:cubicBezTo>
                  <a:cubicBezTo>
                    <a:pt x="26057" y="48627"/>
                    <a:pt x="25902" y="48542"/>
                    <a:pt x="25747" y="48413"/>
                  </a:cubicBezTo>
                  <a:cubicBezTo>
                    <a:pt x="25428" y="47888"/>
                    <a:pt x="25656" y="47522"/>
                    <a:pt x="26090" y="47226"/>
                  </a:cubicBezTo>
                  <a:cubicBezTo>
                    <a:pt x="26135" y="47180"/>
                    <a:pt x="26181" y="47134"/>
                    <a:pt x="26226" y="47089"/>
                  </a:cubicBezTo>
                  <a:close/>
                  <a:moveTo>
                    <a:pt x="34877" y="45856"/>
                  </a:moveTo>
                  <a:cubicBezTo>
                    <a:pt x="35037" y="46062"/>
                    <a:pt x="35334" y="46107"/>
                    <a:pt x="35539" y="46267"/>
                  </a:cubicBezTo>
                  <a:cubicBezTo>
                    <a:pt x="36155" y="46769"/>
                    <a:pt x="36954" y="47157"/>
                    <a:pt x="36680" y="48184"/>
                  </a:cubicBezTo>
                  <a:cubicBezTo>
                    <a:pt x="36612" y="48504"/>
                    <a:pt x="36247" y="48686"/>
                    <a:pt x="36315" y="49052"/>
                  </a:cubicBezTo>
                  <a:cubicBezTo>
                    <a:pt x="36292" y="49029"/>
                    <a:pt x="36292" y="49006"/>
                    <a:pt x="36247" y="49006"/>
                  </a:cubicBezTo>
                  <a:cubicBezTo>
                    <a:pt x="36178" y="48983"/>
                    <a:pt x="36110" y="48960"/>
                    <a:pt x="36019" y="48960"/>
                  </a:cubicBezTo>
                  <a:cubicBezTo>
                    <a:pt x="35748" y="49045"/>
                    <a:pt x="35484" y="49098"/>
                    <a:pt x="35231" y="49098"/>
                  </a:cubicBezTo>
                  <a:cubicBezTo>
                    <a:pt x="34800" y="49098"/>
                    <a:pt x="34401" y="48944"/>
                    <a:pt x="34056" y="48527"/>
                  </a:cubicBezTo>
                  <a:cubicBezTo>
                    <a:pt x="33531" y="47865"/>
                    <a:pt x="33850" y="47248"/>
                    <a:pt x="34170" y="46609"/>
                  </a:cubicBezTo>
                  <a:cubicBezTo>
                    <a:pt x="34284" y="46427"/>
                    <a:pt x="34444" y="46244"/>
                    <a:pt x="34352" y="45993"/>
                  </a:cubicBezTo>
                  <a:lnTo>
                    <a:pt x="34352" y="45993"/>
                  </a:lnTo>
                  <a:cubicBezTo>
                    <a:pt x="34452" y="46063"/>
                    <a:pt x="34548" y="46107"/>
                    <a:pt x="34632" y="46107"/>
                  </a:cubicBezTo>
                  <a:cubicBezTo>
                    <a:pt x="34739" y="46107"/>
                    <a:pt x="34826" y="46035"/>
                    <a:pt x="34877" y="45856"/>
                  </a:cubicBezTo>
                  <a:close/>
                  <a:moveTo>
                    <a:pt x="9861" y="45993"/>
                  </a:moveTo>
                  <a:cubicBezTo>
                    <a:pt x="9884" y="46427"/>
                    <a:pt x="10272" y="46381"/>
                    <a:pt x="10523" y="46495"/>
                  </a:cubicBezTo>
                  <a:cubicBezTo>
                    <a:pt x="11869" y="47089"/>
                    <a:pt x="12006" y="48024"/>
                    <a:pt x="10934" y="49052"/>
                  </a:cubicBezTo>
                  <a:cubicBezTo>
                    <a:pt x="10705" y="49303"/>
                    <a:pt x="10363" y="49440"/>
                    <a:pt x="10249" y="49805"/>
                  </a:cubicBezTo>
                  <a:cubicBezTo>
                    <a:pt x="10135" y="49714"/>
                    <a:pt x="9998" y="49714"/>
                    <a:pt x="9861" y="49714"/>
                  </a:cubicBezTo>
                  <a:cubicBezTo>
                    <a:pt x="9773" y="49725"/>
                    <a:pt x="9688" y="49730"/>
                    <a:pt x="9606" y="49730"/>
                  </a:cubicBezTo>
                  <a:cubicBezTo>
                    <a:pt x="9000" y="49730"/>
                    <a:pt x="8528" y="49440"/>
                    <a:pt x="8126" y="48938"/>
                  </a:cubicBezTo>
                  <a:cubicBezTo>
                    <a:pt x="8058" y="48846"/>
                    <a:pt x="7966" y="48755"/>
                    <a:pt x="7852" y="48709"/>
                  </a:cubicBezTo>
                  <a:cubicBezTo>
                    <a:pt x="7852" y="48686"/>
                    <a:pt x="7852" y="48686"/>
                    <a:pt x="7875" y="48664"/>
                  </a:cubicBezTo>
                  <a:cubicBezTo>
                    <a:pt x="7761" y="47340"/>
                    <a:pt x="8263" y="46472"/>
                    <a:pt x="9632" y="46221"/>
                  </a:cubicBezTo>
                  <a:cubicBezTo>
                    <a:pt x="9724" y="46221"/>
                    <a:pt x="9792" y="46130"/>
                    <a:pt x="9838" y="46062"/>
                  </a:cubicBezTo>
                  <a:cubicBezTo>
                    <a:pt x="9838" y="46039"/>
                    <a:pt x="9838" y="46016"/>
                    <a:pt x="9838" y="45993"/>
                  </a:cubicBezTo>
                  <a:close/>
                  <a:moveTo>
                    <a:pt x="16212" y="46330"/>
                  </a:moveTo>
                  <a:cubicBezTo>
                    <a:pt x="16904" y="46330"/>
                    <a:pt x="17510" y="46572"/>
                    <a:pt x="18032" y="47111"/>
                  </a:cubicBezTo>
                  <a:cubicBezTo>
                    <a:pt x="18184" y="47242"/>
                    <a:pt x="18275" y="47455"/>
                    <a:pt x="18500" y="47455"/>
                  </a:cubicBezTo>
                  <a:cubicBezTo>
                    <a:pt x="18511" y="47455"/>
                    <a:pt x="18523" y="47455"/>
                    <a:pt x="18534" y="47454"/>
                  </a:cubicBezTo>
                  <a:cubicBezTo>
                    <a:pt x="18534" y="47477"/>
                    <a:pt x="18534" y="47477"/>
                    <a:pt x="18534" y="47500"/>
                  </a:cubicBezTo>
                  <a:cubicBezTo>
                    <a:pt x="18375" y="47751"/>
                    <a:pt x="18397" y="48047"/>
                    <a:pt x="18375" y="48321"/>
                  </a:cubicBezTo>
                  <a:cubicBezTo>
                    <a:pt x="18268" y="49617"/>
                    <a:pt x="17371" y="50458"/>
                    <a:pt x="16162" y="50458"/>
                  </a:cubicBezTo>
                  <a:cubicBezTo>
                    <a:pt x="16072" y="50458"/>
                    <a:pt x="15980" y="50453"/>
                    <a:pt x="15887" y="50444"/>
                  </a:cubicBezTo>
                  <a:cubicBezTo>
                    <a:pt x="15730" y="50430"/>
                    <a:pt x="15583" y="50398"/>
                    <a:pt x="15439" y="50398"/>
                  </a:cubicBezTo>
                  <a:cubicBezTo>
                    <a:pt x="15351" y="50398"/>
                    <a:pt x="15265" y="50410"/>
                    <a:pt x="15179" y="50444"/>
                  </a:cubicBezTo>
                  <a:lnTo>
                    <a:pt x="15156" y="50444"/>
                  </a:lnTo>
                  <a:cubicBezTo>
                    <a:pt x="14745" y="49691"/>
                    <a:pt x="14334" y="48938"/>
                    <a:pt x="13992" y="48139"/>
                  </a:cubicBezTo>
                  <a:cubicBezTo>
                    <a:pt x="13969" y="48116"/>
                    <a:pt x="13946" y="48116"/>
                    <a:pt x="13924" y="48093"/>
                  </a:cubicBezTo>
                  <a:cubicBezTo>
                    <a:pt x="13992" y="48024"/>
                    <a:pt x="14038" y="47933"/>
                    <a:pt x="14061" y="47819"/>
                  </a:cubicBezTo>
                  <a:cubicBezTo>
                    <a:pt x="14061" y="47477"/>
                    <a:pt x="14061" y="47111"/>
                    <a:pt x="14517" y="47043"/>
                  </a:cubicBezTo>
                  <a:cubicBezTo>
                    <a:pt x="14882" y="46792"/>
                    <a:pt x="15156" y="46427"/>
                    <a:pt x="15636" y="46381"/>
                  </a:cubicBezTo>
                  <a:cubicBezTo>
                    <a:pt x="15834" y="46347"/>
                    <a:pt x="16026" y="46330"/>
                    <a:pt x="16212" y="46330"/>
                  </a:cubicBezTo>
                  <a:close/>
                  <a:moveTo>
                    <a:pt x="22111" y="46571"/>
                  </a:moveTo>
                  <a:cubicBezTo>
                    <a:pt x="23022" y="46571"/>
                    <a:pt x="23511" y="47290"/>
                    <a:pt x="24035" y="47956"/>
                  </a:cubicBezTo>
                  <a:cubicBezTo>
                    <a:pt x="24378" y="48390"/>
                    <a:pt x="24195" y="48892"/>
                    <a:pt x="24195" y="49371"/>
                  </a:cubicBezTo>
                  <a:cubicBezTo>
                    <a:pt x="24195" y="49417"/>
                    <a:pt x="24195" y="49440"/>
                    <a:pt x="24195" y="49462"/>
                  </a:cubicBezTo>
                  <a:cubicBezTo>
                    <a:pt x="23784" y="49554"/>
                    <a:pt x="23716" y="49987"/>
                    <a:pt x="23487" y="50261"/>
                  </a:cubicBezTo>
                  <a:cubicBezTo>
                    <a:pt x="23064" y="50755"/>
                    <a:pt x="22580" y="51005"/>
                    <a:pt x="22056" y="51005"/>
                  </a:cubicBezTo>
                  <a:cubicBezTo>
                    <a:pt x="21732" y="51005"/>
                    <a:pt x="21394" y="50910"/>
                    <a:pt x="21045" y="50718"/>
                  </a:cubicBezTo>
                  <a:cubicBezTo>
                    <a:pt x="19950" y="50102"/>
                    <a:pt x="19539" y="48938"/>
                    <a:pt x="19995" y="47751"/>
                  </a:cubicBezTo>
                  <a:cubicBezTo>
                    <a:pt x="20064" y="47545"/>
                    <a:pt x="20223" y="47363"/>
                    <a:pt x="20292" y="47157"/>
                  </a:cubicBezTo>
                  <a:cubicBezTo>
                    <a:pt x="20794" y="47020"/>
                    <a:pt x="21228" y="46723"/>
                    <a:pt x="21730" y="46609"/>
                  </a:cubicBezTo>
                  <a:cubicBezTo>
                    <a:pt x="21865" y="46583"/>
                    <a:pt x="21991" y="46571"/>
                    <a:pt x="22111" y="46571"/>
                  </a:cubicBezTo>
                  <a:close/>
                  <a:moveTo>
                    <a:pt x="29627" y="47294"/>
                  </a:moveTo>
                  <a:cubicBezTo>
                    <a:pt x="29650" y="47317"/>
                    <a:pt x="29673" y="47363"/>
                    <a:pt x="29719" y="47363"/>
                  </a:cubicBezTo>
                  <a:cubicBezTo>
                    <a:pt x="29835" y="47427"/>
                    <a:pt x="29958" y="47455"/>
                    <a:pt x="30084" y="47455"/>
                  </a:cubicBezTo>
                  <a:cubicBezTo>
                    <a:pt x="30181" y="47455"/>
                    <a:pt x="30281" y="47438"/>
                    <a:pt x="30381" y="47408"/>
                  </a:cubicBezTo>
                  <a:cubicBezTo>
                    <a:pt x="30438" y="47393"/>
                    <a:pt x="30475" y="47387"/>
                    <a:pt x="30497" y="47387"/>
                  </a:cubicBezTo>
                  <a:cubicBezTo>
                    <a:pt x="30608" y="47387"/>
                    <a:pt x="30354" y="47545"/>
                    <a:pt x="30449" y="47545"/>
                  </a:cubicBezTo>
                  <a:cubicBezTo>
                    <a:pt x="31134" y="47910"/>
                    <a:pt x="31590" y="48572"/>
                    <a:pt x="32298" y="48915"/>
                  </a:cubicBezTo>
                  <a:cubicBezTo>
                    <a:pt x="32298" y="48915"/>
                    <a:pt x="32275" y="48938"/>
                    <a:pt x="32252" y="48938"/>
                  </a:cubicBezTo>
                  <a:cubicBezTo>
                    <a:pt x="32024" y="49508"/>
                    <a:pt x="32389" y="50147"/>
                    <a:pt x="31910" y="50741"/>
                  </a:cubicBezTo>
                  <a:cubicBezTo>
                    <a:pt x="31379" y="51408"/>
                    <a:pt x="30733" y="51588"/>
                    <a:pt x="30029" y="51588"/>
                  </a:cubicBezTo>
                  <a:cubicBezTo>
                    <a:pt x="29794" y="51588"/>
                    <a:pt x="29553" y="51568"/>
                    <a:pt x="29308" y="51540"/>
                  </a:cubicBezTo>
                  <a:cubicBezTo>
                    <a:pt x="29172" y="51561"/>
                    <a:pt x="29032" y="51585"/>
                    <a:pt x="28914" y="51585"/>
                  </a:cubicBezTo>
                  <a:cubicBezTo>
                    <a:pt x="28655" y="51585"/>
                    <a:pt x="28502" y="51471"/>
                    <a:pt x="28737" y="50969"/>
                  </a:cubicBezTo>
                  <a:cubicBezTo>
                    <a:pt x="28760" y="50421"/>
                    <a:pt x="28486" y="50010"/>
                    <a:pt x="28144" y="49622"/>
                  </a:cubicBezTo>
                  <a:cubicBezTo>
                    <a:pt x="28441" y="49280"/>
                    <a:pt x="28486" y="48846"/>
                    <a:pt x="28486" y="48413"/>
                  </a:cubicBezTo>
                  <a:cubicBezTo>
                    <a:pt x="28486" y="48413"/>
                    <a:pt x="28486" y="48413"/>
                    <a:pt x="28463" y="48390"/>
                  </a:cubicBezTo>
                  <a:cubicBezTo>
                    <a:pt x="28600" y="48367"/>
                    <a:pt x="28669" y="48253"/>
                    <a:pt x="28714" y="48116"/>
                  </a:cubicBezTo>
                  <a:cubicBezTo>
                    <a:pt x="28737" y="48047"/>
                    <a:pt x="28646" y="48047"/>
                    <a:pt x="28623" y="48002"/>
                  </a:cubicBezTo>
                  <a:cubicBezTo>
                    <a:pt x="28633" y="47999"/>
                    <a:pt x="28643" y="47998"/>
                    <a:pt x="28652" y="47998"/>
                  </a:cubicBezTo>
                  <a:cubicBezTo>
                    <a:pt x="28725" y="47998"/>
                    <a:pt x="28770" y="48070"/>
                    <a:pt x="28851" y="48070"/>
                  </a:cubicBezTo>
                  <a:cubicBezTo>
                    <a:pt x="29080" y="48047"/>
                    <a:pt x="29285" y="47979"/>
                    <a:pt x="29422" y="47773"/>
                  </a:cubicBezTo>
                  <a:cubicBezTo>
                    <a:pt x="29422" y="47738"/>
                    <a:pt x="29367" y="47661"/>
                    <a:pt x="29407" y="47661"/>
                  </a:cubicBezTo>
                  <a:cubicBezTo>
                    <a:pt x="29418" y="47661"/>
                    <a:pt x="29437" y="47667"/>
                    <a:pt x="29468" y="47682"/>
                  </a:cubicBezTo>
                  <a:cubicBezTo>
                    <a:pt x="29536" y="47682"/>
                    <a:pt x="29582" y="47659"/>
                    <a:pt x="29627" y="47614"/>
                  </a:cubicBezTo>
                  <a:cubicBezTo>
                    <a:pt x="29673" y="47522"/>
                    <a:pt x="29696" y="47431"/>
                    <a:pt x="29627" y="47317"/>
                  </a:cubicBezTo>
                  <a:cubicBezTo>
                    <a:pt x="29627" y="47317"/>
                    <a:pt x="29627" y="47317"/>
                    <a:pt x="29627" y="47294"/>
                  </a:cubicBezTo>
                  <a:close/>
                  <a:moveTo>
                    <a:pt x="12828" y="53662"/>
                  </a:moveTo>
                  <a:cubicBezTo>
                    <a:pt x="12828" y="53662"/>
                    <a:pt x="12805" y="53662"/>
                    <a:pt x="12805" y="53685"/>
                  </a:cubicBezTo>
                  <a:cubicBezTo>
                    <a:pt x="12782" y="53685"/>
                    <a:pt x="12782" y="53662"/>
                    <a:pt x="12782" y="53662"/>
                  </a:cubicBezTo>
                  <a:close/>
                  <a:moveTo>
                    <a:pt x="37959" y="50216"/>
                  </a:moveTo>
                  <a:cubicBezTo>
                    <a:pt x="37959" y="50239"/>
                    <a:pt x="37959" y="50239"/>
                    <a:pt x="37959" y="50239"/>
                  </a:cubicBezTo>
                  <a:cubicBezTo>
                    <a:pt x="37959" y="50467"/>
                    <a:pt x="38141" y="50558"/>
                    <a:pt x="38278" y="50672"/>
                  </a:cubicBezTo>
                  <a:cubicBezTo>
                    <a:pt x="38422" y="50775"/>
                    <a:pt x="38548" y="50953"/>
                    <a:pt x="38756" y="50953"/>
                  </a:cubicBezTo>
                  <a:cubicBezTo>
                    <a:pt x="38778" y="50953"/>
                    <a:pt x="38802" y="50951"/>
                    <a:pt x="38826" y="50946"/>
                  </a:cubicBezTo>
                  <a:lnTo>
                    <a:pt x="38826" y="50946"/>
                  </a:lnTo>
                  <a:cubicBezTo>
                    <a:pt x="38780" y="51060"/>
                    <a:pt x="38780" y="51197"/>
                    <a:pt x="38917" y="51289"/>
                  </a:cubicBezTo>
                  <a:cubicBezTo>
                    <a:pt x="38931" y="51306"/>
                    <a:pt x="38943" y="51313"/>
                    <a:pt x="38954" y="51313"/>
                  </a:cubicBezTo>
                  <a:cubicBezTo>
                    <a:pt x="38989" y="51313"/>
                    <a:pt x="39016" y="51253"/>
                    <a:pt x="39035" y="51253"/>
                  </a:cubicBezTo>
                  <a:cubicBezTo>
                    <a:pt x="39043" y="51253"/>
                    <a:pt x="39049" y="51262"/>
                    <a:pt x="39054" y="51289"/>
                  </a:cubicBezTo>
                  <a:cubicBezTo>
                    <a:pt x="39077" y="51334"/>
                    <a:pt x="38963" y="51403"/>
                    <a:pt x="38940" y="51471"/>
                  </a:cubicBezTo>
                  <a:cubicBezTo>
                    <a:pt x="38986" y="52316"/>
                    <a:pt x="39260" y="53251"/>
                    <a:pt x="38096" y="53640"/>
                  </a:cubicBezTo>
                  <a:cubicBezTo>
                    <a:pt x="38004" y="53662"/>
                    <a:pt x="37936" y="53685"/>
                    <a:pt x="37845" y="53731"/>
                  </a:cubicBezTo>
                  <a:cubicBezTo>
                    <a:pt x="37700" y="53774"/>
                    <a:pt x="37558" y="53797"/>
                    <a:pt x="37419" y="53797"/>
                  </a:cubicBezTo>
                  <a:cubicBezTo>
                    <a:pt x="37118" y="53797"/>
                    <a:pt x="36832" y="53691"/>
                    <a:pt x="36566" y="53457"/>
                  </a:cubicBezTo>
                  <a:cubicBezTo>
                    <a:pt x="36498" y="53388"/>
                    <a:pt x="36429" y="53343"/>
                    <a:pt x="36361" y="53274"/>
                  </a:cubicBezTo>
                  <a:cubicBezTo>
                    <a:pt x="35767" y="52749"/>
                    <a:pt x="35494" y="52133"/>
                    <a:pt x="35790" y="51334"/>
                  </a:cubicBezTo>
                  <a:cubicBezTo>
                    <a:pt x="36063" y="50599"/>
                    <a:pt x="36568" y="50347"/>
                    <a:pt x="37252" y="50347"/>
                  </a:cubicBezTo>
                  <a:cubicBezTo>
                    <a:pt x="37311" y="50347"/>
                    <a:pt x="37372" y="50349"/>
                    <a:pt x="37434" y="50353"/>
                  </a:cubicBezTo>
                  <a:cubicBezTo>
                    <a:pt x="37473" y="50358"/>
                    <a:pt x="37512" y="50360"/>
                    <a:pt x="37551" y="50360"/>
                  </a:cubicBezTo>
                  <a:cubicBezTo>
                    <a:pt x="37694" y="50360"/>
                    <a:pt x="37833" y="50323"/>
                    <a:pt x="37959" y="50216"/>
                  </a:cubicBezTo>
                  <a:close/>
                  <a:moveTo>
                    <a:pt x="14814" y="51129"/>
                  </a:moveTo>
                  <a:cubicBezTo>
                    <a:pt x="15248" y="51380"/>
                    <a:pt x="15795" y="51174"/>
                    <a:pt x="16229" y="51448"/>
                  </a:cubicBezTo>
                  <a:cubicBezTo>
                    <a:pt x="17279" y="52019"/>
                    <a:pt x="17393" y="52270"/>
                    <a:pt x="17188" y="53388"/>
                  </a:cubicBezTo>
                  <a:cubicBezTo>
                    <a:pt x="17142" y="53617"/>
                    <a:pt x="17096" y="53868"/>
                    <a:pt x="17028" y="54096"/>
                  </a:cubicBezTo>
                  <a:cubicBezTo>
                    <a:pt x="16937" y="54370"/>
                    <a:pt x="16777" y="54598"/>
                    <a:pt x="16594" y="54804"/>
                  </a:cubicBezTo>
                  <a:cubicBezTo>
                    <a:pt x="16571" y="54804"/>
                    <a:pt x="16503" y="54804"/>
                    <a:pt x="16457" y="54826"/>
                  </a:cubicBezTo>
                  <a:cubicBezTo>
                    <a:pt x="16389" y="54849"/>
                    <a:pt x="16343" y="54872"/>
                    <a:pt x="16275" y="54895"/>
                  </a:cubicBezTo>
                  <a:cubicBezTo>
                    <a:pt x="16138" y="54963"/>
                    <a:pt x="16001" y="55009"/>
                    <a:pt x="15841" y="55032"/>
                  </a:cubicBezTo>
                  <a:cubicBezTo>
                    <a:pt x="15715" y="55062"/>
                    <a:pt x="15598" y="55076"/>
                    <a:pt x="15490" y="55076"/>
                  </a:cubicBezTo>
                  <a:cubicBezTo>
                    <a:pt x="14773" y="55076"/>
                    <a:pt x="14408" y="54472"/>
                    <a:pt x="13992" y="53936"/>
                  </a:cubicBezTo>
                  <a:cubicBezTo>
                    <a:pt x="13627" y="53594"/>
                    <a:pt x="13718" y="53160"/>
                    <a:pt x="13787" y="52749"/>
                  </a:cubicBezTo>
                  <a:cubicBezTo>
                    <a:pt x="13810" y="52681"/>
                    <a:pt x="13855" y="52590"/>
                    <a:pt x="13878" y="52521"/>
                  </a:cubicBezTo>
                  <a:cubicBezTo>
                    <a:pt x="13969" y="52293"/>
                    <a:pt x="14175" y="52087"/>
                    <a:pt x="14152" y="51791"/>
                  </a:cubicBezTo>
                  <a:cubicBezTo>
                    <a:pt x="14152" y="51722"/>
                    <a:pt x="14129" y="51699"/>
                    <a:pt x="14061" y="51699"/>
                  </a:cubicBezTo>
                  <a:cubicBezTo>
                    <a:pt x="14069" y="51665"/>
                    <a:pt x="14081" y="51653"/>
                    <a:pt x="14095" y="51653"/>
                  </a:cubicBezTo>
                  <a:cubicBezTo>
                    <a:pt x="14118" y="51653"/>
                    <a:pt x="14146" y="51685"/>
                    <a:pt x="14175" y="51699"/>
                  </a:cubicBezTo>
                  <a:cubicBezTo>
                    <a:pt x="14334" y="51654"/>
                    <a:pt x="14426" y="51585"/>
                    <a:pt x="14471" y="51448"/>
                  </a:cubicBezTo>
                  <a:cubicBezTo>
                    <a:pt x="14631" y="51403"/>
                    <a:pt x="14791" y="51357"/>
                    <a:pt x="14791" y="51129"/>
                  </a:cubicBezTo>
                  <a:close/>
                  <a:moveTo>
                    <a:pt x="9750" y="51124"/>
                  </a:moveTo>
                  <a:cubicBezTo>
                    <a:pt x="9913" y="51124"/>
                    <a:pt x="10079" y="51133"/>
                    <a:pt x="10249" y="51152"/>
                  </a:cubicBezTo>
                  <a:cubicBezTo>
                    <a:pt x="10272" y="51152"/>
                    <a:pt x="10272" y="51129"/>
                    <a:pt x="10272" y="51129"/>
                  </a:cubicBezTo>
                  <a:cubicBezTo>
                    <a:pt x="10317" y="51174"/>
                    <a:pt x="10363" y="51197"/>
                    <a:pt x="10409" y="51220"/>
                  </a:cubicBezTo>
                  <a:cubicBezTo>
                    <a:pt x="10454" y="51243"/>
                    <a:pt x="10500" y="51243"/>
                    <a:pt x="10523" y="51266"/>
                  </a:cubicBezTo>
                  <a:cubicBezTo>
                    <a:pt x="10979" y="51654"/>
                    <a:pt x="11276" y="52179"/>
                    <a:pt x="11504" y="52749"/>
                  </a:cubicBezTo>
                  <a:cubicBezTo>
                    <a:pt x="11481" y="52749"/>
                    <a:pt x="11481" y="52749"/>
                    <a:pt x="11459" y="52727"/>
                  </a:cubicBezTo>
                  <a:cubicBezTo>
                    <a:pt x="11253" y="52978"/>
                    <a:pt x="11299" y="53297"/>
                    <a:pt x="11253" y="53594"/>
                  </a:cubicBezTo>
                  <a:cubicBezTo>
                    <a:pt x="11162" y="54096"/>
                    <a:pt x="10934" y="54484"/>
                    <a:pt x="10500" y="54781"/>
                  </a:cubicBezTo>
                  <a:cubicBezTo>
                    <a:pt x="10063" y="55072"/>
                    <a:pt x="9692" y="55223"/>
                    <a:pt x="9324" y="55223"/>
                  </a:cubicBezTo>
                  <a:cubicBezTo>
                    <a:pt x="8827" y="55223"/>
                    <a:pt x="8335" y="54947"/>
                    <a:pt x="7692" y="54370"/>
                  </a:cubicBezTo>
                  <a:cubicBezTo>
                    <a:pt x="7647" y="54301"/>
                    <a:pt x="7578" y="54256"/>
                    <a:pt x="7533" y="54187"/>
                  </a:cubicBezTo>
                  <a:cubicBezTo>
                    <a:pt x="7464" y="54119"/>
                    <a:pt x="7418" y="54073"/>
                    <a:pt x="7373" y="54005"/>
                  </a:cubicBezTo>
                  <a:cubicBezTo>
                    <a:pt x="7076" y="53685"/>
                    <a:pt x="7190" y="53320"/>
                    <a:pt x="7167" y="52955"/>
                  </a:cubicBezTo>
                  <a:cubicBezTo>
                    <a:pt x="7167" y="52727"/>
                    <a:pt x="7167" y="52498"/>
                    <a:pt x="7053" y="52316"/>
                  </a:cubicBezTo>
                  <a:cubicBezTo>
                    <a:pt x="7803" y="51506"/>
                    <a:pt x="8707" y="51124"/>
                    <a:pt x="9750" y="51124"/>
                  </a:cubicBezTo>
                  <a:close/>
                  <a:moveTo>
                    <a:pt x="26660" y="51220"/>
                  </a:moveTo>
                  <a:cubicBezTo>
                    <a:pt x="26683" y="51243"/>
                    <a:pt x="26729" y="51243"/>
                    <a:pt x="26751" y="51266"/>
                  </a:cubicBezTo>
                  <a:cubicBezTo>
                    <a:pt x="26984" y="51355"/>
                    <a:pt x="27189" y="51543"/>
                    <a:pt x="27442" y="51543"/>
                  </a:cubicBezTo>
                  <a:cubicBezTo>
                    <a:pt x="27512" y="51543"/>
                    <a:pt x="27586" y="51528"/>
                    <a:pt x="27664" y="51494"/>
                  </a:cubicBezTo>
                  <a:cubicBezTo>
                    <a:pt x="27664" y="51517"/>
                    <a:pt x="27664" y="51540"/>
                    <a:pt x="27664" y="51540"/>
                  </a:cubicBezTo>
                  <a:cubicBezTo>
                    <a:pt x="27710" y="51722"/>
                    <a:pt x="27801" y="51882"/>
                    <a:pt x="27916" y="52019"/>
                  </a:cubicBezTo>
                  <a:cubicBezTo>
                    <a:pt x="28692" y="53069"/>
                    <a:pt x="28692" y="53457"/>
                    <a:pt x="28030" y="54553"/>
                  </a:cubicBezTo>
                  <a:cubicBezTo>
                    <a:pt x="27893" y="54781"/>
                    <a:pt x="27710" y="54963"/>
                    <a:pt x="27664" y="55237"/>
                  </a:cubicBezTo>
                  <a:cubicBezTo>
                    <a:pt x="27585" y="55192"/>
                    <a:pt x="27493" y="55175"/>
                    <a:pt x="27402" y="55175"/>
                  </a:cubicBezTo>
                  <a:cubicBezTo>
                    <a:pt x="27311" y="55175"/>
                    <a:pt x="27219" y="55192"/>
                    <a:pt x="27139" y="55214"/>
                  </a:cubicBezTo>
                  <a:cubicBezTo>
                    <a:pt x="26955" y="55275"/>
                    <a:pt x="26773" y="55303"/>
                    <a:pt x="26595" y="55303"/>
                  </a:cubicBezTo>
                  <a:cubicBezTo>
                    <a:pt x="25427" y="55303"/>
                    <a:pt x="24455" y="54095"/>
                    <a:pt x="24515" y="52886"/>
                  </a:cubicBezTo>
                  <a:cubicBezTo>
                    <a:pt x="24537" y="52156"/>
                    <a:pt x="24811" y="51768"/>
                    <a:pt x="25473" y="51517"/>
                  </a:cubicBezTo>
                  <a:cubicBezTo>
                    <a:pt x="25861" y="51380"/>
                    <a:pt x="26295" y="51425"/>
                    <a:pt x="26660" y="51220"/>
                  </a:cubicBezTo>
                  <a:close/>
                  <a:moveTo>
                    <a:pt x="20960" y="52849"/>
                  </a:moveTo>
                  <a:cubicBezTo>
                    <a:pt x="21157" y="52849"/>
                    <a:pt x="21361" y="52889"/>
                    <a:pt x="21570" y="52978"/>
                  </a:cubicBezTo>
                  <a:cubicBezTo>
                    <a:pt x="21821" y="53092"/>
                    <a:pt x="22049" y="53229"/>
                    <a:pt x="22255" y="53434"/>
                  </a:cubicBezTo>
                  <a:cubicBezTo>
                    <a:pt x="22597" y="54530"/>
                    <a:pt x="22506" y="54758"/>
                    <a:pt x="21524" y="55488"/>
                  </a:cubicBezTo>
                  <a:cubicBezTo>
                    <a:pt x="21336" y="55627"/>
                    <a:pt x="21144" y="55671"/>
                    <a:pt x="20951" y="55671"/>
                  </a:cubicBezTo>
                  <a:cubicBezTo>
                    <a:pt x="20699" y="55671"/>
                    <a:pt x="20446" y="55596"/>
                    <a:pt x="20201" y="55557"/>
                  </a:cubicBezTo>
                  <a:cubicBezTo>
                    <a:pt x="20140" y="55557"/>
                    <a:pt x="20089" y="55547"/>
                    <a:pt x="20035" y="55547"/>
                  </a:cubicBezTo>
                  <a:cubicBezTo>
                    <a:pt x="20008" y="55547"/>
                    <a:pt x="19980" y="55549"/>
                    <a:pt x="19950" y="55557"/>
                  </a:cubicBezTo>
                  <a:cubicBezTo>
                    <a:pt x="19858" y="55557"/>
                    <a:pt x="19767" y="55602"/>
                    <a:pt x="19721" y="55671"/>
                  </a:cubicBezTo>
                  <a:cubicBezTo>
                    <a:pt x="19744" y="55625"/>
                    <a:pt x="19767" y="55602"/>
                    <a:pt x="19790" y="55580"/>
                  </a:cubicBezTo>
                  <a:cubicBezTo>
                    <a:pt x="19858" y="55466"/>
                    <a:pt x="19881" y="55351"/>
                    <a:pt x="19858" y="55214"/>
                  </a:cubicBezTo>
                  <a:cubicBezTo>
                    <a:pt x="19813" y="55009"/>
                    <a:pt x="19676" y="54826"/>
                    <a:pt x="19630" y="54621"/>
                  </a:cubicBezTo>
                  <a:cubicBezTo>
                    <a:pt x="19561" y="54119"/>
                    <a:pt x="19447" y="53571"/>
                    <a:pt x="19950" y="53206"/>
                  </a:cubicBezTo>
                  <a:cubicBezTo>
                    <a:pt x="20260" y="52984"/>
                    <a:pt x="20599" y="52849"/>
                    <a:pt x="20960" y="52849"/>
                  </a:cubicBezTo>
                  <a:close/>
                  <a:moveTo>
                    <a:pt x="45012" y="0"/>
                  </a:moveTo>
                  <a:cubicBezTo>
                    <a:pt x="44966" y="0"/>
                    <a:pt x="44898" y="0"/>
                    <a:pt x="44852" y="23"/>
                  </a:cubicBezTo>
                  <a:cubicBezTo>
                    <a:pt x="44783" y="46"/>
                    <a:pt x="44715" y="69"/>
                    <a:pt x="44669" y="91"/>
                  </a:cubicBezTo>
                  <a:cubicBezTo>
                    <a:pt x="44647" y="91"/>
                    <a:pt x="44601" y="114"/>
                    <a:pt x="44578" y="114"/>
                  </a:cubicBezTo>
                  <a:cubicBezTo>
                    <a:pt x="44532" y="137"/>
                    <a:pt x="44464" y="137"/>
                    <a:pt x="44395" y="160"/>
                  </a:cubicBezTo>
                  <a:cubicBezTo>
                    <a:pt x="44304" y="183"/>
                    <a:pt x="44190" y="183"/>
                    <a:pt x="44099" y="206"/>
                  </a:cubicBezTo>
                  <a:cubicBezTo>
                    <a:pt x="44030" y="228"/>
                    <a:pt x="43962" y="251"/>
                    <a:pt x="43893" y="274"/>
                  </a:cubicBezTo>
                  <a:cubicBezTo>
                    <a:pt x="43665" y="388"/>
                    <a:pt x="43414" y="479"/>
                    <a:pt x="43163" y="548"/>
                  </a:cubicBezTo>
                  <a:cubicBezTo>
                    <a:pt x="43072" y="571"/>
                    <a:pt x="43003" y="571"/>
                    <a:pt x="42935" y="616"/>
                  </a:cubicBezTo>
                  <a:cubicBezTo>
                    <a:pt x="42432" y="776"/>
                    <a:pt x="41907" y="799"/>
                    <a:pt x="41428" y="1004"/>
                  </a:cubicBezTo>
                  <a:cubicBezTo>
                    <a:pt x="41291" y="1096"/>
                    <a:pt x="41200" y="1233"/>
                    <a:pt x="41223" y="1415"/>
                  </a:cubicBezTo>
                  <a:cubicBezTo>
                    <a:pt x="41074" y="1280"/>
                    <a:pt x="40910" y="1241"/>
                    <a:pt x="40743" y="1241"/>
                  </a:cubicBezTo>
                  <a:cubicBezTo>
                    <a:pt x="40628" y="1241"/>
                    <a:pt x="40513" y="1260"/>
                    <a:pt x="40401" y="1278"/>
                  </a:cubicBezTo>
                  <a:cubicBezTo>
                    <a:pt x="39693" y="1598"/>
                    <a:pt x="38849" y="1529"/>
                    <a:pt x="38187" y="1963"/>
                  </a:cubicBezTo>
                  <a:cubicBezTo>
                    <a:pt x="38096" y="2077"/>
                    <a:pt x="38164" y="2146"/>
                    <a:pt x="38255" y="2214"/>
                  </a:cubicBezTo>
                  <a:cubicBezTo>
                    <a:pt x="38118" y="2214"/>
                    <a:pt x="38096" y="2054"/>
                    <a:pt x="37959" y="2032"/>
                  </a:cubicBezTo>
                  <a:cubicBezTo>
                    <a:pt x="37850" y="2015"/>
                    <a:pt x="37736" y="1992"/>
                    <a:pt x="37630" y="1992"/>
                  </a:cubicBezTo>
                  <a:cubicBezTo>
                    <a:pt x="37446" y="1992"/>
                    <a:pt x="37286" y="2061"/>
                    <a:pt x="37228" y="2351"/>
                  </a:cubicBezTo>
                  <a:cubicBezTo>
                    <a:pt x="37077" y="2269"/>
                    <a:pt x="36930" y="2239"/>
                    <a:pt x="36787" y="2239"/>
                  </a:cubicBezTo>
                  <a:cubicBezTo>
                    <a:pt x="36412" y="2239"/>
                    <a:pt x="36056" y="2442"/>
                    <a:pt x="35676" y="2442"/>
                  </a:cubicBezTo>
                  <a:cubicBezTo>
                    <a:pt x="35536" y="2500"/>
                    <a:pt x="35384" y="2504"/>
                    <a:pt x="35233" y="2504"/>
                  </a:cubicBezTo>
                  <a:cubicBezTo>
                    <a:pt x="35207" y="2504"/>
                    <a:pt x="35181" y="2504"/>
                    <a:pt x="35155" y="2504"/>
                  </a:cubicBezTo>
                  <a:cubicBezTo>
                    <a:pt x="34912" y="2504"/>
                    <a:pt x="34674" y="2515"/>
                    <a:pt x="34489" y="2739"/>
                  </a:cubicBezTo>
                  <a:cubicBezTo>
                    <a:pt x="34489" y="2808"/>
                    <a:pt x="34512" y="2876"/>
                    <a:pt x="34512" y="2922"/>
                  </a:cubicBezTo>
                  <a:cubicBezTo>
                    <a:pt x="34512" y="2922"/>
                    <a:pt x="34489" y="2899"/>
                    <a:pt x="34489" y="2899"/>
                  </a:cubicBezTo>
                  <a:lnTo>
                    <a:pt x="34329" y="2899"/>
                  </a:lnTo>
                  <a:cubicBezTo>
                    <a:pt x="34010" y="2899"/>
                    <a:pt x="33713" y="2922"/>
                    <a:pt x="33416" y="2922"/>
                  </a:cubicBezTo>
                  <a:cubicBezTo>
                    <a:pt x="33322" y="2813"/>
                    <a:pt x="33219" y="2785"/>
                    <a:pt x="33107" y="2785"/>
                  </a:cubicBezTo>
                  <a:cubicBezTo>
                    <a:pt x="33032" y="2785"/>
                    <a:pt x="32952" y="2798"/>
                    <a:pt x="32869" y="2808"/>
                  </a:cubicBezTo>
                  <a:cubicBezTo>
                    <a:pt x="32252" y="3059"/>
                    <a:pt x="31590" y="3013"/>
                    <a:pt x="30951" y="3173"/>
                  </a:cubicBezTo>
                  <a:cubicBezTo>
                    <a:pt x="30792" y="3173"/>
                    <a:pt x="30700" y="3219"/>
                    <a:pt x="30655" y="3378"/>
                  </a:cubicBezTo>
                  <a:cubicBezTo>
                    <a:pt x="30655" y="3401"/>
                    <a:pt x="30677" y="3424"/>
                    <a:pt x="30700" y="3447"/>
                  </a:cubicBezTo>
                  <a:lnTo>
                    <a:pt x="30563" y="3447"/>
                  </a:lnTo>
                  <a:cubicBezTo>
                    <a:pt x="30518" y="3401"/>
                    <a:pt x="30472" y="3378"/>
                    <a:pt x="30404" y="3355"/>
                  </a:cubicBezTo>
                  <a:cubicBezTo>
                    <a:pt x="30371" y="3339"/>
                    <a:pt x="30328" y="3323"/>
                    <a:pt x="30281" y="3323"/>
                  </a:cubicBezTo>
                  <a:cubicBezTo>
                    <a:pt x="30261" y="3323"/>
                    <a:pt x="30241" y="3326"/>
                    <a:pt x="30221" y="3333"/>
                  </a:cubicBezTo>
                  <a:cubicBezTo>
                    <a:pt x="30152" y="3355"/>
                    <a:pt x="30078" y="3361"/>
                    <a:pt x="30004" y="3361"/>
                  </a:cubicBezTo>
                  <a:cubicBezTo>
                    <a:pt x="29930" y="3361"/>
                    <a:pt x="29856" y="3355"/>
                    <a:pt x="29787" y="3355"/>
                  </a:cubicBezTo>
                  <a:cubicBezTo>
                    <a:pt x="29755" y="3359"/>
                    <a:pt x="29722" y="3361"/>
                    <a:pt x="29688" y="3361"/>
                  </a:cubicBezTo>
                  <a:cubicBezTo>
                    <a:pt x="29636" y="3361"/>
                    <a:pt x="29582" y="3358"/>
                    <a:pt x="29529" y="3358"/>
                  </a:cubicBezTo>
                  <a:cubicBezTo>
                    <a:pt x="29417" y="3358"/>
                    <a:pt x="29306" y="3370"/>
                    <a:pt x="29217" y="3447"/>
                  </a:cubicBezTo>
                  <a:cubicBezTo>
                    <a:pt x="29125" y="3607"/>
                    <a:pt x="28966" y="3561"/>
                    <a:pt x="28851" y="3607"/>
                  </a:cubicBezTo>
                  <a:cubicBezTo>
                    <a:pt x="28715" y="3598"/>
                    <a:pt x="28580" y="3594"/>
                    <a:pt x="28444" y="3594"/>
                  </a:cubicBezTo>
                  <a:cubicBezTo>
                    <a:pt x="27535" y="3594"/>
                    <a:pt x="26641" y="3769"/>
                    <a:pt x="25747" y="3789"/>
                  </a:cubicBezTo>
                  <a:cubicBezTo>
                    <a:pt x="25679" y="3721"/>
                    <a:pt x="25587" y="3675"/>
                    <a:pt x="25496" y="3629"/>
                  </a:cubicBezTo>
                  <a:cubicBezTo>
                    <a:pt x="25313" y="3584"/>
                    <a:pt x="25108" y="3584"/>
                    <a:pt x="24925" y="3584"/>
                  </a:cubicBezTo>
                  <a:cubicBezTo>
                    <a:pt x="24872" y="3590"/>
                    <a:pt x="24817" y="3592"/>
                    <a:pt x="24763" y="3592"/>
                  </a:cubicBezTo>
                  <a:cubicBezTo>
                    <a:pt x="24674" y="3592"/>
                    <a:pt x="24585" y="3587"/>
                    <a:pt x="24498" y="3587"/>
                  </a:cubicBezTo>
                  <a:cubicBezTo>
                    <a:pt x="24250" y="3587"/>
                    <a:pt x="24021" y="3628"/>
                    <a:pt x="23875" y="3949"/>
                  </a:cubicBezTo>
                  <a:cubicBezTo>
                    <a:pt x="23853" y="3949"/>
                    <a:pt x="23853" y="3926"/>
                    <a:pt x="23830" y="3903"/>
                  </a:cubicBezTo>
                  <a:cubicBezTo>
                    <a:pt x="23548" y="3773"/>
                    <a:pt x="23256" y="3746"/>
                    <a:pt x="22962" y="3746"/>
                  </a:cubicBezTo>
                  <a:cubicBezTo>
                    <a:pt x="22749" y="3746"/>
                    <a:pt x="22536" y="3760"/>
                    <a:pt x="22323" y="3760"/>
                  </a:cubicBezTo>
                  <a:cubicBezTo>
                    <a:pt x="22209" y="3760"/>
                    <a:pt x="22094" y="3756"/>
                    <a:pt x="21981" y="3743"/>
                  </a:cubicBezTo>
                  <a:lnTo>
                    <a:pt x="21524" y="3743"/>
                  </a:lnTo>
                  <a:cubicBezTo>
                    <a:pt x="21415" y="3754"/>
                    <a:pt x="21305" y="3758"/>
                    <a:pt x="21195" y="3758"/>
                  </a:cubicBezTo>
                  <a:cubicBezTo>
                    <a:pt x="20765" y="3758"/>
                    <a:pt x="20336" y="3695"/>
                    <a:pt x="19906" y="3695"/>
                  </a:cubicBezTo>
                  <a:cubicBezTo>
                    <a:pt x="19715" y="3695"/>
                    <a:pt x="19524" y="3708"/>
                    <a:pt x="19333" y="3743"/>
                  </a:cubicBezTo>
                  <a:lnTo>
                    <a:pt x="19037" y="3743"/>
                  </a:lnTo>
                  <a:cubicBezTo>
                    <a:pt x="18928" y="3751"/>
                    <a:pt x="18820" y="3754"/>
                    <a:pt x="18712" y="3754"/>
                  </a:cubicBezTo>
                  <a:cubicBezTo>
                    <a:pt x="18468" y="3754"/>
                    <a:pt x="18224" y="3740"/>
                    <a:pt x="17979" y="3740"/>
                  </a:cubicBezTo>
                  <a:cubicBezTo>
                    <a:pt x="17670" y="3740"/>
                    <a:pt x="17360" y="3762"/>
                    <a:pt x="17051" y="3858"/>
                  </a:cubicBezTo>
                  <a:cubicBezTo>
                    <a:pt x="17028" y="3903"/>
                    <a:pt x="16982" y="3949"/>
                    <a:pt x="16937" y="3972"/>
                  </a:cubicBezTo>
                  <a:cubicBezTo>
                    <a:pt x="16891" y="3926"/>
                    <a:pt x="16845" y="3880"/>
                    <a:pt x="16777" y="3858"/>
                  </a:cubicBezTo>
                  <a:cubicBezTo>
                    <a:pt x="16686" y="3812"/>
                    <a:pt x="16594" y="3789"/>
                    <a:pt x="16503" y="3789"/>
                  </a:cubicBezTo>
                  <a:cubicBezTo>
                    <a:pt x="16424" y="3775"/>
                    <a:pt x="16345" y="3770"/>
                    <a:pt x="16266" y="3770"/>
                  </a:cubicBezTo>
                  <a:cubicBezTo>
                    <a:pt x="15987" y="3770"/>
                    <a:pt x="15705" y="3837"/>
                    <a:pt x="15412" y="3837"/>
                  </a:cubicBezTo>
                  <a:cubicBezTo>
                    <a:pt x="15380" y="3837"/>
                    <a:pt x="15348" y="3837"/>
                    <a:pt x="15316" y="3835"/>
                  </a:cubicBezTo>
                  <a:cubicBezTo>
                    <a:pt x="15293" y="3846"/>
                    <a:pt x="15270" y="3852"/>
                    <a:pt x="15248" y="3852"/>
                  </a:cubicBezTo>
                  <a:cubicBezTo>
                    <a:pt x="15225" y="3852"/>
                    <a:pt x="15202" y="3846"/>
                    <a:pt x="15179" y="3835"/>
                  </a:cubicBezTo>
                  <a:cubicBezTo>
                    <a:pt x="15179" y="3880"/>
                    <a:pt x="15156" y="3926"/>
                    <a:pt x="15156" y="3972"/>
                  </a:cubicBezTo>
                  <a:cubicBezTo>
                    <a:pt x="15133" y="3949"/>
                    <a:pt x="15133" y="3926"/>
                    <a:pt x="15111" y="3926"/>
                  </a:cubicBezTo>
                  <a:cubicBezTo>
                    <a:pt x="15038" y="3890"/>
                    <a:pt x="14968" y="3871"/>
                    <a:pt x="14902" y="3871"/>
                  </a:cubicBezTo>
                  <a:cubicBezTo>
                    <a:pt x="14804" y="3871"/>
                    <a:pt x="14713" y="3912"/>
                    <a:pt x="14631" y="3995"/>
                  </a:cubicBezTo>
                  <a:cubicBezTo>
                    <a:pt x="14654" y="3926"/>
                    <a:pt x="14654" y="3858"/>
                    <a:pt x="14631" y="3789"/>
                  </a:cubicBezTo>
                  <a:cubicBezTo>
                    <a:pt x="14586" y="3743"/>
                    <a:pt x="14563" y="3721"/>
                    <a:pt x="14517" y="3698"/>
                  </a:cubicBezTo>
                  <a:cubicBezTo>
                    <a:pt x="14449" y="3652"/>
                    <a:pt x="14357" y="3629"/>
                    <a:pt x="14266" y="3607"/>
                  </a:cubicBezTo>
                  <a:cubicBezTo>
                    <a:pt x="14081" y="3586"/>
                    <a:pt x="13897" y="3575"/>
                    <a:pt x="13712" y="3575"/>
                  </a:cubicBezTo>
                  <a:cubicBezTo>
                    <a:pt x="13486" y="3575"/>
                    <a:pt x="13260" y="3592"/>
                    <a:pt x="13033" y="3629"/>
                  </a:cubicBezTo>
                  <a:cubicBezTo>
                    <a:pt x="12965" y="3652"/>
                    <a:pt x="12896" y="3698"/>
                    <a:pt x="12828" y="3743"/>
                  </a:cubicBezTo>
                  <a:cubicBezTo>
                    <a:pt x="12601" y="3646"/>
                    <a:pt x="12363" y="3618"/>
                    <a:pt x="12121" y="3618"/>
                  </a:cubicBezTo>
                  <a:cubicBezTo>
                    <a:pt x="12022" y="3618"/>
                    <a:pt x="11923" y="3623"/>
                    <a:pt x="11824" y="3629"/>
                  </a:cubicBezTo>
                  <a:cubicBezTo>
                    <a:pt x="11732" y="3561"/>
                    <a:pt x="11527" y="3561"/>
                    <a:pt x="11390" y="3561"/>
                  </a:cubicBezTo>
                  <a:cubicBezTo>
                    <a:pt x="11373" y="3557"/>
                    <a:pt x="11357" y="3555"/>
                    <a:pt x="11340" y="3555"/>
                  </a:cubicBezTo>
                  <a:cubicBezTo>
                    <a:pt x="11266" y="3555"/>
                    <a:pt x="11195" y="3592"/>
                    <a:pt x="11139" y="3629"/>
                  </a:cubicBezTo>
                  <a:cubicBezTo>
                    <a:pt x="11162" y="3607"/>
                    <a:pt x="11162" y="3584"/>
                    <a:pt x="11207" y="3561"/>
                  </a:cubicBezTo>
                  <a:cubicBezTo>
                    <a:pt x="11185" y="3470"/>
                    <a:pt x="11139" y="3401"/>
                    <a:pt x="11070" y="3355"/>
                  </a:cubicBezTo>
                  <a:cubicBezTo>
                    <a:pt x="10956" y="3287"/>
                    <a:pt x="10842" y="3241"/>
                    <a:pt x="10705" y="3219"/>
                  </a:cubicBezTo>
                  <a:cubicBezTo>
                    <a:pt x="10272" y="3196"/>
                    <a:pt x="9861" y="3241"/>
                    <a:pt x="9450" y="3104"/>
                  </a:cubicBezTo>
                  <a:cubicBezTo>
                    <a:pt x="8263" y="3036"/>
                    <a:pt x="7145" y="2716"/>
                    <a:pt x="5980" y="2511"/>
                  </a:cubicBezTo>
                  <a:cubicBezTo>
                    <a:pt x="5866" y="2488"/>
                    <a:pt x="5729" y="2465"/>
                    <a:pt x="5592" y="2442"/>
                  </a:cubicBezTo>
                  <a:cubicBezTo>
                    <a:pt x="5524" y="2420"/>
                    <a:pt x="5455" y="2397"/>
                    <a:pt x="5364" y="2374"/>
                  </a:cubicBezTo>
                  <a:cubicBezTo>
                    <a:pt x="5182" y="2351"/>
                    <a:pt x="4976" y="2305"/>
                    <a:pt x="4794" y="2237"/>
                  </a:cubicBezTo>
                  <a:cubicBezTo>
                    <a:pt x="4725" y="2214"/>
                    <a:pt x="4634" y="2191"/>
                    <a:pt x="4565" y="2191"/>
                  </a:cubicBezTo>
                  <a:cubicBezTo>
                    <a:pt x="4246" y="2146"/>
                    <a:pt x="3926" y="2146"/>
                    <a:pt x="3652" y="2009"/>
                  </a:cubicBezTo>
                  <a:cubicBezTo>
                    <a:pt x="3495" y="1952"/>
                    <a:pt x="3347" y="1903"/>
                    <a:pt x="3196" y="1903"/>
                  </a:cubicBezTo>
                  <a:cubicBezTo>
                    <a:pt x="3106" y="1903"/>
                    <a:pt x="3016" y="1920"/>
                    <a:pt x="2922" y="1963"/>
                  </a:cubicBezTo>
                  <a:lnTo>
                    <a:pt x="206" y="1119"/>
                  </a:lnTo>
                  <a:lnTo>
                    <a:pt x="206" y="1119"/>
                  </a:lnTo>
                  <a:cubicBezTo>
                    <a:pt x="0" y="2146"/>
                    <a:pt x="434" y="3127"/>
                    <a:pt x="388" y="4154"/>
                  </a:cubicBezTo>
                  <a:cubicBezTo>
                    <a:pt x="411" y="4542"/>
                    <a:pt x="228" y="4930"/>
                    <a:pt x="548" y="5273"/>
                  </a:cubicBezTo>
                  <a:lnTo>
                    <a:pt x="548" y="5455"/>
                  </a:lnTo>
                  <a:cubicBezTo>
                    <a:pt x="525" y="5478"/>
                    <a:pt x="480" y="5501"/>
                    <a:pt x="480" y="5524"/>
                  </a:cubicBezTo>
                  <a:cubicBezTo>
                    <a:pt x="457" y="5570"/>
                    <a:pt x="480" y="5615"/>
                    <a:pt x="548" y="5638"/>
                  </a:cubicBezTo>
                  <a:cubicBezTo>
                    <a:pt x="548" y="5821"/>
                    <a:pt x="571" y="5980"/>
                    <a:pt x="571" y="6140"/>
                  </a:cubicBezTo>
                  <a:cubicBezTo>
                    <a:pt x="616" y="6163"/>
                    <a:pt x="662" y="6209"/>
                    <a:pt x="708" y="6231"/>
                  </a:cubicBezTo>
                  <a:cubicBezTo>
                    <a:pt x="731" y="6574"/>
                    <a:pt x="731" y="6916"/>
                    <a:pt x="731" y="7259"/>
                  </a:cubicBezTo>
                  <a:cubicBezTo>
                    <a:pt x="799" y="7327"/>
                    <a:pt x="822" y="7373"/>
                    <a:pt x="822" y="7441"/>
                  </a:cubicBezTo>
                  <a:cubicBezTo>
                    <a:pt x="845" y="7578"/>
                    <a:pt x="845" y="7715"/>
                    <a:pt x="868" y="7852"/>
                  </a:cubicBezTo>
                  <a:cubicBezTo>
                    <a:pt x="845" y="7852"/>
                    <a:pt x="822" y="7875"/>
                    <a:pt x="822" y="7898"/>
                  </a:cubicBezTo>
                  <a:cubicBezTo>
                    <a:pt x="822" y="7943"/>
                    <a:pt x="845" y="7966"/>
                    <a:pt x="868" y="8012"/>
                  </a:cubicBezTo>
                  <a:cubicBezTo>
                    <a:pt x="868" y="8080"/>
                    <a:pt x="868" y="8149"/>
                    <a:pt x="868" y="8217"/>
                  </a:cubicBezTo>
                  <a:cubicBezTo>
                    <a:pt x="845" y="8217"/>
                    <a:pt x="822" y="8240"/>
                    <a:pt x="822" y="8263"/>
                  </a:cubicBezTo>
                  <a:cubicBezTo>
                    <a:pt x="845" y="8309"/>
                    <a:pt x="868" y="8331"/>
                    <a:pt x="890" y="8377"/>
                  </a:cubicBezTo>
                  <a:cubicBezTo>
                    <a:pt x="890" y="8674"/>
                    <a:pt x="1210" y="8970"/>
                    <a:pt x="936" y="9290"/>
                  </a:cubicBezTo>
                  <a:cubicBezTo>
                    <a:pt x="913" y="9427"/>
                    <a:pt x="913" y="9541"/>
                    <a:pt x="913" y="9655"/>
                  </a:cubicBezTo>
                  <a:cubicBezTo>
                    <a:pt x="1256" y="9975"/>
                    <a:pt x="1073" y="10386"/>
                    <a:pt x="1119" y="10751"/>
                  </a:cubicBezTo>
                  <a:cubicBezTo>
                    <a:pt x="1164" y="10751"/>
                    <a:pt x="1210" y="10774"/>
                    <a:pt x="1256" y="10774"/>
                  </a:cubicBezTo>
                  <a:cubicBezTo>
                    <a:pt x="1256" y="10842"/>
                    <a:pt x="1256" y="10888"/>
                    <a:pt x="1278" y="10933"/>
                  </a:cubicBezTo>
                  <a:cubicBezTo>
                    <a:pt x="1187" y="11938"/>
                    <a:pt x="1415" y="12919"/>
                    <a:pt x="1644" y="13878"/>
                  </a:cubicBezTo>
                  <a:cubicBezTo>
                    <a:pt x="1529" y="15042"/>
                    <a:pt x="1918" y="16160"/>
                    <a:pt x="1826" y="17325"/>
                  </a:cubicBezTo>
                  <a:cubicBezTo>
                    <a:pt x="1689" y="17530"/>
                    <a:pt x="1712" y="17667"/>
                    <a:pt x="1963" y="17735"/>
                  </a:cubicBezTo>
                  <a:cubicBezTo>
                    <a:pt x="1963" y="17735"/>
                    <a:pt x="1986" y="17713"/>
                    <a:pt x="1986" y="17713"/>
                  </a:cubicBezTo>
                  <a:lnTo>
                    <a:pt x="1986" y="17735"/>
                  </a:lnTo>
                  <a:cubicBezTo>
                    <a:pt x="1986" y="18101"/>
                    <a:pt x="1940" y="18466"/>
                    <a:pt x="2169" y="18785"/>
                  </a:cubicBezTo>
                  <a:cubicBezTo>
                    <a:pt x="2146" y="19402"/>
                    <a:pt x="2146" y="20018"/>
                    <a:pt x="2328" y="20634"/>
                  </a:cubicBezTo>
                  <a:lnTo>
                    <a:pt x="2397" y="22049"/>
                  </a:lnTo>
                  <a:cubicBezTo>
                    <a:pt x="2306" y="22300"/>
                    <a:pt x="2465" y="22597"/>
                    <a:pt x="2191" y="22803"/>
                  </a:cubicBezTo>
                  <a:cubicBezTo>
                    <a:pt x="2191" y="23076"/>
                    <a:pt x="2328" y="23236"/>
                    <a:pt x="2557" y="23350"/>
                  </a:cubicBezTo>
                  <a:cubicBezTo>
                    <a:pt x="2557" y="23647"/>
                    <a:pt x="2579" y="23967"/>
                    <a:pt x="2579" y="24263"/>
                  </a:cubicBezTo>
                  <a:lnTo>
                    <a:pt x="2739" y="24469"/>
                  </a:lnTo>
                  <a:cubicBezTo>
                    <a:pt x="2694" y="25131"/>
                    <a:pt x="2876" y="25793"/>
                    <a:pt x="2739" y="26455"/>
                  </a:cubicBezTo>
                  <a:cubicBezTo>
                    <a:pt x="2785" y="26500"/>
                    <a:pt x="2785" y="26546"/>
                    <a:pt x="2762" y="26592"/>
                  </a:cubicBezTo>
                  <a:cubicBezTo>
                    <a:pt x="2739" y="26751"/>
                    <a:pt x="2762" y="26911"/>
                    <a:pt x="2922" y="27002"/>
                  </a:cubicBezTo>
                  <a:cubicBezTo>
                    <a:pt x="2922" y="27071"/>
                    <a:pt x="2899" y="27117"/>
                    <a:pt x="2899" y="27185"/>
                  </a:cubicBezTo>
                  <a:cubicBezTo>
                    <a:pt x="2716" y="27322"/>
                    <a:pt x="2739" y="27436"/>
                    <a:pt x="2922" y="27550"/>
                  </a:cubicBezTo>
                  <a:cubicBezTo>
                    <a:pt x="3127" y="27893"/>
                    <a:pt x="3104" y="28258"/>
                    <a:pt x="3104" y="28623"/>
                  </a:cubicBezTo>
                  <a:cubicBezTo>
                    <a:pt x="3378" y="28897"/>
                    <a:pt x="3264" y="29262"/>
                    <a:pt x="3287" y="29559"/>
                  </a:cubicBezTo>
                  <a:cubicBezTo>
                    <a:pt x="3356" y="30038"/>
                    <a:pt x="3356" y="30518"/>
                    <a:pt x="3401" y="30997"/>
                  </a:cubicBezTo>
                  <a:cubicBezTo>
                    <a:pt x="3424" y="31864"/>
                    <a:pt x="3698" y="32709"/>
                    <a:pt x="3652" y="33576"/>
                  </a:cubicBezTo>
                  <a:cubicBezTo>
                    <a:pt x="3424" y="33439"/>
                    <a:pt x="3470" y="33234"/>
                    <a:pt x="3447" y="33028"/>
                  </a:cubicBezTo>
                  <a:cubicBezTo>
                    <a:pt x="3447" y="32854"/>
                    <a:pt x="3447" y="32616"/>
                    <a:pt x="3247" y="32616"/>
                  </a:cubicBezTo>
                  <a:cubicBezTo>
                    <a:pt x="3238" y="32616"/>
                    <a:pt x="3228" y="32616"/>
                    <a:pt x="3219" y="32617"/>
                  </a:cubicBezTo>
                  <a:cubicBezTo>
                    <a:pt x="3036" y="32640"/>
                    <a:pt x="3127" y="32869"/>
                    <a:pt x="3104" y="33005"/>
                  </a:cubicBezTo>
                  <a:cubicBezTo>
                    <a:pt x="3104" y="33074"/>
                    <a:pt x="3127" y="33142"/>
                    <a:pt x="3127" y="33188"/>
                  </a:cubicBezTo>
                  <a:cubicBezTo>
                    <a:pt x="3104" y="33599"/>
                    <a:pt x="3173" y="33918"/>
                    <a:pt x="3675" y="33941"/>
                  </a:cubicBezTo>
                  <a:cubicBezTo>
                    <a:pt x="3858" y="34147"/>
                    <a:pt x="3766" y="34443"/>
                    <a:pt x="3858" y="34672"/>
                  </a:cubicBezTo>
                  <a:cubicBezTo>
                    <a:pt x="3835" y="34786"/>
                    <a:pt x="3835" y="34923"/>
                    <a:pt x="3812" y="35037"/>
                  </a:cubicBezTo>
                  <a:cubicBezTo>
                    <a:pt x="3835" y="35265"/>
                    <a:pt x="3835" y="35493"/>
                    <a:pt x="3858" y="35722"/>
                  </a:cubicBezTo>
                  <a:cubicBezTo>
                    <a:pt x="3835" y="35927"/>
                    <a:pt x="3789" y="36155"/>
                    <a:pt x="3995" y="36315"/>
                  </a:cubicBezTo>
                  <a:cubicBezTo>
                    <a:pt x="3995" y="36429"/>
                    <a:pt x="3995" y="36543"/>
                    <a:pt x="3995" y="36680"/>
                  </a:cubicBezTo>
                  <a:cubicBezTo>
                    <a:pt x="4132" y="37023"/>
                    <a:pt x="3903" y="37456"/>
                    <a:pt x="4200" y="37776"/>
                  </a:cubicBezTo>
                  <a:cubicBezTo>
                    <a:pt x="4200" y="37890"/>
                    <a:pt x="4223" y="38004"/>
                    <a:pt x="4246" y="38141"/>
                  </a:cubicBezTo>
                  <a:cubicBezTo>
                    <a:pt x="4246" y="38506"/>
                    <a:pt x="4132" y="38917"/>
                    <a:pt x="4360" y="39260"/>
                  </a:cubicBezTo>
                  <a:cubicBezTo>
                    <a:pt x="4360" y="39328"/>
                    <a:pt x="4360" y="39374"/>
                    <a:pt x="4383" y="39419"/>
                  </a:cubicBezTo>
                  <a:cubicBezTo>
                    <a:pt x="4476" y="39382"/>
                    <a:pt x="4554" y="39345"/>
                    <a:pt x="4641" y="39345"/>
                  </a:cubicBezTo>
                  <a:cubicBezTo>
                    <a:pt x="4661" y="39345"/>
                    <a:pt x="4681" y="39347"/>
                    <a:pt x="4702" y="39351"/>
                  </a:cubicBezTo>
                  <a:cubicBezTo>
                    <a:pt x="4588" y="39351"/>
                    <a:pt x="4497" y="39374"/>
                    <a:pt x="4383" y="39419"/>
                  </a:cubicBezTo>
                  <a:cubicBezTo>
                    <a:pt x="4383" y="39648"/>
                    <a:pt x="4383" y="39899"/>
                    <a:pt x="4360" y="40150"/>
                  </a:cubicBezTo>
                  <a:cubicBezTo>
                    <a:pt x="4497" y="41245"/>
                    <a:pt x="4725" y="42318"/>
                    <a:pt x="4725" y="43437"/>
                  </a:cubicBezTo>
                  <a:cubicBezTo>
                    <a:pt x="4725" y="43551"/>
                    <a:pt x="4748" y="43665"/>
                    <a:pt x="4748" y="43802"/>
                  </a:cubicBezTo>
                  <a:cubicBezTo>
                    <a:pt x="4816" y="44030"/>
                    <a:pt x="4771" y="44304"/>
                    <a:pt x="4908" y="44532"/>
                  </a:cubicBezTo>
                  <a:cubicBezTo>
                    <a:pt x="4930" y="45012"/>
                    <a:pt x="4930" y="45491"/>
                    <a:pt x="4930" y="45993"/>
                  </a:cubicBezTo>
                  <a:cubicBezTo>
                    <a:pt x="4816" y="46039"/>
                    <a:pt x="4816" y="46107"/>
                    <a:pt x="4930" y="46153"/>
                  </a:cubicBezTo>
                  <a:cubicBezTo>
                    <a:pt x="4930" y="46381"/>
                    <a:pt x="4930" y="46587"/>
                    <a:pt x="4885" y="46792"/>
                  </a:cubicBezTo>
                  <a:cubicBezTo>
                    <a:pt x="4839" y="46997"/>
                    <a:pt x="4930" y="47066"/>
                    <a:pt x="5090" y="47089"/>
                  </a:cubicBezTo>
                  <a:cubicBezTo>
                    <a:pt x="5113" y="47203"/>
                    <a:pt x="5136" y="47294"/>
                    <a:pt x="5136" y="47408"/>
                  </a:cubicBezTo>
                  <a:cubicBezTo>
                    <a:pt x="5318" y="47728"/>
                    <a:pt x="5045" y="48024"/>
                    <a:pt x="5136" y="48321"/>
                  </a:cubicBezTo>
                  <a:cubicBezTo>
                    <a:pt x="5159" y="48413"/>
                    <a:pt x="5204" y="48481"/>
                    <a:pt x="5273" y="48549"/>
                  </a:cubicBezTo>
                  <a:cubicBezTo>
                    <a:pt x="5364" y="48755"/>
                    <a:pt x="5341" y="48983"/>
                    <a:pt x="5318" y="49211"/>
                  </a:cubicBezTo>
                  <a:cubicBezTo>
                    <a:pt x="5547" y="49645"/>
                    <a:pt x="5387" y="50102"/>
                    <a:pt x="5501" y="50535"/>
                  </a:cubicBezTo>
                  <a:cubicBezTo>
                    <a:pt x="5798" y="50946"/>
                    <a:pt x="5524" y="51403"/>
                    <a:pt x="5661" y="51836"/>
                  </a:cubicBezTo>
                  <a:cubicBezTo>
                    <a:pt x="5661" y="52019"/>
                    <a:pt x="5661" y="52202"/>
                    <a:pt x="5661" y="52384"/>
                  </a:cubicBezTo>
                  <a:cubicBezTo>
                    <a:pt x="5798" y="53092"/>
                    <a:pt x="5912" y="53822"/>
                    <a:pt x="5866" y="54553"/>
                  </a:cubicBezTo>
                  <a:cubicBezTo>
                    <a:pt x="6117" y="54895"/>
                    <a:pt x="5912" y="55306"/>
                    <a:pt x="6049" y="55648"/>
                  </a:cubicBezTo>
                  <a:cubicBezTo>
                    <a:pt x="6756" y="55831"/>
                    <a:pt x="7487" y="56013"/>
                    <a:pt x="8217" y="56219"/>
                  </a:cubicBezTo>
                  <a:cubicBezTo>
                    <a:pt x="8788" y="56652"/>
                    <a:pt x="9473" y="56447"/>
                    <a:pt x="10089" y="56607"/>
                  </a:cubicBezTo>
                  <a:cubicBezTo>
                    <a:pt x="10218" y="56623"/>
                    <a:pt x="10359" y="56639"/>
                    <a:pt x="10494" y="56639"/>
                  </a:cubicBezTo>
                  <a:cubicBezTo>
                    <a:pt x="10551" y="56639"/>
                    <a:pt x="10606" y="56636"/>
                    <a:pt x="10660" y="56630"/>
                  </a:cubicBezTo>
                  <a:cubicBezTo>
                    <a:pt x="10783" y="56639"/>
                    <a:pt x="10907" y="56642"/>
                    <a:pt x="11031" y="56642"/>
                  </a:cubicBezTo>
                  <a:cubicBezTo>
                    <a:pt x="11182" y="56642"/>
                    <a:pt x="11334" y="56638"/>
                    <a:pt x="11485" y="56638"/>
                  </a:cubicBezTo>
                  <a:cubicBezTo>
                    <a:pt x="11810" y="56638"/>
                    <a:pt x="12131" y="56656"/>
                    <a:pt x="12440" y="56767"/>
                  </a:cubicBezTo>
                  <a:cubicBezTo>
                    <a:pt x="12691" y="56812"/>
                    <a:pt x="12942" y="56835"/>
                    <a:pt x="13216" y="56835"/>
                  </a:cubicBezTo>
                  <a:cubicBezTo>
                    <a:pt x="13335" y="56826"/>
                    <a:pt x="13454" y="56823"/>
                    <a:pt x="13575" y="56823"/>
                  </a:cubicBezTo>
                  <a:cubicBezTo>
                    <a:pt x="13755" y="56823"/>
                    <a:pt x="13936" y="56829"/>
                    <a:pt x="14118" y="56829"/>
                  </a:cubicBezTo>
                  <a:cubicBezTo>
                    <a:pt x="14420" y="56829"/>
                    <a:pt x="14723" y="56812"/>
                    <a:pt x="15019" y="56721"/>
                  </a:cubicBezTo>
                  <a:cubicBezTo>
                    <a:pt x="15088" y="56675"/>
                    <a:pt x="15156" y="56630"/>
                    <a:pt x="15202" y="56584"/>
                  </a:cubicBezTo>
                  <a:lnTo>
                    <a:pt x="15316" y="56584"/>
                  </a:lnTo>
                  <a:cubicBezTo>
                    <a:pt x="15316" y="56630"/>
                    <a:pt x="15339" y="56675"/>
                    <a:pt x="15362" y="56721"/>
                  </a:cubicBezTo>
                  <a:cubicBezTo>
                    <a:pt x="15544" y="56744"/>
                    <a:pt x="15704" y="56744"/>
                    <a:pt x="15887" y="56767"/>
                  </a:cubicBezTo>
                  <a:cubicBezTo>
                    <a:pt x="16434" y="56767"/>
                    <a:pt x="16982" y="56789"/>
                    <a:pt x="17530" y="56789"/>
                  </a:cubicBezTo>
                  <a:cubicBezTo>
                    <a:pt x="17576" y="56767"/>
                    <a:pt x="17644" y="56744"/>
                    <a:pt x="17713" y="56721"/>
                  </a:cubicBezTo>
                  <a:cubicBezTo>
                    <a:pt x="17952" y="56767"/>
                    <a:pt x="18192" y="56784"/>
                    <a:pt x="18434" y="56784"/>
                  </a:cubicBezTo>
                  <a:cubicBezTo>
                    <a:pt x="18677" y="56784"/>
                    <a:pt x="18922" y="56767"/>
                    <a:pt x="19173" y="56744"/>
                  </a:cubicBezTo>
                  <a:cubicBezTo>
                    <a:pt x="19356" y="56744"/>
                    <a:pt x="19539" y="56721"/>
                    <a:pt x="19698" y="56721"/>
                  </a:cubicBezTo>
                  <a:cubicBezTo>
                    <a:pt x="19950" y="56812"/>
                    <a:pt x="20246" y="56721"/>
                    <a:pt x="20475" y="56904"/>
                  </a:cubicBezTo>
                  <a:cubicBezTo>
                    <a:pt x="20501" y="56957"/>
                    <a:pt x="20528" y="56979"/>
                    <a:pt x="20559" y="56979"/>
                  </a:cubicBezTo>
                  <a:cubicBezTo>
                    <a:pt x="20581" y="56979"/>
                    <a:pt x="20606" y="56968"/>
                    <a:pt x="20634" y="56949"/>
                  </a:cubicBezTo>
                  <a:cubicBezTo>
                    <a:pt x="21219" y="56949"/>
                    <a:pt x="21803" y="56978"/>
                    <a:pt x="22376" y="56978"/>
                  </a:cubicBezTo>
                  <a:cubicBezTo>
                    <a:pt x="22519" y="56978"/>
                    <a:pt x="22661" y="56977"/>
                    <a:pt x="22803" y="56972"/>
                  </a:cubicBezTo>
                  <a:cubicBezTo>
                    <a:pt x="22902" y="56967"/>
                    <a:pt x="23001" y="56965"/>
                    <a:pt x="23099" y="56965"/>
                  </a:cubicBezTo>
                  <a:cubicBezTo>
                    <a:pt x="23445" y="56965"/>
                    <a:pt x="23791" y="56989"/>
                    <a:pt x="24132" y="56989"/>
                  </a:cubicBezTo>
                  <a:cubicBezTo>
                    <a:pt x="24572" y="56989"/>
                    <a:pt x="25005" y="56949"/>
                    <a:pt x="25428" y="56767"/>
                  </a:cubicBezTo>
                  <a:lnTo>
                    <a:pt x="26615" y="56767"/>
                  </a:lnTo>
                  <a:cubicBezTo>
                    <a:pt x="26663" y="56815"/>
                    <a:pt x="26704" y="56844"/>
                    <a:pt x="26743" y="56844"/>
                  </a:cubicBezTo>
                  <a:cubicBezTo>
                    <a:pt x="26778" y="56844"/>
                    <a:pt x="26810" y="56820"/>
                    <a:pt x="26843" y="56767"/>
                  </a:cubicBezTo>
                  <a:lnTo>
                    <a:pt x="27938" y="56767"/>
                  </a:lnTo>
                  <a:cubicBezTo>
                    <a:pt x="27938" y="56835"/>
                    <a:pt x="27938" y="56881"/>
                    <a:pt x="27938" y="56949"/>
                  </a:cubicBezTo>
                  <a:cubicBezTo>
                    <a:pt x="27984" y="56995"/>
                    <a:pt x="28053" y="57063"/>
                    <a:pt x="28121" y="57132"/>
                  </a:cubicBezTo>
                  <a:lnTo>
                    <a:pt x="28121" y="56767"/>
                  </a:lnTo>
                  <a:cubicBezTo>
                    <a:pt x="28281" y="56744"/>
                    <a:pt x="28463" y="56744"/>
                    <a:pt x="28623" y="56744"/>
                  </a:cubicBezTo>
                  <a:cubicBezTo>
                    <a:pt x="28692" y="56698"/>
                    <a:pt x="28783" y="56675"/>
                    <a:pt x="28851" y="56630"/>
                  </a:cubicBezTo>
                  <a:cubicBezTo>
                    <a:pt x="28966" y="56675"/>
                    <a:pt x="29057" y="56698"/>
                    <a:pt x="29148" y="56744"/>
                  </a:cubicBezTo>
                  <a:cubicBezTo>
                    <a:pt x="29375" y="56794"/>
                    <a:pt x="29595" y="56810"/>
                    <a:pt x="29816" y="56810"/>
                  </a:cubicBezTo>
                  <a:cubicBezTo>
                    <a:pt x="29995" y="56810"/>
                    <a:pt x="30174" y="56800"/>
                    <a:pt x="30358" y="56789"/>
                  </a:cubicBezTo>
                  <a:cubicBezTo>
                    <a:pt x="30632" y="56789"/>
                    <a:pt x="30891" y="56673"/>
                    <a:pt x="31159" y="56673"/>
                  </a:cubicBezTo>
                  <a:cubicBezTo>
                    <a:pt x="31226" y="56673"/>
                    <a:pt x="31294" y="56680"/>
                    <a:pt x="31362" y="56698"/>
                  </a:cubicBezTo>
                  <a:cubicBezTo>
                    <a:pt x="31453" y="56698"/>
                    <a:pt x="31545" y="56698"/>
                    <a:pt x="31613" y="56675"/>
                  </a:cubicBezTo>
                  <a:cubicBezTo>
                    <a:pt x="31978" y="56584"/>
                    <a:pt x="32366" y="56630"/>
                    <a:pt x="32732" y="56561"/>
                  </a:cubicBezTo>
                  <a:cubicBezTo>
                    <a:pt x="32823" y="56538"/>
                    <a:pt x="32891" y="56538"/>
                    <a:pt x="32983" y="56493"/>
                  </a:cubicBezTo>
                  <a:cubicBezTo>
                    <a:pt x="33234" y="56424"/>
                    <a:pt x="33485" y="56447"/>
                    <a:pt x="33736" y="56424"/>
                  </a:cubicBezTo>
                  <a:cubicBezTo>
                    <a:pt x="34193" y="56424"/>
                    <a:pt x="34603" y="56264"/>
                    <a:pt x="35060" y="56196"/>
                  </a:cubicBezTo>
                  <a:cubicBezTo>
                    <a:pt x="35448" y="56036"/>
                    <a:pt x="35859" y="56105"/>
                    <a:pt x="36270" y="56059"/>
                  </a:cubicBezTo>
                  <a:cubicBezTo>
                    <a:pt x="36361" y="56036"/>
                    <a:pt x="36452" y="56013"/>
                    <a:pt x="36521" y="55991"/>
                  </a:cubicBezTo>
                  <a:cubicBezTo>
                    <a:pt x="36817" y="55876"/>
                    <a:pt x="37183" y="55945"/>
                    <a:pt x="37388" y="55625"/>
                  </a:cubicBezTo>
                  <a:cubicBezTo>
                    <a:pt x="37479" y="55602"/>
                    <a:pt x="37548" y="55557"/>
                    <a:pt x="37616" y="55511"/>
                  </a:cubicBezTo>
                  <a:cubicBezTo>
                    <a:pt x="37730" y="55488"/>
                    <a:pt x="37845" y="55488"/>
                    <a:pt x="37959" y="55466"/>
                  </a:cubicBezTo>
                  <a:cubicBezTo>
                    <a:pt x="38153" y="55339"/>
                    <a:pt x="38360" y="55312"/>
                    <a:pt x="38570" y="55312"/>
                  </a:cubicBezTo>
                  <a:cubicBezTo>
                    <a:pt x="38728" y="55312"/>
                    <a:pt x="38888" y="55328"/>
                    <a:pt x="39046" y="55328"/>
                  </a:cubicBezTo>
                  <a:cubicBezTo>
                    <a:pt x="39172" y="55328"/>
                    <a:pt x="39297" y="55318"/>
                    <a:pt x="39420" y="55283"/>
                  </a:cubicBezTo>
                  <a:cubicBezTo>
                    <a:pt x="39442" y="55169"/>
                    <a:pt x="39511" y="55123"/>
                    <a:pt x="39602" y="55123"/>
                  </a:cubicBezTo>
                  <a:cubicBezTo>
                    <a:pt x="39671" y="54986"/>
                    <a:pt x="39716" y="54872"/>
                    <a:pt x="39785" y="54758"/>
                  </a:cubicBezTo>
                  <a:cubicBezTo>
                    <a:pt x="39716" y="53891"/>
                    <a:pt x="39876" y="53046"/>
                    <a:pt x="39990" y="52202"/>
                  </a:cubicBezTo>
                  <a:cubicBezTo>
                    <a:pt x="39990" y="51768"/>
                    <a:pt x="39967" y="51334"/>
                    <a:pt x="39967" y="50923"/>
                  </a:cubicBezTo>
                  <a:cubicBezTo>
                    <a:pt x="39990" y="50878"/>
                    <a:pt x="40013" y="50809"/>
                    <a:pt x="39990" y="50764"/>
                  </a:cubicBezTo>
                  <a:cubicBezTo>
                    <a:pt x="40241" y="50490"/>
                    <a:pt x="40081" y="50124"/>
                    <a:pt x="40218" y="49828"/>
                  </a:cubicBezTo>
                  <a:lnTo>
                    <a:pt x="40218" y="49828"/>
                  </a:lnTo>
                  <a:cubicBezTo>
                    <a:pt x="40264" y="49896"/>
                    <a:pt x="40310" y="49942"/>
                    <a:pt x="40355" y="50010"/>
                  </a:cubicBezTo>
                  <a:cubicBezTo>
                    <a:pt x="40675" y="49736"/>
                    <a:pt x="40264" y="49485"/>
                    <a:pt x="40333" y="49234"/>
                  </a:cubicBezTo>
                  <a:cubicBezTo>
                    <a:pt x="40310" y="48618"/>
                    <a:pt x="40333" y="48024"/>
                    <a:pt x="40401" y="47431"/>
                  </a:cubicBezTo>
                  <a:cubicBezTo>
                    <a:pt x="40584" y="47271"/>
                    <a:pt x="40538" y="47066"/>
                    <a:pt x="40515" y="46883"/>
                  </a:cubicBezTo>
                  <a:cubicBezTo>
                    <a:pt x="40515" y="46815"/>
                    <a:pt x="40515" y="46769"/>
                    <a:pt x="40561" y="46723"/>
                  </a:cubicBezTo>
                  <a:cubicBezTo>
                    <a:pt x="40492" y="46221"/>
                    <a:pt x="40469" y="45719"/>
                    <a:pt x="40675" y="45240"/>
                  </a:cubicBezTo>
                  <a:cubicBezTo>
                    <a:pt x="40675" y="45171"/>
                    <a:pt x="40698" y="45126"/>
                    <a:pt x="40721" y="45080"/>
                  </a:cubicBezTo>
                  <a:cubicBezTo>
                    <a:pt x="40926" y="44578"/>
                    <a:pt x="40675" y="44053"/>
                    <a:pt x="40880" y="43574"/>
                  </a:cubicBezTo>
                  <a:cubicBezTo>
                    <a:pt x="40835" y="43391"/>
                    <a:pt x="40835" y="43231"/>
                    <a:pt x="40903" y="43071"/>
                  </a:cubicBezTo>
                  <a:cubicBezTo>
                    <a:pt x="40903" y="43003"/>
                    <a:pt x="40903" y="42934"/>
                    <a:pt x="40903" y="42889"/>
                  </a:cubicBezTo>
                  <a:cubicBezTo>
                    <a:pt x="41131" y="42546"/>
                    <a:pt x="41177" y="42181"/>
                    <a:pt x="41063" y="41793"/>
                  </a:cubicBezTo>
                  <a:cubicBezTo>
                    <a:pt x="40994" y="40971"/>
                    <a:pt x="41154" y="40195"/>
                    <a:pt x="41268" y="39419"/>
                  </a:cubicBezTo>
                  <a:cubicBezTo>
                    <a:pt x="41565" y="39123"/>
                    <a:pt x="41451" y="38780"/>
                    <a:pt x="41405" y="38461"/>
                  </a:cubicBezTo>
                  <a:cubicBezTo>
                    <a:pt x="41405" y="38415"/>
                    <a:pt x="41405" y="38369"/>
                    <a:pt x="41451" y="38324"/>
                  </a:cubicBezTo>
                  <a:lnTo>
                    <a:pt x="41816" y="38324"/>
                  </a:lnTo>
                  <a:cubicBezTo>
                    <a:pt x="41793" y="38096"/>
                    <a:pt x="41862" y="37799"/>
                    <a:pt x="41497" y="37753"/>
                  </a:cubicBezTo>
                  <a:cubicBezTo>
                    <a:pt x="41497" y="37411"/>
                    <a:pt x="41474" y="37046"/>
                    <a:pt x="41474" y="36703"/>
                  </a:cubicBezTo>
                  <a:cubicBezTo>
                    <a:pt x="41862" y="35379"/>
                    <a:pt x="41679" y="33987"/>
                    <a:pt x="42022" y="32663"/>
                  </a:cubicBezTo>
                  <a:cubicBezTo>
                    <a:pt x="42090" y="32321"/>
                    <a:pt x="42250" y="31978"/>
                    <a:pt x="42113" y="31613"/>
                  </a:cubicBezTo>
                  <a:cubicBezTo>
                    <a:pt x="42113" y="31590"/>
                    <a:pt x="42113" y="31567"/>
                    <a:pt x="42113" y="31567"/>
                  </a:cubicBezTo>
                  <a:cubicBezTo>
                    <a:pt x="42113" y="31545"/>
                    <a:pt x="42136" y="31545"/>
                    <a:pt x="42136" y="31545"/>
                  </a:cubicBezTo>
                  <a:cubicBezTo>
                    <a:pt x="42159" y="31248"/>
                    <a:pt x="42181" y="30951"/>
                    <a:pt x="42181" y="30654"/>
                  </a:cubicBezTo>
                  <a:cubicBezTo>
                    <a:pt x="42204" y="30518"/>
                    <a:pt x="42227" y="30403"/>
                    <a:pt x="42227" y="30266"/>
                  </a:cubicBezTo>
                  <a:cubicBezTo>
                    <a:pt x="42410" y="29993"/>
                    <a:pt x="42501" y="29719"/>
                    <a:pt x="42364" y="29399"/>
                  </a:cubicBezTo>
                  <a:cubicBezTo>
                    <a:pt x="42387" y="29376"/>
                    <a:pt x="42432" y="29353"/>
                    <a:pt x="42455" y="29308"/>
                  </a:cubicBezTo>
                  <a:cubicBezTo>
                    <a:pt x="42547" y="28851"/>
                    <a:pt x="42615" y="28372"/>
                    <a:pt x="42524" y="27915"/>
                  </a:cubicBezTo>
                  <a:cubicBezTo>
                    <a:pt x="42547" y="27299"/>
                    <a:pt x="42478" y="26683"/>
                    <a:pt x="42706" y="26089"/>
                  </a:cubicBezTo>
                  <a:lnTo>
                    <a:pt x="42912" y="26089"/>
                  </a:lnTo>
                  <a:cubicBezTo>
                    <a:pt x="42935" y="26067"/>
                    <a:pt x="42957" y="26067"/>
                    <a:pt x="42980" y="26044"/>
                  </a:cubicBezTo>
                  <a:cubicBezTo>
                    <a:pt x="43003" y="25975"/>
                    <a:pt x="42980" y="25930"/>
                    <a:pt x="42912" y="25907"/>
                  </a:cubicBezTo>
                  <a:cubicBezTo>
                    <a:pt x="42820" y="25542"/>
                    <a:pt x="43072" y="25154"/>
                    <a:pt x="42866" y="24788"/>
                  </a:cubicBezTo>
                  <a:cubicBezTo>
                    <a:pt x="42866" y="24743"/>
                    <a:pt x="42866" y="24674"/>
                    <a:pt x="42889" y="24629"/>
                  </a:cubicBezTo>
                  <a:cubicBezTo>
                    <a:pt x="43049" y="24560"/>
                    <a:pt x="43072" y="24423"/>
                    <a:pt x="43094" y="24263"/>
                  </a:cubicBezTo>
                  <a:cubicBezTo>
                    <a:pt x="43094" y="24195"/>
                    <a:pt x="43094" y="24149"/>
                    <a:pt x="43094" y="24081"/>
                  </a:cubicBezTo>
                  <a:cubicBezTo>
                    <a:pt x="43231" y="23784"/>
                    <a:pt x="43277" y="23487"/>
                    <a:pt x="43277" y="23168"/>
                  </a:cubicBezTo>
                  <a:cubicBezTo>
                    <a:pt x="43277" y="23099"/>
                    <a:pt x="43277" y="23054"/>
                    <a:pt x="43277" y="22985"/>
                  </a:cubicBezTo>
                  <a:cubicBezTo>
                    <a:pt x="43368" y="22848"/>
                    <a:pt x="43368" y="22734"/>
                    <a:pt x="43277" y="22620"/>
                  </a:cubicBezTo>
                  <a:cubicBezTo>
                    <a:pt x="43277" y="22552"/>
                    <a:pt x="43277" y="22506"/>
                    <a:pt x="43277" y="22437"/>
                  </a:cubicBezTo>
                  <a:cubicBezTo>
                    <a:pt x="43460" y="21570"/>
                    <a:pt x="43505" y="20703"/>
                    <a:pt x="43414" y="19812"/>
                  </a:cubicBezTo>
                  <a:cubicBezTo>
                    <a:pt x="43437" y="19584"/>
                    <a:pt x="43460" y="19356"/>
                    <a:pt x="43482" y="19151"/>
                  </a:cubicBezTo>
                  <a:cubicBezTo>
                    <a:pt x="43574" y="18899"/>
                    <a:pt x="43574" y="18648"/>
                    <a:pt x="43528" y="18397"/>
                  </a:cubicBezTo>
                  <a:cubicBezTo>
                    <a:pt x="43574" y="18306"/>
                    <a:pt x="43642" y="18215"/>
                    <a:pt x="43688" y="18101"/>
                  </a:cubicBezTo>
                  <a:cubicBezTo>
                    <a:pt x="43688" y="18101"/>
                    <a:pt x="43688" y="18078"/>
                    <a:pt x="43688" y="18055"/>
                  </a:cubicBezTo>
                  <a:lnTo>
                    <a:pt x="43825" y="18055"/>
                  </a:lnTo>
                  <a:cubicBezTo>
                    <a:pt x="43756" y="17986"/>
                    <a:pt x="43688" y="17941"/>
                    <a:pt x="43619" y="17872"/>
                  </a:cubicBezTo>
                  <a:cubicBezTo>
                    <a:pt x="43642" y="17758"/>
                    <a:pt x="43642" y="17644"/>
                    <a:pt x="43642" y="17530"/>
                  </a:cubicBezTo>
                  <a:cubicBezTo>
                    <a:pt x="43711" y="17461"/>
                    <a:pt x="43756" y="17370"/>
                    <a:pt x="43756" y="17279"/>
                  </a:cubicBezTo>
                  <a:cubicBezTo>
                    <a:pt x="43733" y="17210"/>
                    <a:pt x="43733" y="17119"/>
                    <a:pt x="43733" y="17028"/>
                  </a:cubicBezTo>
                  <a:cubicBezTo>
                    <a:pt x="43711" y="16868"/>
                    <a:pt x="43733" y="16708"/>
                    <a:pt x="43642" y="16571"/>
                  </a:cubicBezTo>
                  <a:cubicBezTo>
                    <a:pt x="43802" y="16434"/>
                    <a:pt x="43870" y="16275"/>
                    <a:pt x="43893" y="16069"/>
                  </a:cubicBezTo>
                  <a:cubicBezTo>
                    <a:pt x="43916" y="15932"/>
                    <a:pt x="43916" y="15818"/>
                    <a:pt x="43848" y="15704"/>
                  </a:cubicBezTo>
                  <a:cubicBezTo>
                    <a:pt x="43825" y="15567"/>
                    <a:pt x="43802" y="15453"/>
                    <a:pt x="43779" y="15316"/>
                  </a:cubicBezTo>
                  <a:cubicBezTo>
                    <a:pt x="43762" y="15282"/>
                    <a:pt x="43746" y="15261"/>
                    <a:pt x="43720" y="15261"/>
                  </a:cubicBezTo>
                  <a:cubicBezTo>
                    <a:pt x="43711" y="15261"/>
                    <a:pt x="43700" y="15264"/>
                    <a:pt x="43688" y="15270"/>
                  </a:cubicBezTo>
                  <a:cubicBezTo>
                    <a:pt x="43711" y="15225"/>
                    <a:pt x="43711" y="15202"/>
                    <a:pt x="43711" y="15156"/>
                  </a:cubicBezTo>
                  <a:cubicBezTo>
                    <a:pt x="43756" y="14380"/>
                    <a:pt x="44167" y="13650"/>
                    <a:pt x="43870" y="12851"/>
                  </a:cubicBezTo>
                  <a:cubicBezTo>
                    <a:pt x="43802" y="12668"/>
                    <a:pt x="44030" y="12531"/>
                    <a:pt x="44144" y="12394"/>
                  </a:cubicBezTo>
                  <a:cubicBezTo>
                    <a:pt x="44213" y="11664"/>
                    <a:pt x="44304" y="10933"/>
                    <a:pt x="44395" y="10203"/>
                  </a:cubicBezTo>
                  <a:cubicBezTo>
                    <a:pt x="44989" y="9404"/>
                    <a:pt x="44669" y="8491"/>
                    <a:pt x="44692" y="7624"/>
                  </a:cubicBezTo>
                  <a:cubicBezTo>
                    <a:pt x="44692" y="7578"/>
                    <a:pt x="44692" y="7532"/>
                    <a:pt x="44715" y="7464"/>
                  </a:cubicBezTo>
                  <a:cubicBezTo>
                    <a:pt x="44875" y="7418"/>
                    <a:pt x="44852" y="7350"/>
                    <a:pt x="44715" y="7281"/>
                  </a:cubicBezTo>
                  <a:cubicBezTo>
                    <a:pt x="44738" y="6848"/>
                    <a:pt x="44738" y="6414"/>
                    <a:pt x="44898" y="6026"/>
                  </a:cubicBezTo>
                  <a:cubicBezTo>
                    <a:pt x="44920" y="5524"/>
                    <a:pt x="44920" y="5045"/>
                    <a:pt x="44943" y="4565"/>
                  </a:cubicBezTo>
                  <a:cubicBezTo>
                    <a:pt x="44920" y="4565"/>
                    <a:pt x="44898" y="4542"/>
                    <a:pt x="44898" y="4542"/>
                  </a:cubicBezTo>
                  <a:lnTo>
                    <a:pt x="44898" y="4542"/>
                  </a:lnTo>
                  <a:cubicBezTo>
                    <a:pt x="44898" y="4542"/>
                    <a:pt x="44943" y="4565"/>
                    <a:pt x="44943" y="4565"/>
                  </a:cubicBezTo>
                  <a:cubicBezTo>
                    <a:pt x="45194" y="3652"/>
                    <a:pt x="45149" y="2716"/>
                    <a:pt x="45308" y="1803"/>
                  </a:cubicBezTo>
                  <a:cubicBezTo>
                    <a:pt x="45308" y="1484"/>
                    <a:pt x="45194" y="1164"/>
                    <a:pt x="45445" y="868"/>
                  </a:cubicBezTo>
                  <a:cubicBezTo>
                    <a:pt x="45445" y="868"/>
                    <a:pt x="45468" y="868"/>
                    <a:pt x="45491" y="822"/>
                  </a:cubicBezTo>
                  <a:cubicBezTo>
                    <a:pt x="45514" y="799"/>
                    <a:pt x="45514" y="753"/>
                    <a:pt x="45468" y="708"/>
                  </a:cubicBezTo>
                  <a:cubicBezTo>
                    <a:pt x="45377" y="457"/>
                    <a:pt x="45605" y="46"/>
                    <a:pt x="45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110;p55"/>
            <p:cNvSpPr/>
            <p:nvPr/>
          </p:nvSpPr>
          <p:spPr>
            <a:xfrm rot="588520">
              <a:off x="6379447" y="2636288"/>
              <a:ext cx="5869" cy="9725"/>
            </a:xfrm>
            <a:custGeom>
              <a:avLst/>
              <a:gdLst/>
              <a:ahLst/>
              <a:cxnLst/>
              <a:rect l="l" t="t" r="r" b="b"/>
              <a:pathLst>
                <a:path w="207" h="343" extrusionOk="0">
                  <a:moveTo>
                    <a:pt x="1" y="0"/>
                  </a:moveTo>
                  <a:cubicBezTo>
                    <a:pt x="1" y="115"/>
                    <a:pt x="24" y="229"/>
                    <a:pt x="24" y="343"/>
                  </a:cubicBezTo>
                  <a:cubicBezTo>
                    <a:pt x="206" y="206"/>
                    <a:pt x="206" y="92"/>
                    <a:pt x="1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111;p55"/>
            <p:cNvSpPr/>
            <p:nvPr/>
          </p:nvSpPr>
          <p:spPr>
            <a:xfrm rot="588520">
              <a:off x="6822246" y="27273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112;p55"/>
            <p:cNvSpPr/>
            <p:nvPr/>
          </p:nvSpPr>
          <p:spPr>
            <a:xfrm rot="588520">
              <a:off x="7637370" y="290512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13;p55"/>
            <p:cNvSpPr/>
            <p:nvPr/>
          </p:nvSpPr>
          <p:spPr>
            <a:xfrm rot="588520">
              <a:off x="7627379" y="2893372"/>
              <a:ext cx="13609" cy="11142"/>
            </a:xfrm>
            <a:custGeom>
              <a:avLst/>
              <a:gdLst/>
              <a:ahLst/>
              <a:cxnLst/>
              <a:rect l="l" t="t" r="r" b="b"/>
              <a:pathLst>
                <a:path w="480" h="393" extrusionOk="0">
                  <a:moveTo>
                    <a:pt x="209" y="0"/>
                  </a:moveTo>
                  <a:cubicBezTo>
                    <a:pt x="165" y="0"/>
                    <a:pt x="111" y="56"/>
                    <a:pt x="91" y="96"/>
                  </a:cubicBezTo>
                  <a:cubicBezTo>
                    <a:pt x="0" y="370"/>
                    <a:pt x="228" y="370"/>
                    <a:pt x="388" y="393"/>
                  </a:cubicBezTo>
                  <a:cubicBezTo>
                    <a:pt x="320" y="278"/>
                    <a:pt x="480" y="50"/>
                    <a:pt x="228" y="5"/>
                  </a:cubicBezTo>
                  <a:cubicBezTo>
                    <a:pt x="222" y="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14;p55"/>
            <p:cNvSpPr/>
            <p:nvPr/>
          </p:nvSpPr>
          <p:spPr>
            <a:xfrm rot="588520">
              <a:off x="7544619" y="3179443"/>
              <a:ext cx="12305" cy="46639"/>
            </a:xfrm>
            <a:custGeom>
              <a:avLst/>
              <a:gdLst/>
              <a:ahLst/>
              <a:cxnLst/>
              <a:rect l="l" t="t" r="r" b="b"/>
              <a:pathLst>
                <a:path w="434" h="1645" extrusionOk="0">
                  <a:moveTo>
                    <a:pt x="320" y="1"/>
                  </a:moveTo>
                  <a:lnTo>
                    <a:pt x="320" y="1"/>
                  </a:lnTo>
                  <a:cubicBezTo>
                    <a:pt x="0" y="526"/>
                    <a:pt x="160" y="1096"/>
                    <a:pt x="160" y="1644"/>
                  </a:cubicBezTo>
                  <a:cubicBezTo>
                    <a:pt x="434" y="1119"/>
                    <a:pt x="320" y="549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15;p55"/>
            <p:cNvSpPr/>
            <p:nvPr/>
          </p:nvSpPr>
          <p:spPr>
            <a:xfrm rot="588520">
              <a:off x="7428752" y="3559327"/>
              <a:ext cx="14261" cy="19449"/>
            </a:xfrm>
            <a:custGeom>
              <a:avLst/>
              <a:gdLst/>
              <a:ahLst/>
              <a:cxnLst/>
              <a:rect l="l" t="t" r="r" b="b"/>
              <a:pathLst>
                <a:path w="503" h="686" extrusionOk="0">
                  <a:moveTo>
                    <a:pt x="0" y="0"/>
                  </a:moveTo>
                  <a:cubicBezTo>
                    <a:pt x="0" y="229"/>
                    <a:pt x="0" y="457"/>
                    <a:pt x="0" y="685"/>
                  </a:cubicBezTo>
                  <a:cubicBezTo>
                    <a:pt x="46" y="639"/>
                    <a:pt x="91" y="571"/>
                    <a:pt x="160" y="525"/>
                  </a:cubicBezTo>
                  <a:cubicBezTo>
                    <a:pt x="206" y="320"/>
                    <a:pt x="502" y="46"/>
                    <a:pt x="0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16;p55"/>
            <p:cNvSpPr/>
            <p:nvPr/>
          </p:nvSpPr>
          <p:spPr>
            <a:xfrm rot="588520">
              <a:off x="6334511" y="3365156"/>
              <a:ext cx="5841" cy="6039"/>
            </a:xfrm>
            <a:custGeom>
              <a:avLst/>
              <a:gdLst/>
              <a:ahLst/>
              <a:cxnLst/>
              <a:rect l="l" t="t" r="r" b="b"/>
              <a:pathLst>
                <a:path w="206" h="213" extrusionOk="0">
                  <a:moveTo>
                    <a:pt x="87" y="0"/>
                  </a:moveTo>
                  <a:cubicBezTo>
                    <a:pt x="79" y="0"/>
                    <a:pt x="73" y="2"/>
                    <a:pt x="69" y="6"/>
                  </a:cubicBezTo>
                  <a:cubicBezTo>
                    <a:pt x="23" y="29"/>
                    <a:pt x="0" y="98"/>
                    <a:pt x="0" y="143"/>
                  </a:cubicBezTo>
                  <a:cubicBezTo>
                    <a:pt x="15" y="188"/>
                    <a:pt x="39" y="213"/>
                    <a:pt x="73" y="213"/>
                  </a:cubicBezTo>
                  <a:cubicBezTo>
                    <a:pt x="92" y="213"/>
                    <a:pt x="113" y="205"/>
                    <a:pt x="137" y="189"/>
                  </a:cubicBezTo>
                  <a:cubicBezTo>
                    <a:pt x="160" y="143"/>
                    <a:pt x="183" y="98"/>
                    <a:pt x="206" y="52"/>
                  </a:cubicBezTo>
                  <a:cubicBezTo>
                    <a:pt x="169" y="34"/>
                    <a:pt x="117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17;p55"/>
            <p:cNvSpPr/>
            <p:nvPr/>
          </p:nvSpPr>
          <p:spPr>
            <a:xfrm rot="588520">
              <a:off x="7311358" y="378390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18;p55"/>
            <p:cNvSpPr/>
            <p:nvPr/>
          </p:nvSpPr>
          <p:spPr>
            <a:xfrm rot="588520">
              <a:off x="7170148" y="1191836"/>
              <a:ext cx="62800" cy="701285"/>
            </a:xfrm>
            <a:custGeom>
              <a:avLst/>
              <a:gdLst/>
              <a:ahLst/>
              <a:cxnLst/>
              <a:rect l="l" t="t" r="r" b="b"/>
              <a:pathLst>
                <a:path w="2215" h="24735" extrusionOk="0">
                  <a:moveTo>
                    <a:pt x="1461" y="1"/>
                  </a:moveTo>
                  <a:cubicBezTo>
                    <a:pt x="1050" y="161"/>
                    <a:pt x="845" y="503"/>
                    <a:pt x="685" y="891"/>
                  </a:cubicBezTo>
                  <a:cubicBezTo>
                    <a:pt x="617" y="1028"/>
                    <a:pt x="502" y="1074"/>
                    <a:pt x="366" y="1074"/>
                  </a:cubicBezTo>
                  <a:cubicBezTo>
                    <a:pt x="343" y="1188"/>
                    <a:pt x="320" y="1325"/>
                    <a:pt x="320" y="1439"/>
                  </a:cubicBezTo>
                  <a:cubicBezTo>
                    <a:pt x="274" y="1507"/>
                    <a:pt x="274" y="1553"/>
                    <a:pt x="320" y="1621"/>
                  </a:cubicBezTo>
                  <a:cubicBezTo>
                    <a:pt x="320" y="1918"/>
                    <a:pt x="320" y="2238"/>
                    <a:pt x="297" y="2534"/>
                  </a:cubicBezTo>
                  <a:cubicBezTo>
                    <a:pt x="388" y="3265"/>
                    <a:pt x="366" y="3995"/>
                    <a:pt x="320" y="4726"/>
                  </a:cubicBezTo>
                  <a:cubicBezTo>
                    <a:pt x="69" y="5753"/>
                    <a:pt x="0" y="6803"/>
                    <a:pt x="366" y="7830"/>
                  </a:cubicBezTo>
                  <a:cubicBezTo>
                    <a:pt x="366" y="7967"/>
                    <a:pt x="343" y="8081"/>
                    <a:pt x="320" y="8195"/>
                  </a:cubicBezTo>
                  <a:cubicBezTo>
                    <a:pt x="343" y="8264"/>
                    <a:pt x="366" y="8309"/>
                    <a:pt x="343" y="8378"/>
                  </a:cubicBezTo>
                  <a:cubicBezTo>
                    <a:pt x="343" y="8560"/>
                    <a:pt x="343" y="8743"/>
                    <a:pt x="343" y="8903"/>
                  </a:cubicBezTo>
                  <a:cubicBezTo>
                    <a:pt x="343" y="8948"/>
                    <a:pt x="343" y="8971"/>
                    <a:pt x="343" y="9017"/>
                  </a:cubicBezTo>
                  <a:cubicBezTo>
                    <a:pt x="320" y="9062"/>
                    <a:pt x="320" y="9131"/>
                    <a:pt x="343" y="9199"/>
                  </a:cubicBezTo>
                  <a:cubicBezTo>
                    <a:pt x="343" y="9245"/>
                    <a:pt x="343" y="9268"/>
                    <a:pt x="366" y="9291"/>
                  </a:cubicBezTo>
                  <a:cubicBezTo>
                    <a:pt x="548" y="10386"/>
                    <a:pt x="480" y="11482"/>
                    <a:pt x="480" y="12578"/>
                  </a:cubicBezTo>
                  <a:cubicBezTo>
                    <a:pt x="457" y="13422"/>
                    <a:pt x="571" y="14267"/>
                    <a:pt x="480" y="15134"/>
                  </a:cubicBezTo>
                  <a:cubicBezTo>
                    <a:pt x="525" y="15796"/>
                    <a:pt x="571" y="16458"/>
                    <a:pt x="480" y="17143"/>
                  </a:cubicBezTo>
                  <a:cubicBezTo>
                    <a:pt x="411" y="17257"/>
                    <a:pt x="411" y="17371"/>
                    <a:pt x="480" y="17508"/>
                  </a:cubicBezTo>
                  <a:cubicBezTo>
                    <a:pt x="525" y="17873"/>
                    <a:pt x="617" y="18238"/>
                    <a:pt x="457" y="18603"/>
                  </a:cubicBezTo>
                  <a:lnTo>
                    <a:pt x="480" y="18786"/>
                  </a:lnTo>
                  <a:cubicBezTo>
                    <a:pt x="251" y="19265"/>
                    <a:pt x="411" y="19767"/>
                    <a:pt x="502" y="20247"/>
                  </a:cubicBezTo>
                  <a:cubicBezTo>
                    <a:pt x="502" y="20429"/>
                    <a:pt x="525" y="20612"/>
                    <a:pt x="525" y="20795"/>
                  </a:cubicBezTo>
                  <a:cubicBezTo>
                    <a:pt x="388" y="21525"/>
                    <a:pt x="685" y="22278"/>
                    <a:pt x="548" y="23009"/>
                  </a:cubicBezTo>
                  <a:cubicBezTo>
                    <a:pt x="548" y="23123"/>
                    <a:pt x="548" y="23237"/>
                    <a:pt x="548" y="23351"/>
                  </a:cubicBezTo>
                  <a:cubicBezTo>
                    <a:pt x="525" y="23351"/>
                    <a:pt x="502" y="23351"/>
                    <a:pt x="480" y="23397"/>
                  </a:cubicBezTo>
                  <a:cubicBezTo>
                    <a:pt x="480" y="23442"/>
                    <a:pt x="480" y="23488"/>
                    <a:pt x="548" y="23511"/>
                  </a:cubicBezTo>
                  <a:lnTo>
                    <a:pt x="525" y="23511"/>
                  </a:lnTo>
                  <a:cubicBezTo>
                    <a:pt x="639" y="23830"/>
                    <a:pt x="617" y="24150"/>
                    <a:pt x="548" y="24469"/>
                  </a:cubicBezTo>
                  <a:lnTo>
                    <a:pt x="548" y="24561"/>
                  </a:lnTo>
                  <a:cubicBezTo>
                    <a:pt x="619" y="24691"/>
                    <a:pt x="708" y="24735"/>
                    <a:pt x="803" y="24735"/>
                  </a:cubicBezTo>
                  <a:cubicBezTo>
                    <a:pt x="891" y="24735"/>
                    <a:pt x="985" y="24696"/>
                    <a:pt x="1073" y="24652"/>
                  </a:cubicBezTo>
                  <a:cubicBezTo>
                    <a:pt x="1347" y="24629"/>
                    <a:pt x="1621" y="24629"/>
                    <a:pt x="1895" y="24606"/>
                  </a:cubicBezTo>
                  <a:cubicBezTo>
                    <a:pt x="2214" y="24310"/>
                    <a:pt x="2077" y="23899"/>
                    <a:pt x="2146" y="23534"/>
                  </a:cubicBezTo>
                  <a:cubicBezTo>
                    <a:pt x="2100" y="23442"/>
                    <a:pt x="2009" y="23328"/>
                    <a:pt x="2009" y="23214"/>
                  </a:cubicBezTo>
                  <a:cubicBezTo>
                    <a:pt x="1986" y="21183"/>
                    <a:pt x="1872" y="19174"/>
                    <a:pt x="1963" y="17143"/>
                  </a:cubicBezTo>
                  <a:cubicBezTo>
                    <a:pt x="1781" y="16732"/>
                    <a:pt x="1804" y="16298"/>
                    <a:pt x="1826" y="15864"/>
                  </a:cubicBezTo>
                  <a:cubicBezTo>
                    <a:pt x="1826" y="14152"/>
                    <a:pt x="1826" y="12463"/>
                    <a:pt x="1826" y="10752"/>
                  </a:cubicBezTo>
                  <a:cubicBezTo>
                    <a:pt x="1758" y="9428"/>
                    <a:pt x="1667" y="8081"/>
                    <a:pt x="1781" y="6757"/>
                  </a:cubicBezTo>
                  <a:cubicBezTo>
                    <a:pt x="1667" y="6095"/>
                    <a:pt x="1598" y="5410"/>
                    <a:pt x="1781" y="4748"/>
                  </a:cubicBezTo>
                  <a:lnTo>
                    <a:pt x="1758" y="4748"/>
                  </a:lnTo>
                  <a:cubicBezTo>
                    <a:pt x="1507" y="4246"/>
                    <a:pt x="1804" y="3767"/>
                    <a:pt x="1781" y="3265"/>
                  </a:cubicBezTo>
                  <a:cubicBezTo>
                    <a:pt x="1758" y="2808"/>
                    <a:pt x="1689" y="2352"/>
                    <a:pt x="1667" y="1872"/>
                  </a:cubicBezTo>
                  <a:cubicBezTo>
                    <a:pt x="1667" y="1256"/>
                    <a:pt x="1940" y="571"/>
                    <a:pt x="1461" y="1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19;p55"/>
            <p:cNvSpPr/>
            <p:nvPr/>
          </p:nvSpPr>
          <p:spPr>
            <a:xfrm rot="588520">
              <a:off x="7217289" y="1032153"/>
              <a:ext cx="64727" cy="95801"/>
            </a:xfrm>
            <a:custGeom>
              <a:avLst/>
              <a:gdLst/>
              <a:ahLst/>
              <a:cxnLst/>
              <a:rect l="l" t="t" r="r" b="b"/>
              <a:pathLst>
                <a:path w="2283" h="3379" extrusionOk="0">
                  <a:moveTo>
                    <a:pt x="2031" y="0"/>
                  </a:moveTo>
                  <a:cubicBezTo>
                    <a:pt x="1529" y="411"/>
                    <a:pt x="936" y="708"/>
                    <a:pt x="571" y="1279"/>
                  </a:cubicBezTo>
                  <a:cubicBezTo>
                    <a:pt x="479" y="1735"/>
                    <a:pt x="251" y="2146"/>
                    <a:pt x="69" y="2580"/>
                  </a:cubicBezTo>
                  <a:cubicBezTo>
                    <a:pt x="0" y="2785"/>
                    <a:pt x="0" y="3013"/>
                    <a:pt x="91" y="3219"/>
                  </a:cubicBezTo>
                  <a:cubicBezTo>
                    <a:pt x="137" y="3287"/>
                    <a:pt x="205" y="3356"/>
                    <a:pt x="274" y="3378"/>
                  </a:cubicBezTo>
                  <a:cubicBezTo>
                    <a:pt x="365" y="3378"/>
                    <a:pt x="457" y="3378"/>
                    <a:pt x="525" y="3356"/>
                  </a:cubicBezTo>
                  <a:cubicBezTo>
                    <a:pt x="571" y="3356"/>
                    <a:pt x="616" y="3333"/>
                    <a:pt x="662" y="3333"/>
                  </a:cubicBezTo>
                  <a:cubicBezTo>
                    <a:pt x="730" y="3287"/>
                    <a:pt x="799" y="3242"/>
                    <a:pt x="845" y="3173"/>
                  </a:cubicBezTo>
                  <a:cubicBezTo>
                    <a:pt x="1027" y="2990"/>
                    <a:pt x="1141" y="2762"/>
                    <a:pt x="1278" y="2580"/>
                  </a:cubicBezTo>
                  <a:cubicBezTo>
                    <a:pt x="1621" y="1918"/>
                    <a:pt x="1826" y="1210"/>
                    <a:pt x="2260" y="594"/>
                  </a:cubicBezTo>
                  <a:cubicBezTo>
                    <a:pt x="2260" y="594"/>
                    <a:pt x="2260" y="571"/>
                    <a:pt x="2283" y="502"/>
                  </a:cubicBezTo>
                  <a:cubicBezTo>
                    <a:pt x="2283" y="457"/>
                    <a:pt x="2260" y="411"/>
                    <a:pt x="2214" y="366"/>
                  </a:cubicBezTo>
                  <a:cubicBezTo>
                    <a:pt x="2191" y="229"/>
                    <a:pt x="2168" y="92"/>
                    <a:pt x="2031" y="0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20;p55"/>
            <p:cNvSpPr/>
            <p:nvPr/>
          </p:nvSpPr>
          <p:spPr>
            <a:xfrm rot="588520">
              <a:off x="6884872" y="1041495"/>
              <a:ext cx="331349" cy="245641"/>
            </a:xfrm>
            <a:custGeom>
              <a:avLst/>
              <a:gdLst/>
              <a:ahLst/>
              <a:cxnLst/>
              <a:rect l="l" t="t" r="r" b="b"/>
              <a:pathLst>
                <a:path w="11687" h="8664" extrusionOk="0">
                  <a:moveTo>
                    <a:pt x="11139" y="1"/>
                  </a:moveTo>
                  <a:cubicBezTo>
                    <a:pt x="10705" y="298"/>
                    <a:pt x="10226" y="503"/>
                    <a:pt x="9883" y="937"/>
                  </a:cubicBezTo>
                  <a:cubicBezTo>
                    <a:pt x="9747" y="1028"/>
                    <a:pt x="9701" y="1165"/>
                    <a:pt x="9678" y="1325"/>
                  </a:cubicBezTo>
                  <a:cubicBezTo>
                    <a:pt x="9632" y="1348"/>
                    <a:pt x="9564" y="1370"/>
                    <a:pt x="9518" y="1393"/>
                  </a:cubicBezTo>
                  <a:cubicBezTo>
                    <a:pt x="9473" y="1462"/>
                    <a:pt x="9427" y="1530"/>
                    <a:pt x="9381" y="1599"/>
                  </a:cubicBezTo>
                  <a:cubicBezTo>
                    <a:pt x="9339" y="1456"/>
                    <a:pt x="9278" y="1385"/>
                    <a:pt x="9188" y="1385"/>
                  </a:cubicBezTo>
                  <a:cubicBezTo>
                    <a:pt x="9135" y="1385"/>
                    <a:pt x="9070" y="1410"/>
                    <a:pt x="8993" y="1462"/>
                  </a:cubicBezTo>
                  <a:cubicBezTo>
                    <a:pt x="8879" y="1553"/>
                    <a:pt x="8719" y="1576"/>
                    <a:pt x="8582" y="1644"/>
                  </a:cubicBezTo>
                  <a:cubicBezTo>
                    <a:pt x="8286" y="1736"/>
                    <a:pt x="8057" y="1941"/>
                    <a:pt x="7852" y="2169"/>
                  </a:cubicBezTo>
                  <a:cubicBezTo>
                    <a:pt x="7784" y="2306"/>
                    <a:pt x="7669" y="2352"/>
                    <a:pt x="7532" y="2352"/>
                  </a:cubicBezTo>
                  <a:cubicBezTo>
                    <a:pt x="7236" y="2443"/>
                    <a:pt x="7076" y="2694"/>
                    <a:pt x="6871" y="2854"/>
                  </a:cubicBezTo>
                  <a:cubicBezTo>
                    <a:pt x="6855" y="2851"/>
                    <a:pt x="6840" y="2850"/>
                    <a:pt x="6825" y="2850"/>
                  </a:cubicBezTo>
                  <a:cubicBezTo>
                    <a:pt x="6731" y="2850"/>
                    <a:pt x="6653" y="2906"/>
                    <a:pt x="6574" y="2945"/>
                  </a:cubicBezTo>
                  <a:cubicBezTo>
                    <a:pt x="6551" y="2968"/>
                    <a:pt x="6505" y="2991"/>
                    <a:pt x="6483" y="2991"/>
                  </a:cubicBezTo>
                  <a:cubicBezTo>
                    <a:pt x="6437" y="3037"/>
                    <a:pt x="6368" y="3082"/>
                    <a:pt x="6323" y="3128"/>
                  </a:cubicBezTo>
                  <a:cubicBezTo>
                    <a:pt x="6277" y="3174"/>
                    <a:pt x="6231" y="3219"/>
                    <a:pt x="6231" y="3288"/>
                  </a:cubicBezTo>
                  <a:cubicBezTo>
                    <a:pt x="5935" y="3493"/>
                    <a:pt x="5684" y="3767"/>
                    <a:pt x="5318" y="3836"/>
                  </a:cubicBezTo>
                  <a:cubicBezTo>
                    <a:pt x="5204" y="3836"/>
                    <a:pt x="5113" y="3904"/>
                    <a:pt x="5136" y="4041"/>
                  </a:cubicBezTo>
                  <a:cubicBezTo>
                    <a:pt x="4930" y="4292"/>
                    <a:pt x="4634" y="4406"/>
                    <a:pt x="4360" y="4520"/>
                  </a:cubicBezTo>
                  <a:cubicBezTo>
                    <a:pt x="4337" y="4520"/>
                    <a:pt x="4291" y="4520"/>
                    <a:pt x="4268" y="4543"/>
                  </a:cubicBezTo>
                  <a:cubicBezTo>
                    <a:pt x="4200" y="4543"/>
                    <a:pt x="4131" y="4589"/>
                    <a:pt x="4086" y="4612"/>
                  </a:cubicBezTo>
                  <a:cubicBezTo>
                    <a:pt x="3972" y="4680"/>
                    <a:pt x="3858" y="4771"/>
                    <a:pt x="3835" y="4908"/>
                  </a:cubicBezTo>
                  <a:cubicBezTo>
                    <a:pt x="3447" y="5205"/>
                    <a:pt x="3082" y="5547"/>
                    <a:pt x="2579" y="5639"/>
                  </a:cubicBezTo>
                  <a:cubicBezTo>
                    <a:pt x="2511" y="5707"/>
                    <a:pt x="2442" y="5753"/>
                    <a:pt x="2374" y="5821"/>
                  </a:cubicBezTo>
                  <a:cubicBezTo>
                    <a:pt x="2260" y="5913"/>
                    <a:pt x="2123" y="5981"/>
                    <a:pt x="2054" y="6095"/>
                  </a:cubicBezTo>
                  <a:cubicBezTo>
                    <a:pt x="1963" y="6095"/>
                    <a:pt x="1895" y="6141"/>
                    <a:pt x="1849" y="6209"/>
                  </a:cubicBezTo>
                  <a:cubicBezTo>
                    <a:pt x="1735" y="6255"/>
                    <a:pt x="1598" y="6324"/>
                    <a:pt x="1529" y="6438"/>
                  </a:cubicBezTo>
                  <a:cubicBezTo>
                    <a:pt x="1461" y="6552"/>
                    <a:pt x="1370" y="6643"/>
                    <a:pt x="1278" y="6734"/>
                  </a:cubicBezTo>
                  <a:cubicBezTo>
                    <a:pt x="1119" y="6871"/>
                    <a:pt x="913" y="6985"/>
                    <a:pt x="731" y="7077"/>
                  </a:cubicBezTo>
                  <a:cubicBezTo>
                    <a:pt x="571" y="7191"/>
                    <a:pt x="479" y="7328"/>
                    <a:pt x="342" y="7442"/>
                  </a:cubicBezTo>
                  <a:lnTo>
                    <a:pt x="342" y="7419"/>
                  </a:lnTo>
                  <a:cubicBezTo>
                    <a:pt x="183" y="7579"/>
                    <a:pt x="0" y="7762"/>
                    <a:pt x="160" y="8013"/>
                  </a:cubicBezTo>
                  <a:cubicBezTo>
                    <a:pt x="183" y="8172"/>
                    <a:pt x="228" y="8309"/>
                    <a:pt x="365" y="8378"/>
                  </a:cubicBezTo>
                  <a:cubicBezTo>
                    <a:pt x="434" y="8423"/>
                    <a:pt x="502" y="8492"/>
                    <a:pt x="548" y="8560"/>
                  </a:cubicBezTo>
                  <a:lnTo>
                    <a:pt x="525" y="8560"/>
                  </a:lnTo>
                  <a:cubicBezTo>
                    <a:pt x="651" y="8629"/>
                    <a:pt x="776" y="8663"/>
                    <a:pt x="902" y="8663"/>
                  </a:cubicBezTo>
                  <a:cubicBezTo>
                    <a:pt x="1027" y="8663"/>
                    <a:pt x="1153" y="8629"/>
                    <a:pt x="1278" y="8560"/>
                  </a:cubicBezTo>
                  <a:cubicBezTo>
                    <a:pt x="1347" y="8492"/>
                    <a:pt x="1415" y="8423"/>
                    <a:pt x="1484" y="8378"/>
                  </a:cubicBezTo>
                  <a:cubicBezTo>
                    <a:pt x="1986" y="8287"/>
                    <a:pt x="2237" y="7784"/>
                    <a:pt x="2716" y="7647"/>
                  </a:cubicBezTo>
                  <a:cubicBezTo>
                    <a:pt x="2876" y="7488"/>
                    <a:pt x="3059" y="7351"/>
                    <a:pt x="3264" y="7282"/>
                  </a:cubicBezTo>
                  <a:cubicBezTo>
                    <a:pt x="3378" y="7145"/>
                    <a:pt x="3492" y="7008"/>
                    <a:pt x="3652" y="6963"/>
                  </a:cubicBezTo>
                  <a:cubicBezTo>
                    <a:pt x="3685" y="6971"/>
                    <a:pt x="3715" y="6975"/>
                    <a:pt x="3743" y="6975"/>
                  </a:cubicBezTo>
                  <a:cubicBezTo>
                    <a:pt x="3874" y="6975"/>
                    <a:pt x="3961" y="6893"/>
                    <a:pt x="4017" y="6780"/>
                  </a:cubicBezTo>
                  <a:cubicBezTo>
                    <a:pt x="4405" y="6301"/>
                    <a:pt x="5022" y="6164"/>
                    <a:pt x="5478" y="5799"/>
                  </a:cubicBezTo>
                  <a:cubicBezTo>
                    <a:pt x="5821" y="5274"/>
                    <a:pt x="6483" y="5137"/>
                    <a:pt x="6939" y="4726"/>
                  </a:cubicBezTo>
                  <a:cubicBezTo>
                    <a:pt x="7669" y="4246"/>
                    <a:pt x="8400" y="3744"/>
                    <a:pt x="9130" y="3265"/>
                  </a:cubicBezTo>
                  <a:cubicBezTo>
                    <a:pt x="9313" y="3128"/>
                    <a:pt x="9427" y="2877"/>
                    <a:pt x="9701" y="2877"/>
                  </a:cubicBezTo>
                  <a:cubicBezTo>
                    <a:pt x="9769" y="2877"/>
                    <a:pt x="9815" y="2877"/>
                    <a:pt x="9861" y="2900"/>
                  </a:cubicBezTo>
                  <a:cubicBezTo>
                    <a:pt x="9975" y="2580"/>
                    <a:pt x="10294" y="2489"/>
                    <a:pt x="10568" y="2329"/>
                  </a:cubicBezTo>
                  <a:lnTo>
                    <a:pt x="10682" y="2329"/>
                  </a:lnTo>
                  <a:cubicBezTo>
                    <a:pt x="10751" y="2283"/>
                    <a:pt x="10796" y="2238"/>
                    <a:pt x="10842" y="2192"/>
                  </a:cubicBezTo>
                  <a:cubicBezTo>
                    <a:pt x="10888" y="2124"/>
                    <a:pt x="10911" y="2055"/>
                    <a:pt x="10933" y="1987"/>
                  </a:cubicBezTo>
                  <a:cubicBezTo>
                    <a:pt x="10956" y="1918"/>
                    <a:pt x="10956" y="1827"/>
                    <a:pt x="10979" y="1759"/>
                  </a:cubicBezTo>
                  <a:cubicBezTo>
                    <a:pt x="11025" y="1416"/>
                    <a:pt x="11139" y="1097"/>
                    <a:pt x="11299" y="777"/>
                  </a:cubicBezTo>
                  <a:cubicBezTo>
                    <a:pt x="11299" y="503"/>
                    <a:pt x="11687" y="161"/>
                    <a:pt x="11139" y="1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21;p55"/>
            <p:cNvSpPr/>
            <p:nvPr/>
          </p:nvSpPr>
          <p:spPr>
            <a:xfrm rot="588520">
              <a:off x="7232787" y="1058400"/>
              <a:ext cx="57611" cy="151966"/>
            </a:xfrm>
            <a:custGeom>
              <a:avLst/>
              <a:gdLst/>
              <a:ahLst/>
              <a:cxnLst/>
              <a:rect l="l" t="t" r="r" b="b"/>
              <a:pathLst>
                <a:path w="2032" h="5360" extrusionOk="0">
                  <a:moveTo>
                    <a:pt x="1672" y="0"/>
                  </a:moveTo>
                  <a:cubicBezTo>
                    <a:pt x="1619" y="0"/>
                    <a:pt x="1563" y="10"/>
                    <a:pt x="1507" y="19"/>
                  </a:cubicBezTo>
                  <a:cubicBezTo>
                    <a:pt x="1073" y="270"/>
                    <a:pt x="1028" y="772"/>
                    <a:pt x="822" y="1183"/>
                  </a:cubicBezTo>
                  <a:cubicBezTo>
                    <a:pt x="776" y="1297"/>
                    <a:pt x="708" y="1411"/>
                    <a:pt x="640" y="1502"/>
                  </a:cubicBezTo>
                  <a:cubicBezTo>
                    <a:pt x="503" y="1708"/>
                    <a:pt x="366" y="1936"/>
                    <a:pt x="251" y="2142"/>
                  </a:cubicBezTo>
                  <a:cubicBezTo>
                    <a:pt x="137" y="2438"/>
                    <a:pt x="0" y="2735"/>
                    <a:pt x="274" y="3009"/>
                  </a:cubicBezTo>
                  <a:cubicBezTo>
                    <a:pt x="343" y="3055"/>
                    <a:pt x="388" y="3123"/>
                    <a:pt x="457" y="3192"/>
                  </a:cubicBezTo>
                  <a:cubicBezTo>
                    <a:pt x="594" y="3511"/>
                    <a:pt x="708" y="3808"/>
                    <a:pt x="617" y="4196"/>
                  </a:cubicBezTo>
                  <a:cubicBezTo>
                    <a:pt x="548" y="4561"/>
                    <a:pt x="411" y="5040"/>
                    <a:pt x="799" y="5360"/>
                  </a:cubicBezTo>
                  <a:cubicBezTo>
                    <a:pt x="1187" y="5291"/>
                    <a:pt x="1370" y="4995"/>
                    <a:pt x="1530" y="4652"/>
                  </a:cubicBezTo>
                  <a:cubicBezTo>
                    <a:pt x="1530" y="4630"/>
                    <a:pt x="1530" y="4607"/>
                    <a:pt x="1530" y="4561"/>
                  </a:cubicBezTo>
                  <a:cubicBezTo>
                    <a:pt x="1598" y="4561"/>
                    <a:pt x="1644" y="4538"/>
                    <a:pt x="1689" y="4470"/>
                  </a:cubicBezTo>
                  <a:cubicBezTo>
                    <a:pt x="1735" y="4424"/>
                    <a:pt x="1735" y="4378"/>
                    <a:pt x="1758" y="4333"/>
                  </a:cubicBezTo>
                  <a:cubicBezTo>
                    <a:pt x="1872" y="4219"/>
                    <a:pt x="1872" y="4082"/>
                    <a:pt x="1918" y="3922"/>
                  </a:cubicBezTo>
                  <a:cubicBezTo>
                    <a:pt x="2032" y="3625"/>
                    <a:pt x="1986" y="3306"/>
                    <a:pt x="1941" y="3009"/>
                  </a:cubicBezTo>
                  <a:cubicBezTo>
                    <a:pt x="1918" y="2940"/>
                    <a:pt x="1918" y="2895"/>
                    <a:pt x="1918" y="2826"/>
                  </a:cubicBezTo>
                  <a:cubicBezTo>
                    <a:pt x="1939" y="2722"/>
                    <a:pt x="1921" y="2618"/>
                    <a:pt x="1797" y="2618"/>
                  </a:cubicBezTo>
                  <a:cubicBezTo>
                    <a:pt x="1785" y="2618"/>
                    <a:pt x="1772" y="2619"/>
                    <a:pt x="1758" y="2621"/>
                  </a:cubicBezTo>
                  <a:cubicBezTo>
                    <a:pt x="1575" y="2667"/>
                    <a:pt x="1507" y="2781"/>
                    <a:pt x="1507" y="2963"/>
                  </a:cubicBezTo>
                  <a:cubicBezTo>
                    <a:pt x="1484" y="2940"/>
                    <a:pt x="1461" y="2940"/>
                    <a:pt x="1461" y="2940"/>
                  </a:cubicBezTo>
                  <a:lnTo>
                    <a:pt x="1324" y="2940"/>
                  </a:lnTo>
                  <a:cubicBezTo>
                    <a:pt x="1187" y="2986"/>
                    <a:pt x="1073" y="3032"/>
                    <a:pt x="959" y="3100"/>
                  </a:cubicBezTo>
                  <a:cubicBezTo>
                    <a:pt x="982" y="3055"/>
                    <a:pt x="1028" y="3009"/>
                    <a:pt x="1073" y="2963"/>
                  </a:cubicBezTo>
                  <a:cubicBezTo>
                    <a:pt x="1119" y="2895"/>
                    <a:pt x="1164" y="2849"/>
                    <a:pt x="1210" y="2781"/>
                  </a:cubicBezTo>
                  <a:cubicBezTo>
                    <a:pt x="1438" y="2621"/>
                    <a:pt x="1370" y="2301"/>
                    <a:pt x="1530" y="2096"/>
                  </a:cubicBezTo>
                  <a:cubicBezTo>
                    <a:pt x="1963" y="1754"/>
                    <a:pt x="1872" y="1274"/>
                    <a:pt x="1895" y="818"/>
                  </a:cubicBezTo>
                  <a:lnTo>
                    <a:pt x="1872" y="87"/>
                  </a:lnTo>
                  <a:cubicBezTo>
                    <a:pt x="1818" y="20"/>
                    <a:pt x="1748" y="0"/>
                    <a:pt x="1672" y="0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22;p55"/>
            <p:cNvSpPr/>
            <p:nvPr/>
          </p:nvSpPr>
          <p:spPr>
            <a:xfrm rot="588520">
              <a:off x="6893776" y="1216216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23;p55"/>
            <p:cNvSpPr/>
            <p:nvPr/>
          </p:nvSpPr>
          <p:spPr>
            <a:xfrm rot="588520">
              <a:off x="7086921" y="1900475"/>
              <a:ext cx="71220" cy="262114"/>
            </a:xfrm>
            <a:custGeom>
              <a:avLst/>
              <a:gdLst/>
              <a:ahLst/>
              <a:cxnLst/>
              <a:rect l="l" t="t" r="r" b="b"/>
              <a:pathLst>
                <a:path w="2512" h="9245" extrusionOk="0">
                  <a:moveTo>
                    <a:pt x="1078" y="0"/>
                  </a:moveTo>
                  <a:cubicBezTo>
                    <a:pt x="878" y="0"/>
                    <a:pt x="679" y="38"/>
                    <a:pt x="480" y="142"/>
                  </a:cubicBezTo>
                  <a:cubicBezTo>
                    <a:pt x="1" y="416"/>
                    <a:pt x="47" y="826"/>
                    <a:pt x="138" y="1283"/>
                  </a:cubicBezTo>
                  <a:cubicBezTo>
                    <a:pt x="617" y="2379"/>
                    <a:pt x="298" y="3543"/>
                    <a:pt x="412" y="4661"/>
                  </a:cubicBezTo>
                  <a:cubicBezTo>
                    <a:pt x="412" y="5026"/>
                    <a:pt x="412" y="5369"/>
                    <a:pt x="412" y="5734"/>
                  </a:cubicBezTo>
                  <a:cubicBezTo>
                    <a:pt x="412" y="5825"/>
                    <a:pt x="412" y="5939"/>
                    <a:pt x="412" y="6031"/>
                  </a:cubicBezTo>
                  <a:cubicBezTo>
                    <a:pt x="412" y="6487"/>
                    <a:pt x="412" y="6944"/>
                    <a:pt x="412" y="7377"/>
                  </a:cubicBezTo>
                  <a:cubicBezTo>
                    <a:pt x="412" y="7628"/>
                    <a:pt x="435" y="7879"/>
                    <a:pt x="480" y="8108"/>
                  </a:cubicBezTo>
                  <a:cubicBezTo>
                    <a:pt x="572" y="8313"/>
                    <a:pt x="594" y="8564"/>
                    <a:pt x="663" y="8792"/>
                  </a:cubicBezTo>
                  <a:cubicBezTo>
                    <a:pt x="663" y="8952"/>
                    <a:pt x="640" y="9135"/>
                    <a:pt x="845" y="9226"/>
                  </a:cubicBezTo>
                  <a:cubicBezTo>
                    <a:pt x="890" y="9239"/>
                    <a:pt x="931" y="9245"/>
                    <a:pt x="969" y="9245"/>
                  </a:cubicBezTo>
                  <a:cubicBezTo>
                    <a:pt x="1067" y="9245"/>
                    <a:pt x="1145" y="9207"/>
                    <a:pt x="1211" y="9158"/>
                  </a:cubicBezTo>
                  <a:cubicBezTo>
                    <a:pt x="1256" y="9158"/>
                    <a:pt x="1302" y="9158"/>
                    <a:pt x="1348" y="9135"/>
                  </a:cubicBezTo>
                  <a:cubicBezTo>
                    <a:pt x="1462" y="9135"/>
                    <a:pt x="1553" y="9135"/>
                    <a:pt x="1644" y="9112"/>
                  </a:cubicBezTo>
                  <a:cubicBezTo>
                    <a:pt x="1736" y="9112"/>
                    <a:pt x="1827" y="9089"/>
                    <a:pt x="1941" y="9044"/>
                  </a:cubicBezTo>
                  <a:cubicBezTo>
                    <a:pt x="2032" y="8998"/>
                    <a:pt x="2101" y="8952"/>
                    <a:pt x="2169" y="8884"/>
                  </a:cubicBezTo>
                  <a:cubicBezTo>
                    <a:pt x="2512" y="7925"/>
                    <a:pt x="2032" y="6989"/>
                    <a:pt x="2192" y="6053"/>
                  </a:cubicBezTo>
                  <a:cubicBezTo>
                    <a:pt x="2192" y="5894"/>
                    <a:pt x="2192" y="5734"/>
                    <a:pt x="2192" y="5597"/>
                  </a:cubicBezTo>
                  <a:cubicBezTo>
                    <a:pt x="2215" y="5437"/>
                    <a:pt x="2192" y="5277"/>
                    <a:pt x="2192" y="5118"/>
                  </a:cubicBezTo>
                  <a:cubicBezTo>
                    <a:pt x="2306" y="3817"/>
                    <a:pt x="2124" y="2515"/>
                    <a:pt x="1941" y="1237"/>
                  </a:cubicBezTo>
                  <a:cubicBezTo>
                    <a:pt x="1941" y="872"/>
                    <a:pt x="1941" y="507"/>
                    <a:pt x="1941" y="142"/>
                  </a:cubicBezTo>
                  <a:cubicBezTo>
                    <a:pt x="1647" y="75"/>
                    <a:pt x="1361" y="0"/>
                    <a:pt x="1078" y="0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24;p55"/>
            <p:cNvSpPr/>
            <p:nvPr/>
          </p:nvSpPr>
          <p:spPr>
            <a:xfrm rot="588520">
              <a:off x="7042078" y="2258440"/>
              <a:ext cx="55683" cy="238156"/>
            </a:xfrm>
            <a:custGeom>
              <a:avLst/>
              <a:gdLst/>
              <a:ahLst/>
              <a:cxnLst/>
              <a:rect l="l" t="t" r="r" b="b"/>
              <a:pathLst>
                <a:path w="1964" h="8400" extrusionOk="0">
                  <a:moveTo>
                    <a:pt x="1553" y="0"/>
                  </a:moveTo>
                  <a:cubicBezTo>
                    <a:pt x="343" y="0"/>
                    <a:pt x="206" y="137"/>
                    <a:pt x="275" y="1301"/>
                  </a:cubicBezTo>
                  <a:cubicBezTo>
                    <a:pt x="275" y="1392"/>
                    <a:pt x="298" y="1484"/>
                    <a:pt x="298" y="1575"/>
                  </a:cubicBezTo>
                  <a:cubicBezTo>
                    <a:pt x="229" y="2374"/>
                    <a:pt x="457" y="3196"/>
                    <a:pt x="184" y="3994"/>
                  </a:cubicBezTo>
                  <a:cubicBezTo>
                    <a:pt x="366" y="4634"/>
                    <a:pt x="320" y="5296"/>
                    <a:pt x="252" y="5957"/>
                  </a:cubicBezTo>
                  <a:cubicBezTo>
                    <a:pt x="1" y="6437"/>
                    <a:pt x="92" y="6962"/>
                    <a:pt x="47" y="7464"/>
                  </a:cubicBezTo>
                  <a:cubicBezTo>
                    <a:pt x="1" y="8057"/>
                    <a:pt x="252" y="8377"/>
                    <a:pt x="845" y="8400"/>
                  </a:cubicBezTo>
                  <a:cubicBezTo>
                    <a:pt x="982" y="8400"/>
                    <a:pt x="1142" y="8377"/>
                    <a:pt x="1279" y="8331"/>
                  </a:cubicBezTo>
                  <a:cubicBezTo>
                    <a:pt x="1485" y="8263"/>
                    <a:pt x="1622" y="8080"/>
                    <a:pt x="1781" y="7920"/>
                  </a:cubicBezTo>
                  <a:cubicBezTo>
                    <a:pt x="1827" y="7875"/>
                    <a:pt x="1873" y="7783"/>
                    <a:pt x="1918" y="7715"/>
                  </a:cubicBezTo>
                  <a:cubicBezTo>
                    <a:pt x="1941" y="7624"/>
                    <a:pt x="1964" y="7555"/>
                    <a:pt x="1964" y="7464"/>
                  </a:cubicBezTo>
                  <a:cubicBezTo>
                    <a:pt x="1964" y="7258"/>
                    <a:pt x="1964" y="7053"/>
                    <a:pt x="1781" y="6893"/>
                  </a:cubicBezTo>
                  <a:cubicBezTo>
                    <a:pt x="1667" y="5912"/>
                    <a:pt x="1644" y="4907"/>
                    <a:pt x="1667" y="3903"/>
                  </a:cubicBezTo>
                  <a:cubicBezTo>
                    <a:pt x="1690" y="3424"/>
                    <a:pt x="1530" y="2967"/>
                    <a:pt x="1736" y="2511"/>
                  </a:cubicBezTo>
                  <a:cubicBezTo>
                    <a:pt x="1827" y="2465"/>
                    <a:pt x="1873" y="2374"/>
                    <a:pt x="1827" y="2283"/>
                  </a:cubicBezTo>
                  <a:cubicBezTo>
                    <a:pt x="1827" y="1803"/>
                    <a:pt x="1918" y="1324"/>
                    <a:pt x="1644" y="890"/>
                  </a:cubicBezTo>
                  <a:cubicBezTo>
                    <a:pt x="1622" y="593"/>
                    <a:pt x="1599" y="297"/>
                    <a:pt x="1553" y="0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25;p55"/>
            <p:cNvSpPr/>
            <p:nvPr/>
          </p:nvSpPr>
          <p:spPr>
            <a:xfrm rot="588520">
              <a:off x="7070247" y="2206812"/>
              <a:ext cx="43378" cy="37481"/>
            </a:xfrm>
            <a:custGeom>
              <a:avLst/>
              <a:gdLst/>
              <a:ahLst/>
              <a:cxnLst/>
              <a:rect l="l" t="t" r="r" b="b"/>
              <a:pathLst>
                <a:path w="1530" h="1322" extrusionOk="0">
                  <a:moveTo>
                    <a:pt x="622" y="0"/>
                  </a:moveTo>
                  <a:cubicBezTo>
                    <a:pt x="482" y="0"/>
                    <a:pt x="340" y="23"/>
                    <a:pt x="206" y="72"/>
                  </a:cubicBezTo>
                  <a:cubicBezTo>
                    <a:pt x="92" y="140"/>
                    <a:pt x="0" y="232"/>
                    <a:pt x="69" y="391"/>
                  </a:cubicBezTo>
                  <a:lnTo>
                    <a:pt x="69" y="1282"/>
                  </a:lnTo>
                  <a:cubicBezTo>
                    <a:pt x="247" y="1306"/>
                    <a:pt x="424" y="1321"/>
                    <a:pt x="600" y="1321"/>
                  </a:cubicBezTo>
                  <a:cubicBezTo>
                    <a:pt x="921" y="1321"/>
                    <a:pt x="1235" y="1269"/>
                    <a:pt x="1530" y="1122"/>
                  </a:cubicBezTo>
                  <a:cubicBezTo>
                    <a:pt x="1507" y="757"/>
                    <a:pt x="1507" y="414"/>
                    <a:pt x="1484" y="49"/>
                  </a:cubicBezTo>
                  <a:lnTo>
                    <a:pt x="982" y="49"/>
                  </a:lnTo>
                  <a:cubicBezTo>
                    <a:pt x="865" y="17"/>
                    <a:pt x="744" y="0"/>
                    <a:pt x="622" y="0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26;p55"/>
            <p:cNvSpPr/>
            <p:nvPr/>
          </p:nvSpPr>
          <p:spPr>
            <a:xfrm rot="588520">
              <a:off x="7075215" y="2160771"/>
              <a:ext cx="46611" cy="42103"/>
            </a:xfrm>
            <a:custGeom>
              <a:avLst/>
              <a:gdLst/>
              <a:ahLst/>
              <a:cxnLst/>
              <a:rect l="l" t="t" r="r" b="b"/>
              <a:pathLst>
                <a:path w="1644" h="1485" extrusionOk="0">
                  <a:moveTo>
                    <a:pt x="1073" y="138"/>
                  </a:moveTo>
                  <a:cubicBezTo>
                    <a:pt x="708" y="229"/>
                    <a:pt x="114" y="1"/>
                    <a:pt x="137" y="731"/>
                  </a:cubicBezTo>
                  <a:cubicBezTo>
                    <a:pt x="46" y="868"/>
                    <a:pt x="0" y="1028"/>
                    <a:pt x="69" y="1188"/>
                  </a:cubicBezTo>
                  <a:cubicBezTo>
                    <a:pt x="222" y="1401"/>
                    <a:pt x="388" y="1485"/>
                    <a:pt x="563" y="1485"/>
                  </a:cubicBezTo>
                  <a:cubicBezTo>
                    <a:pt x="726" y="1485"/>
                    <a:pt x="897" y="1412"/>
                    <a:pt x="1073" y="1302"/>
                  </a:cubicBezTo>
                  <a:cubicBezTo>
                    <a:pt x="1644" y="1074"/>
                    <a:pt x="1644" y="1074"/>
                    <a:pt x="1575" y="229"/>
                  </a:cubicBezTo>
                  <a:cubicBezTo>
                    <a:pt x="1392" y="206"/>
                    <a:pt x="1233" y="161"/>
                    <a:pt x="1073" y="138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27;p55"/>
            <p:cNvSpPr/>
            <p:nvPr/>
          </p:nvSpPr>
          <p:spPr>
            <a:xfrm rot="588520">
              <a:off x="7105789" y="190035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28;p55"/>
            <p:cNvSpPr/>
            <p:nvPr/>
          </p:nvSpPr>
          <p:spPr>
            <a:xfrm rot="588520">
              <a:off x="6406799" y="1838735"/>
              <a:ext cx="669815" cy="601628"/>
            </a:xfrm>
            <a:custGeom>
              <a:avLst/>
              <a:gdLst/>
              <a:ahLst/>
              <a:cxnLst/>
              <a:rect l="l" t="t" r="r" b="b"/>
              <a:pathLst>
                <a:path w="23625" h="21220" extrusionOk="0">
                  <a:moveTo>
                    <a:pt x="21242" y="0"/>
                  </a:moveTo>
                  <a:cubicBezTo>
                    <a:pt x="21182" y="0"/>
                    <a:pt x="21125" y="29"/>
                    <a:pt x="21068" y="86"/>
                  </a:cubicBezTo>
                  <a:cubicBezTo>
                    <a:pt x="20429" y="108"/>
                    <a:pt x="19767" y="108"/>
                    <a:pt x="19128" y="108"/>
                  </a:cubicBezTo>
                  <a:cubicBezTo>
                    <a:pt x="18580" y="565"/>
                    <a:pt x="17781" y="337"/>
                    <a:pt x="17233" y="816"/>
                  </a:cubicBezTo>
                  <a:lnTo>
                    <a:pt x="17256" y="816"/>
                  </a:lnTo>
                  <a:cubicBezTo>
                    <a:pt x="16571" y="885"/>
                    <a:pt x="15932" y="1067"/>
                    <a:pt x="15407" y="1546"/>
                  </a:cubicBezTo>
                  <a:cubicBezTo>
                    <a:pt x="15225" y="1775"/>
                    <a:pt x="14951" y="1866"/>
                    <a:pt x="14677" y="1912"/>
                  </a:cubicBezTo>
                  <a:cubicBezTo>
                    <a:pt x="14608" y="1957"/>
                    <a:pt x="14517" y="2003"/>
                    <a:pt x="14449" y="2071"/>
                  </a:cubicBezTo>
                  <a:cubicBezTo>
                    <a:pt x="14379" y="2048"/>
                    <a:pt x="14314" y="2038"/>
                    <a:pt x="14252" y="2038"/>
                  </a:cubicBezTo>
                  <a:cubicBezTo>
                    <a:pt x="14012" y="2038"/>
                    <a:pt x="13827" y="2191"/>
                    <a:pt x="13627" y="2300"/>
                  </a:cubicBezTo>
                  <a:cubicBezTo>
                    <a:pt x="13513" y="2323"/>
                    <a:pt x="13467" y="2391"/>
                    <a:pt x="13421" y="2482"/>
                  </a:cubicBezTo>
                  <a:cubicBezTo>
                    <a:pt x="12988" y="2711"/>
                    <a:pt x="12554" y="2962"/>
                    <a:pt x="12120" y="3190"/>
                  </a:cubicBezTo>
                  <a:cubicBezTo>
                    <a:pt x="11641" y="3509"/>
                    <a:pt x="11162" y="3806"/>
                    <a:pt x="10660" y="4126"/>
                  </a:cubicBezTo>
                  <a:cubicBezTo>
                    <a:pt x="10591" y="4149"/>
                    <a:pt x="10523" y="4194"/>
                    <a:pt x="10477" y="4286"/>
                  </a:cubicBezTo>
                  <a:cubicBezTo>
                    <a:pt x="10294" y="4582"/>
                    <a:pt x="9838" y="4628"/>
                    <a:pt x="9724" y="4993"/>
                  </a:cubicBezTo>
                  <a:cubicBezTo>
                    <a:pt x="9541" y="5062"/>
                    <a:pt x="9358" y="5107"/>
                    <a:pt x="9199" y="5176"/>
                  </a:cubicBezTo>
                  <a:cubicBezTo>
                    <a:pt x="9085" y="5221"/>
                    <a:pt x="9039" y="5267"/>
                    <a:pt x="9039" y="5381"/>
                  </a:cubicBezTo>
                  <a:cubicBezTo>
                    <a:pt x="8902" y="5587"/>
                    <a:pt x="8742" y="5746"/>
                    <a:pt x="8491" y="5769"/>
                  </a:cubicBezTo>
                  <a:cubicBezTo>
                    <a:pt x="8481" y="5767"/>
                    <a:pt x="8471" y="5767"/>
                    <a:pt x="8462" y="5767"/>
                  </a:cubicBezTo>
                  <a:cubicBezTo>
                    <a:pt x="8354" y="5767"/>
                    <a:pt x="8351" y="5888"/>
                    <a:pt x="8309" y="5952"/>
                  </a:cubicBezTo>
                  <a:cubicBezTo>
                    <a:pt x="7578" y="6637"/>
                    <a:pt x="6871" y="7298"/>
                    <a:pt x="6163" y="7960"/>
                  </a:cubicBezTo>
                  <a:lnTo>
                    <a:pt x="6140" y="7960"/>
                  </a:lnTo>
                  <a:cubicBezTo>
                    <a:pt x="5912" y="8143"/>
                    <a:pt x="5706" y="8394"/>
                    <a:pt x="5547" y="8668"/>
                  </a:cubicBezTo>
                  <a:cubicBezTo>
                    <a:pt x="5410" y="8759"/>
                    <a:pt x="5250" y="8851"/>
                    <a:pt x="5227" y="9056"/>
                  </a:cubicBezTo>
                  <a:cubicBezTo>
                    <a:pt x="5067" y="9102"/>
                    <a:pt x="5113" y="9307"/>
                    <a:pt x="4999" y="9353"/>
                  </a:cubicBezTo>
                  <a:lnTo>
                    <a:pt x="4976" y="9376"/>
                  </a:lnTo>
                  <a:lnTo>
                    <a:pt x="3675" y="11042"/>
                  </a:lnTo>
                  <a:cubicBezTo>
                    <a:pt x="3652" y="11110"/>
                    <a:pt x="3606" y="11156"/>
                    <a:pt x="3538" y="11179"/>
                  </a:cubicBezTo>
                  <a:lnTo>
                    <a:pt x="3515" y="11202"/>
                  </a:lnTo>
                  <a:cubicBezTo>
                    <a:pt x="3470" y="11270"/>
                    <a:pt x="3424" y="11339"/>
                    <a:pt x="3355" y="11384"/>
                  </a:cubicBezTo>
                  <a:cubicBezTo>
                    <a:pt x="3287" y="11453"/>
                    <a:pt x="3218" y="11521"/>
                    <a:pt x="3196" y="11612"/>
                  </a:cubicBezTo>
                  <a:cubicBezTo>
                    <a:pt x="3173" y="11749"/>
                    <a:pt x="3173" y="11886"/>
                    <a:pt x="3036" y="11955"/>
                  </a:cubicBezTo>
                  <a:cubicBezTo>
                    <a:pt x="2922" y="12000"/>
                    <a:pt x="2853" y="12092"/>
                    <a:pt x="2830" y="12206"/>
                  </a:cubicBezTo>
                  <a:cubicBezTo>
                    <a:pt x="2853" y="12252"/>
                    <a:pt x="2830" y="12297"/>
                    <a:pt x="2785" y="12297"/>
                  </a:cubicBezTo>
                  <a:cubicBezTo>
                    <a:pt x="2305" y="13165"/>
                    <a:pt x="1826" y="14009"/>
                    <a:pt x="1324" y="14854"/>
                  </a:cubicBezTo>
                  <a:cubicBezTo>
                    <a:pt x="1278" y="14922"/>
                    <a:pt x="1210" y="14991"/>
                    <a:pt x="1187" y="15082"/>
                  </a:cubicBezTo>
                  <a:cubicBezTo>
                    <a:pt x="1187" y="15150"/>
                    <a:pt x="1187" y="15196"/>
                    <a:pt x="1141" y="15219"/>
                  </a:cubicBezTo>
                  <a:cubicBezTo>
                    <a:pt x="959" y="15584"/>
                    <a:pt x="799" y="15949"/>
                    <a:pt x="616" y="16314"/>
                  </a:cubicBezTo>
                  <a:cubicBezTo>
                    <a:pt x="525" y="16566"/>
                    <a:pt x="525" y="16862"/>
                    <a:pt x="297" y="17068"/>
                  </a:cubicBezTo>
                  <a:cubicBezTo>
                    <a:pt x="0" y="17524"/>
                    <a:pt x="297" y="17752"/>
                    <a:pt x="662" y="17912"/>
                  </a:cubicBezTo>
                  <a:cubicBezTo>
                    <a:pt x="982" y="18072"/>
                    <a:pt x="1324" y="18140"/>
                    <a:pt x="1644" y="18277"/>
                  </a:cubicBezTo>
                  <a:cubicBezTo>
                    <a:pt x="2465" y="18597"/>
                    <a:pt x="3333" y="18780"/>
                    <a:pt x="4177" y="19008"/>
                  </a:cubicBezTo>
                  <a:cubicBezTo>
                    <a:pt x="4268" y="19031"/>
                    <a:pt x="4337" y="19053"/>
                    <a:pt x="4428" y="19076"/>
                  </a:cubicBezTo>
                  <a:cubicBezTo>
                    <a:pt x="4656" y="19099"/>
                    <a:pt x="4885" y="19168"/>
                    <a:pt x="5113" y="19236"/>
                  </a:cubicBezTo>
                  <a:cubicBezTo>
                    <a:pt x="5226" y="19252"/>
                    <a:pt x="5339" y="19268"/>
                    <a:pt x="5452" y="19268"/>
                  </a:cubicBezTo>
                  <a:cubicBezTo>
                    <a:pt x="5499" y="19268"/>
                    <a:pt x="5546" y="19266"/>
                    <a:pt x="5592" y="19259"/>
                  </a:cubicBezTo>
                  <a:cubicBezTo>
                    <a:pt x="5729" y="19464"/>
                    <a:pt x="5980" y="19464"/>
                    <a:pt x="6186" y="19533"/>
                  </a:cubicBezTo>
                  <a:cubicBezTo>
                    <a:pt x="6756" y="19693"/>
                    <a:pt x="7350" y="19807"/>
                    <a:pt x="7920" y="19966"/>
                  </a:cubicBezTo>
                  <a:cubicBezTo>
                    <a:pt x="8445" y="20058"/>
                    <a:pt x="8970" y="20035"/>
                    <a:pt x="9473" y="20195"/>
                  </a:cubicBezTo>
                  <a:cubicBezTo>
                    <a:pt x="9632" y="20195"/>
                    <a:pt x="9769" y="20218"/>
                    <a:pt x="9906" y="20218"/>
                  </a:cubicBezTo>
                  <a:cubicBezTo>
                    <a:pt x="9956" y="20213"/>
                    <a:pt x="10005" y="20211"/>
                    <a:pt x="10053" y="20211"/>
                  </a:cubicBezTo>
                  <a:cubicBezTo>
                    <a:pt x="10499" y="20211"/>
                    <a:pt x="10914" y="20384"/>
                    <a:pt x="11367" y="20446"/>
                  </a:cubicBezTo>
                  <a:cubicBezTo>
                    <a:pt x="11938" y="20491"/>
                    <a:pt x="12508" y="20514"/>
                    <a:pt x="13056" y="20697"/>
                  </a:cubicBezTo>
                  <a:cubicBezTo>
                    <a:pt x="13147" y="20720"/>
                    <a:pt x="13239" y="20743"/>
                    <a:pt x="13330" y="20743"/>
                  </a:cubicBezTo>
                  <a:cubicBezTo>
                    <a:pt x="13366" y="20741"/>
                    <a:pt x="13403" y="20741"/>
                    <a:pt x="13439" y="20741"/>
                  </a:cubicBezTo>
                  <a:cubicBezTo>
                    <a:pt x="13764" y="20741"/>
                    <a:pt x="14094" y="20790"/>
                    <a:pt x="14423" y="20790"/>
                  </a:cubicBezTo>
                  <a:cubicBezTo>
                    <a:pt x="14661" y="20790"/>
                    <a:pt x="14899" y="20764"/>
                    <a:pt x="15133" y="20674"/>
                  </a:cubicBezTo>
                  <a:cubicBezTo>
                    <a:pt x="15156" y="20697"/>
                    <a:pt x="15202" y="20720"/>
                    <a:pt x="15247" y="20743"/>
                  </a:cubicBezTo>
                  <a:cubicBezTo>
                    <a:pt x="15316" y="20788"/>
                    <a:pt x="15407" y="20834"/>
                    <a:pt x="15498" y="20857"/>
                  </a:cubicBezTo>
                  <a:cubicBezTo>
                    <a:pt x="15825" y="20950"/>
                    <a:pt x="16151" y="20967"/>
                    <a:pt x="16478" y="20967"/>
                  </a:cubicBezTo>
                  <a:cubicBezTo>
                    <a:pt x="16666" y="20967"/>
                    <a:pt x="16854" y="20961"/>
                    <a:pt x="17042" y="20961"/>
                  </a:cubicBezTo>
                  <a:cubicBezTo>
                    <a:pt x="17326" y="20961"/>
                    <a:pt x="17611" y="20974"/>
                    <a:pt x="17895" y="21039"/>
                  </a:cubicBezTo>
                  <a:cubicBezTo>
                    <a:pt x="18032" y="21085"/>
                    <a:pt x="18192" y="21108"/>
                    <a:pt x="18329" y="21108"/>
                  </a:cubicBezTo>
                  <a:cubicBezTo>
                    <a:pt x="18580" y="21131"/>
                    <a:pt x="18831" y="21131"/>
                    <a:pt x="19082" y="21131"/>
                  </a:cubicBezTo>
                  <a:cubicBezTo>
                    <a:pt x="19151" y="21138"/>
                    <a:pt x="19219" y="21141"/>
                    <a:pt x="19287" y="21141"/>
                  </a:cubicBezTo>
                  <a:cubicBezTo>
                    <a:pt x="19424" y="21141"/>
                    <a:pt x="19561" y="21131"/>
                    <a:pt x="19698" y="21131"/>
                  </a:cubicBezTo>
                  <a:cubicBezTo>
                    <a:pt x="19819" y="21121"/>
                    <a:pt x="19940" y="21117"/>
                    <a:pt x="20062" y="21117"/>
                  </a:cubicBezTo>
                  <a:cubicBezTo>
                    <a:pt x="20673" y="21117"/>
                    <a:pt x="21290" y="21219"/>
                    <a:pt x="21905" y="21219"/>
                  </a:cubicBezTo>
                  <a:cubicBezTo>
                    <a:pt x="22320" y="21219"/>
                    <a:pt x="22734" y="21173"/>
                    <a:pt x="23145" y="21016"/>
                  </a:cubicBezTo>
                  <a:cubicBezTo>
                    <a:pt x="23236" y="20948"/>
                    <a:pt x="23328" y="20879"/>
                    <a:pt x="23373" y="20788"/>
                  </a:cubicBezTo>
                  <a:cubicBezTo>
                    <a:pt x="23624" y="19464"/>
                    <a:pt x="23487" y="18118"/>
                    <a:pt x="23510" y="16794"/>
                  </a:cubicBezTo>
                  <a:cubicBezTo>
                    <a:pt x="23510" y="16497"/>
                    <a:pt x="23533" y="16177"/>
                    <a:pt x="23510" y="15881"/>
                  </a:cubicBezTo>
                  <a:cubicBezTo>
                    <a:pt x="23487" y="15607"/>
                    <a:pt x="23510" y="15310"/>
                    <a:pt x="23465" y="15036"/>
                  </a:cubicBezTo>
                  <a:cubicBezTo>
                    <a:pt x="23419" y="14854"/>
                    <a:pt x="23328" y="14671"/>
                    <a:pt x="23396" y="14466"/>
                  </a:cubicBezTo>
                  <a:cubicBezTo>
                    <a:pt x="23419" y="14351"/>
                    <a:pt x="23442" y="14237"/>
                    <a:pt x="23442" y="14123"/>
                  </a:cubicBezTo>
                  <a:cubicBezTo>
                    <a:pt x="23465" y="13849"/>
                    <a:pt x="23350" y="13575"/>
                    <a:pt x="23350" y="13301"/>
                  </a:cubicBezTo>
                  <a:cubicBezTo>
                    <a:pt x="23305" y="12959"/>
                    <a:pt x="23350" y="12594"/>
                    <a:pt x="23419" y="12252"/>
                  </a:cubicBezTo>
                  <a:cubicBezTo>
                    <a:pt x="23396" y="11932"/>
                    <a:pt x="23305" y="11590"/>
                    <a:pt x="23350" y="11247"/>
                  </a:cubicBezTo>
                  <a:cubicBezTo>
                    <a:pt x="23259" y="10243"/>
                    <a:pt x="23328" y="9239"/>
                    <a:pt x="23396" y="8234"/>
                  </a:cubicBezTo>
                  <a:cubicBezTo>
                    <a:pt x="23396" y="8120"/>
                    <a:pt x="23396" y="8029"/>
                    <a:pt x="23373" y="7938"/>
                  </a:cubicBezTo>
                  <a:cubicBezTo>
                    <a:pt x="23282" y="6865"/>
                    <a:pt x="23350" y="5792"/>
                    <a:pt x="23328" y="4719"/>
                  </a:cubicBezTo>
                  <a:cubicBezTo>
                    <a:pt x="23328" y="4628"/>
                    <a:pt x="23328" y="4514"/>
                    <a:pt x="23328" y="4422"/>
                  </a:cubicBezTo>
                  <a:cubicBezTo>
                    <a:pt x="23328" y="3875"/>
                    <a:pt x="23328" y="3327"/>
                    <a:pt x="23328" y="2756"/>
                  </a:cubicBezTo>
                  <a:cubicBezTo>
                    <a:pt x="23328" y="2665"/>
                    <a:pt x="23328" y="2574"/>
                    <a:pt x="23328" y="2459"/>
                  </a:cubicBezTo>
                  <a:cubicBezTo>
                    <a:pt x="23328" y="2323"/>
                    <a:pt x="23305" y="2186"/>
                    <a:pt x="23305" y="2026"/>
                  </a:cubicBezTo>
                  <a:cubicBezTo>
                    <a:pt x="23145" y="1410"/>
                    <a:pt x="23487" y="702"/>
                    <a:pt x="23031" y="108"/>
                  </a:cubicBezTo>
                  <a:cubicBezTo>
                    <a:pt x="22688" y="108"/>
                    <a:pt x="22323" y="86"/>
                    <a:pt x="21981" y="86"/>
                  </a:cubicBezTo>
                  <a:lnTo>
                    <a:pt x="21433" y="86"/>
                  </a:lnTo>
                  <a:cubicBezTo>
                    <a:pt x="21365" y="29"/>
                    <a:pt x="21302" y="0"/>
                    <a:pt x="212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29;p55"/>
            <p:cNvSpPr/>
            <p:nvPr/>
          </p:nvSpPr>
          <p:spPr>
            <a:xfrm rot="588520">
              <a:off x="6310109" y="2301563"/>
              <a:ext cx="159225" cy="165292"/>
            </a:xfrm>
            <a:custGeom>
              <a:avLst/>
              <a:gdLst/>
              <a:ahLst/>
              <a:cxnLst/>
              <a:rect l="l" t="t" r="r" b="b"/>
              <a:pathLst>
                <a:path w="5616" h="5830" extrusionOk="0">
                  <a:moveTo>
                    <a:pt x="2044" y="0"/>
                  </a:moveTo>
                  <a:cubicBezTo>
                    <a:pt x="1921" y="0"/>
                    <a:pt x="1796" y="16"/>
                    <a:pt x="1667" y="55"/>
                  </a:cubicBezTo>
                  <a:lnTo>
                    <a:pt x="1690" y="32"/>
                  </a:lnTo>
                  <a:lnTo>
                    <a:pt x="1690" y="32"/>
                  </a:lnTo>
                  <a:cubicBezTo>
                    <a:pt x="1598" y="78"/>
                    <a:pt x="1530" y="123"/>
                    <a:pt x="1484" y="214"/>
                  </a:cubicBezTo>
                  <a:cubicBezTo>
                    <a:pt x="1347" y="306"/>
                    <a:pt x="1393" y="466"/>
                    <a:pt x="1302" y="580"/>
                  </a:cubicBezTo>
                  <a:lnTo>
                    <a:pt x="1324" y="603"/>
                  </a:lnTo>
                  <a:cubicBezTo>
                    <a:pt x="1073" y="1196"/>
                    <a:pt x="914" y="1858"/>
                    <a:pt x="571" y="2429"/>
                  </a:cubicBezTo>
                  <a:cubicBezTo>
                    <a:pt x="571" y="2588"/>
                    <a:pt x="503" y="2702"/>
                    <a:pt x="434" y="2839"/>
                  </a:cubicBezTo>
                  <a:cubicBezTo>
                    <a:pt x="1" y="3638"/>
                    <a:pt x="1" y="3638"/>
                    <a:pt x="777" y="4209"/>
                  </a:cubicBezTo>
                  <a:cubicBezTo>
                    <a:pt x="845" y="4255"/>
                    <a:pt x="891" y="4323"/>
                    <a:pt x="959" y="4369"/>
                  </a:cubicBezTo>
                  <a:cubicBezTo>
                    <a:pt x="1279" y="4437"/>
                    <a:pt x="1461" y="4711"/>
                    <a:pt x="1735" y="4825"/>
                  </a:cubicBezTo>
                  <a:cubicBezTo>
                    <a:pt x="2420" y="5145"/>
                    <a:pt x="2968" y="5784"/>
                    <a:pt x="3812" y="5829"/>
                  </a:cubicBezTo>
                  <a:cubicBezTo>
                    <a:pt x="4315" y="5236"/>
                    <a:pt x="4474" y="4460"/>
                    <a:pt x="4771" y="3752"/>
                  </a:cubicBezTo>
                  <a:cubicBezTo>
                    <a:pt x="4794" y="3615"/>
                    <a:pt x="4817" y="3501"/>
                    <a:pt x="4840" y="3387"/>
                  </a:cubicBezTo>
                  <a:cubicBezTo>
                    <a:pt x="4908" y="3250"/>
                    <a:pt x="4954" y="3113"/>
                    <a:pt x="5022" y="2976"/>
                  </a:cubicBezTo>
                  <a:cubicBezTo>
                    <a:pt x="5045" y="2908"/>
                    <a:pt x="5091" y="2839"/>
                    <a:pt x="5113" y="2771"/>
                  </a:cubicBezTo>
                  <a:cubicBezTo>
                    <a:pt x="5136" y="2611"/>
                    <a:pt x="5205" y="2474"/>
                    <a:pt x="5273" y="2337"/>
                  </a:cubicBezTo>
                  <a:cubicBezTo>
                    <a:pt x="5296" y="2269"/>
                    <a:pt x="5342" y="2177"/>
                    <a:pt x="5364" y="2109"/>
                  </a:cubicBezTo>
                  <a:cubicBezTo>
                    <a:pt x="5616" y="1401"/>
                    <a:pt x="5319" y="1013"/>
                    <a:pt x="4657" y="808"/>
                  </a:cubicBezTo>
                  <a:cubicBezTo>
                    <a:pt x="4223" y="671"/>
                    <a:pt x="3767" y="580"/>
                    <a:pt x="3356" y="374"/>
                  </a:cubicBezTo>
                  <a:cubicBezTo>
                    <a:pt x="2923" y="230"/>
                    <a:pt x="2504" y="0"/>
                    <a:pt x="204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30;p55"/>
            <p:cNvSpPr/>
            <p:nvPr/>
          </p:nvSpPr>
          <p:spPr>
            <a:xfrm rot="588520">
              <a:off x="7117629" y="1967498"/>
              <a:ext cx="719657" cy="664229"/>
            </a:xfrm>
            <a:custGeom>
              <a:avLst/>
              <a:gdLst/>
              <a:ahLst/>
              <a:cxnLst/>
              <a:rect l="l" t="t" r="r" b="b"/>
              <a:pathLst>
                <a:path w="25383" h="23428" extrusionOk="0">
                  <a:moveTo>
                    <a:pt x="839" y="0"/>
                  </a:moveTo>
                  <a:cubicBezTo>
                    <a:pt x="469" y="0"/>
                    <a:pt x="280" y="133"/>
                    <a:pt x="343" y="596"/>
                  </a:cubicBezTo>
                  <a:cubicBezTo>
                    <a:pt x="389" y="962"/>
                    <a:pt x="343" y="1327"/>
                    <a:pt x="343" y="1692"/>
                  </a:cubicBezTo>
                  <a:cubicBezTo>
                    <a:pt x="389" y="1806"/>
                    <a:pt x="389" y="1943"/>
                    <a:pt x="297" y="2057"/>
                  </a:cubicBezTo>
                  <a:cubicBezTo>
                    <a:pt x="115" y="2628"/>
                    <a:pt x="92" y="3221"/>
                    <a:pt x="69" y="3838"/>
                  </a:cubicBezTo>
                  <a:cubicBezTo>
                    <a:pt x="1" y="5869"/>
                    <a:pt x="297" y="7923"/>
                    <a:pt x="206" y="9978"/>
                  </a:cubicBezTo>
                  <a:cubicBezTo>
                    <a:pt x="206" y="10069"/>
                    <a:pt x="206" y="10183"/>
                    <a:pt x="206" y="10274"/>
                  </a:cubicBezTo>
                  <a:cubicBezTo>
                    <a:pt x="320" y="10868"/>
                    <a:pt x="275" y="11461"/>
                    <a:pt x="252" y="12055"/>
                  </a:cubicBezTo>
                  <a:cubicBezTo>
                    <a:pt x="252" y="12146"/>
                    <a:pt x="252" y="12260"/>
                    <a:pt x="275" y="12351"/>
                  </a:cubicBezTo>
                  <a:cubicBezTo>
                    <a:pt x="297" y="12922"/>
                    <a:pt x="229" y="13516"/>
                    <a:pt x="343" y="14086"/>
                  </a:cubicBezTo>
                  <a:cubicBezTo>
                    <a:pt x="389" y="14246"/>
                    <a:pt x="412" y="14429"/>
                    <a:pt x="366" y="14588"/>
                  </a:cubicBezTo>
                  <a:cubicBezTo>
                    <a:pt x="206" y="15182"/>
                    <a:pt x="343" y="15752"/>
                    <a:pt x="343" y="16346"/>
                  </a:cubicBezTo>
                  <a:cubicBezTo>
                    <a:pt x="389" y="17578"/>
                    <a:pt x="480" y="18811"/>
                    <a:pt x="389" y="20044"/>
                  </a:cubicBezTo>
                  <a:cubicBezTo>
                    <a:pt x="469" y="20566"/>
                    <a:pt x="603" y="21053"/>
                    <a:pt x="1179" y="21053"/>
                  </a:cubicBezTo>
                  <a:cubicBezTo>
                    <a:pt x="1257" y="21053"/>
                    <a:pt x="1343" y="21044"/>
                    <a:pt x="1439" y="21025"/>
                  </a:cubicBezTo>
                  <a:cubicBezTo>
                    <a:pt x="3356" y="20911"/>
                    <a:pt x="5296" y="20797"/>
                    <a:pt x="7214" y="20546"/>
                  </a:cubicBezTo>
                  <a:cubicBezTo>
                    <a:pt x="7419" y="20546"/>
                    <a:pt x="7602" y="20523"/>
                    <a:pt x="7807" y="20477"/>
                  </a:cubicBezTo>
                  <a:cubicBezTo>
                    <a:pt x="8047" y="20375"/>
                    <a:pt x="8312" y="20362"/>
                    <a:pt x="8574" y="20362"/>
                  </a:cubicBezTo>
                  <a:cubicBezTo>
                    <a:pt x="8662" y="20362"/>
                    <a:pt x="8749" y="20363"/>
                    <a:pt x="8834" y="20363"/>
                  </a:cubicBezTo>
                  <a:cubicBezTo>
                    <a:pt x="9747" y="20181"/>
                    <a:pt x="10683" y="19975"/>
                    <a:pt x="11619" y="19929"/>
                  </a:cubicBezTo>
                  <a:cubicBezTo>
                    <a:pt x="12532" y="19656"/>
                    <a:pt x="13468" y="19701"/>
                    <a:pt x="14358" y="19404"/>
                  </a:cubicBezTo>
                  <a:cubicBezTo>
                    <a:pt x="14883" y="19153"/>
                    <a:pt x="15431" y="19085"/>
                    <a:pt x="15978" y="19016"/>
                  </a:cubicBezTo>
                  <a:cubicBezTo>
                    <a:pt x="16389" y="18880"/>
                    <a:pt x="16800" y="18811"/>
                    <a:pt x="17165" y="18628"/>
                  </a:cubicBezTo>
                  <a:cubicBezTo>
                    <a:pt x="17736" y="18377"/>
                    <a:pt x="18329" y="18172"/>
                    <a:pt x="18946" y="18058"/>
                  </a:cubicBezTo>
                  <a:cubicBezTo>
                    <a:pt x="19174" y="17967"/>
                    <a:pt x="19357" y="17852"/>
                    <a:pt x="19539" y="17715"/>
                  </a:cubicBezTo>
                  <a:cubicBezTo>
                    <a:pt x="19587" y="17735"/>
                    <a:pt x="19644" y="17742"/>
                    <a:pt x="19703" y="17742"/>
                  </a:cubicBezTo>
                  <a:cubicBezTo>
                    <a:pt x="19784" y="17742"/>
                    <a:pt x="19871" y="17729"/>
                    <a:pt x="19950" y="17715"/>
                  </a:cubicBezTo>
                  <a:cubicBezTo>
                    <a:pt x="20019" y="17693"/>
                    <a:pt x="20110" y="17670"/>
                    <a:pt x="20178" y="17647"/>
                  </a:cubicBezTo>
                  <a:cubicBezTo>
                    <a:pt x="20566" y="17419"/>
                    <a:pt x="20977" y="17259"/>
                    <a:pt x="21388" y="17122"/>
                  </a:cubicBezTo>
                  <a:cubicBezTo>
                    <a:pt x="21685" y="16962"/>
                    <a:pt x="22004" y="16825"/>
                    <a:pt x="22324" y="16665"/>
                  </a:cubicBezTo>
                  <a:lnTo>
                    <a:pt x="22324" y="16665"/>
                  </a:lnTo>
                  <a:cubicBezTo>
                    <a:pt x="22050" y="16825"/>
                    <a:pt x="21799" y="16985"/>
                    <a:pt x="21525" y="17076"/>
                  </a:cubicBezTo>
                  <a:cubicBezTo>
                    <a:pt x="21183" y="17305"/>
                    <a:pt x="20795" y="17419"/>
                    <a:pt x="20452" y="17624"/>
                  </a:cubicBezTo>
                  <a:cubicBezTo>
                    <a:pt x="20384" y="17693"/>
                    <a:pt x="20338" y="17738"/>
                    <a:pt x="20292" y="17830"/>
                  </a:cubicBezTo>
                  <a:cubicBezTo>
                    <a:pt x="20247" y="17944"/>
                    <a:pt x="20247" y="18058"/>
                    <a:pt x="20247" y="18195"/>
                  </a:cubicBezTo>
                  <a:cubicBezTo>
                    <a:pt x="20292" y="18537"/>
                    <a:pt x="20429" y="18880"/>
                    <a:pt x="20589" y="19176"/>
                  </a:cubicBezTo>
                  <a:cubicBezTo>
                    <a:pt x="20703" y="19336"/>
                    <a:pt x="20772" y="19519"/>
                    <a:pt x="20817" y="19678"/>
                  </a:cubicBezTo>
                  <a:cubicBezTo>
                    <a:pt x="20840" y="19747"/>
                    <a:pt x="20863" y="19838"/>
                    <a:pt x="20886" y="19907"/>
                  </a:cubicBezTo>
                  <a:cubicBezTo>
                    <a:pt x="20932" y="20044"/>
                    <a:pt x="20954" y="20181"/>
                    <a:pt x="21000" y="20318"/>
                  </a:cubicBezTo>
                  <a:cubicBezTo>
                    <a:pt x="21023" y="20386"/>
                    <a:pt x="21023" y="20454"/>
                    <a:pt x="21069" y="20523"/>
                  </a:cubicBezTo>
                  <a:cubicBezTo>
                    <a:pt x="21114" y="20614"/>
                    <a:pt x="21160" y="20706"/>
                    <a:pt x="21183" y="20797"/>
                  </a:cubicBezTo>
                  <a:cubicBezTo>
                    <a:pt x="21228" y="20865"/>
                    <a:pt x="21251" y="20934"/>
                    <a:pt x="21274" y="20979"/>
                  </a:cubicBezTo>
                  <a:cubicBezTo>
                    <a:pt x="21320" y="21116"/>
                    <a:pt x="21320" y="21231"/>
                    <a:pt x="21342" y="21367"/>
                  </a:cubicBezTo>
                  <a:cubicBezTo>
                    <a:pt x="21342" y="21459"/>
                    <a:pt x="21365" y="21550"/>
                    <a:pt x="21388" y="21664"/>
                  </a:cubicBezTo>
                  <a:cubicBezTo>
                    <a:pt x="21411" y="21710"/>
                    <a:pt x="21411" y="21778"/>
                    <a:pt x="21457" y="21847"/>
                  </a:cubicBezTo>
                  <a:cubicBezTo>
                    <a:pt x="21479" y="21892"/>
                    <a:pt x="21502" y="21961"/>
                    <a:pt x="21548" y="22007"/>
                  </a:cubicBezTo>
                  <a:cubicBezTo>
                    <a:pt x="21571" y="22075"/>
                    <a:pt x="21593" y="22121"/>
                    <a:pt x="21616" y="22189"/>
                  </a:cubicBezTo>
                  <a:cubicBezTo>
                    <a:pt x="21662" y="22280"/>
                    <a:pt x="21708" y="22372"/>
                    <a:pt x="21730" y="22440"/>
                  </a:cubicBezTo>
                  <a:cubicBezTo>
                    <a:pt x="21776" y="22509"/>
                    <a:pt x="21799" y="22554"/>
                    <a:pt x="21822" y="22623"/>
                  </a:cubicBezTo>
                  <a:cubicBezTo>
                    <a:pt x="21867" y="22737"/>
                    <a:pt x="21913" y="22874"/>
                    <a:pt x="21936" y="22988"/>
                  </a:cubicBezTo>
                  <a:cubicBezTo>
                    <a:pt x="21959" y="23057"/>
                    <a:pt x="22004" y="23125"/>
                    <a:pt x="22027" y="23171"/>
                  </a:cubicBezTo>
                  <a:cubicBezTo>
                    <a:pt x="22115" y="23259"/>
                    <a:pt x="22149" y="23428"/>
                    <a:pt x="22274" y="23428"/>
                  </a:cubicBezTo>
                  <a:cubicBezTo>
                    <a:pt x="22312" y="23428"/>
                    <a:pt x="22358" y="23413"/>
                    <a:pt x="22415" y="23376"/>
                  </a:cubicBezTo>
                  <a:lnTo>
                    <a:pt x="22415" y="23399"/>
                  </a:lnTo>
                  <a:cubicBezTo>
                    <a:pt x="22529" y="23308"/>
                    <a:pt x="22689" y="23330"/>
                    <a:pt x="22780" y="23239"/>
                  </a:cubicBezTo>
                  <a:lnTo>
                    <a:pt x="22849" y="23193"/>
                  </a:lnTo>
                  <a:lnTo>
                    <a:pt x="22917" y="23193"/>
                  </a:lnTo>
                  <a:cubicBezTo>
                    <a:pt x="23054" y="23125"/>
                    <a:pt x="23214" y="23148"/>
                    <a:pt x="23328" y="23057"/>
                  </a:cubicBezTo>
                  <a:cubicBezTo>
                    <a:pt x="23345" y="23023"/>
                    <a:pt x="23374" y="23002"/>
                    <a:pt x="23406" y="23002"/>
                  </a:cubicBezTo>
                  <a:cubicBezTo>
                    <a:pt x="23418" y="23002"/>
                    <a:pt x="23430" y="23005"/>
                    <a:pt x="23442" y="23011"/>
                  </a:cubicBezTo>
                  <a:cubicBezTo>
                    <a:pt x="23556" y="23011"/>
                    <a:pt x="23625" y="22942"/>
                    <a:pt x="23716" y="22851"/>
                  </a:cubicBezTo>
                  <a:cubicBezTo>
                    <a:pt x="23808" y="22737"/>
                    <a:pt x="23967" y="22783"/>
                    <a:pt x="24081" y="22691"/>
                  </a:cubicBezTo>
                  <a:cubicBezTo>
                    <a:pt x="24173" y="22623"/>
                    <a:pt x="24264" y="22532"/>
                    <a:pt x="24355" y="22463"/>
                  </a:cubicBezTo>
                  <a:cubicBezTo>
                    <a:pt x="25382" y="21801"/>
                    <a:pt x="25382" y="21801"/>
                    <a:pt x="24949" y="20706"/>
                  </a:cubicBezTo>
                  <a:cubicBezTo>
                    <a:pt x="24606" y="20135"/>
                    <a:pt x="24469" y="19473"/>
                    <a:pt x="24218" y="18857"/>
                  </a:cubicBezTo>
                  <a:cubicBezTo>
                    <a:pt x="23785" y="18332"/>
                    <a:pt x="23762" y="17624"/>
                    <a:pt x="23511" y="17031"/>
                  </a:cubicBezTo>
                  <a:cubicBezTo>
                    <a:pt x="23420" y="16917"/>
                    <a:pt x="23442" y="16757"/>
                    <a:pt x="23328" y="16665"/>
                  </a:cubicBezTo>
                  <a:cubicBezTo>
                    <a:pt x="23244" y="16517"/>
                    <a:pt x="23159" y="16389"/>
                    <a:pt x="22984" y="16389"/>
                  </a:cubicBezTo>
                  <a:cubicBezTo>
                    <a:pt x="22970" y="16389"/>
                    <a:pt x="22955" y="16390"/>
                    <a:pt x="22940" y="16392"/>
                  </a:cubicBezTo>
                  <a:cubicBezTo>
                    <a:pt x="22871" y="16409"/>
                    <a:pt x="22789" y="16439"/>
                    <a:pt x="22703" y="16473"/>
                  </a:cubicBezTo>
                  <a:lnTo>
                    <a:pt x="22703" y="16473"/>
                  </a:lnTo>
                  <a:cubicBezTo>
                    <a:pt x="22735" y="16458"/>
                    <a:pt x="22766" y="16439"/>
                    <a:pt x="22803" y="16414"/>
                  </a:cubicBezTo>
                  <a:cubicBezTo>
                    <a:pt x="22895" y="16346"/>
                    <a:pt x="22963" y="16232"/>
                    <a:pt x="22986" y="16118"/>
                  </a:cubicBezTo>
                  <a:cubicBezTo>
                    <a:pt x="23100" y="15661"/>
                    <a:pt x="22917" y="15250"/>
                    <a:pt x="22780" y="14839"/>
                  </a:cubicBezTo>
                  <a:cubicBezTo>
                    <a:pt x="22598" y="14566"/>
                    <a:pt x="22438" y="14292"/>
                    <a:pt x="22278" y="14041"/>
                  </a:cubicBezTo>
                  <a:cubicBezTo>
                    <a:pt x="22210" y="13812"/>
                    <a:pt x="22141" y="13584"/>
                    <a:pt x="22073" y="13356"/>
                  </a:cubicBezTo>
                  <a:lnTo>
                    <a:pt x="22050" y="13287"/>
                  </a:lnTo>
                  <a:cubicBezTo>
                    <a:pt x="21982" y="13264"/>
                    <a:pt x="21936" y="13219"/>
                    <a:pt x="21890" y="13173"/>
                  </a:cubicBezTo>
                  <a:cubicBezTo>
                    <a:pt x="21867" y="13128"/>
                    <a:pt x="21845" y="13105"/>
                    <a:pt x="21867" y="13036"/>
                  </a:cubicBezTo>
                  <a:cubicBezTo>
                    <a:pt x="21822" y="12945"/>
                    <a:pt x="21776" y="12899"/>
                    <a:pt x="21708" y="12808"/>
                  </a:cubicBezTo>
                  <a:cubicBezTo>
                    <a:pt x="21639" y="12762"/>
                    <a:pt x="21571" y="12694"/>
                    <a:pt x="21502" y="12648"/>
                  </a:cubicBezTo>
                  <a:lnTo>
                    <a:pt x="21342" y="12100"/>
                  </a:lnTo>
                  <a:cubicBezTo>
                    <a:pt x="21274" y="12032"/>
                    <a:pt x="21228" y="11963"/>
                    <a:pt x="21183" y="11895"/>
                  </a:cubicBezTo>
                  <a:cubicBezTo>
                    <a:pt x="21137" y="11872"/>
                    <a:pt x="21114" y="11827"/>
                    <a:pt x="21137" y="11781"/>
                  </a:cubicBezTo>
                  <a:cubicBezTo>
                    <a:pt x="21091" y="11667"/>
                    <a:pt x="21046" y="11598"/>
                    <a:pt x="20977" y="11530"/>
                  </a:cubicBezTo>
                  <a:cubicBezTo>
                    <a:pt x="20909" y="11484"/>
                    <a:pt x="20863" y="11438"/>
                    <a:pt x="20817" y="11370"/>
                  </a:cubicBezTo>
                  <a:cubicBezTo>
                    <a:pt x="20772" y="11324"/>
                    <a:pt x="20749" y="11279"/>
                    <a:pt x="20749" y="11233"/>
                  </a:cubicBezTo>
                  <a:cubicBezTo>
                    <a:pt x="20680" y="11096"/>
                    <a:pt x="20772" y="10891"/>
                    <a:pt x="20566" y="10845"/>
                  </a:cubicBezTo>
                  <a:cubicBezTo>
                    <a:pt x="20155" y="10571"/>
                    <a:pt x="19973" y="10115"/>
                    <a:pt x="19722" y="9704"/>
                  </a:cubicBezTo>
                  <a:cubicBezTo>
                    <a:pt x="19471" y="9521"/>
                    <a:pt x="19334" y="9247"/>
                    <a:pt x="19197" y="8973"/>
                  </a:cubicBezTo>
                  <a:cubicBezTo>
                    <a:pt x="19220" y="8814"/>
                    <a:pt x="19151" y="8677"/>
                    <a:pt x="19060" y="8562"/>
                  </a:cubicBezTo>
                  <a:cubicBezTo>
                    <a:pt x="18923" y="8426"/>
                    <a:pt x="18786" y="8289"/>
                    <a:pt x="18581" y="8289"/>
                  </a:cubicBezTo>
                  <a:cubicBezTo>
                    <a:pt x="17850" y="7535"/>
                    <a:pt x="17120" y="6805"/>
                    <a:pt x="16389" y="6075"/>
                  </a:cubicBezTo>
                  <a:cubicBezTo>
                    <a:pt x="16298" y="6052"/>
                    <a:pt x="16230" y="6006"/>
                    <a:pt x="16207" y="5892"/>
                  </a:cubicBezTo>
                  <a:cubicBezTo>
                    <a:pt x="15842" y="5550"/>
                    <a:pt x="15408" y="5253"/>
                    <a:pt x="15111" y="4819"/>
                  </a:cubicBezTo>
                  <a:cubicBezTo>
                    <a:pt x="14746" y="4614"/>
                    <a:pt x="14404" y="4431"/>
                    <a:pt x="14038" y="4226"/>
                  </a:cubicBezTo>
                  <a:cubicBezTo>
                    <a:pt x="13993" y="3883"/>
                    <a:pt x="13582" y="3975"/>
                    <a:pt x="13445" y="3724"/>
                  </a:cubicBezTo>
                  <a:cubicBezTo>
                    <a:pt x="13445" y="3654"/>
                    <a:pt x="13418" y="3624"/>
                    <a:pt x="13365" y="3624"/>
                  </a:cubicBezTo>
                  <a:cubicBezTo>
                    <a:pt x="13348" y="3624"/>
                    <a:pt x="13329" y="3627"/>
                    <a:pt x="13308" y="3632"/>
                  </a:cubicBezTo>
                  <a:cubicBezTo>
                    <a:pt x="12053" y="2879"/>
                    <a:pt x="10797" y="2103"/>
                    <a:pt x="9473" y="1509"/>
                  </a:cubicBezTo>
                  <a:cubicBezTo>
                    <a:pt x="8811" y="1236"/>
                    <a:pt x="8149" y="939"/>
                    <a:pt x="7465" y="756"/>
                  </a:cubicBezTo>
                  <a:cubicBezTo>
                    <a:pt x="6894" y="642"/>
                    <a:pt x="6323" y="505"/>
                    <a:pt x="5798" y="231"/>
                  </a:cubicBezTo>
                  <a:lnTo>
                    <a:pt x="5821" y="208"/>
                  </a:lnTo>
                  <a:cubicBezTo>
                    <a:pt x="5661" y="71"/>
                    <a:pt x="5410" y="208"/>
                    <a:pt x="5273" y="26"/>
                  </a:cubicBezTo>
                  <a:cubicBezTo>
                    <a:pt x="5136" y="26"/>
                    <a:pt x="5022" y="26"/>
                    <a:pt x="4885" y="3"/>
                  </a:cubicBezTo>
                  <a:cubicBezTo>
                    <a:pt x="4298" y="34"/>
                    <a:pt x="3706" y="46"/>
                    <a:pt x="3112" y="46"/>
                  </a:cubicBezTo>
                  <a:cubicBezTo>
                    <a:pt x="2389" y="46"/>
                    <a:pt x="1663" y="28"/>
                    <a:pt x="937" y="3"/>
                  </a:cubicBezTo>
                  <a:cubicBezTo>
                    <a:pt x="903" y="1"/>
                    <a:pt x="870" y="0"/>
                    <a:pt x="83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31;p55"/>
            <p:cNvSpPr/>
            <p:nvPr/>
          </p:nvSpPr>
          <p:spPr>
            <a:xfrm rot="588520">
              <a:off x="6409544" y="2361105"/>
              <a:ext cx="204503" cy="183862"/>
            </a:xfrm>
            <a:custGeom>
              <a:avLst/>
              <a:gdLst/>
              <a:ahLst/>
              <a:cxnLst/>
              <a:rect l="l" t="t" r="r" b="b"/>
              <a:pathLst>
                <a:path w="7213" h="6485" extrusionOk="0">
                  <a:moveTo>
                    <a:pt x="2572" y="1"/>
                  </a:moveTo>
                  <a:cubicBezTo>
                    <a:pt x="2544" y="1"/>
                    <a:pt x="2516" y="1"/>
                    <a:pt x="2488" y="2"/>
                  </a:cubicBezTo>
                  <a:cubicBezTo>
                    <a:pt x="2351" y="48"/>
                    <a:pt x="2237" y="116"/>
                    <a:pt x="2146" y="253"/>
                  </a:cubicBezTo>
                  <a:cubicBezTo>
                    <a:pt x="2100" y="344"/>
                    <a:pt x="2100" y="436"/>
                    <a:pt x="2168" y="504"/>
                  </a:cubicBezTo>
                  <a:cubicBezTo>
                    <a:pt x="2168" y="595"/>
                    <a:pt x="2146" y="664"/>
                    <a:pt x="2054" y="710"/>
                  </a:cubicBezTo>
                  <a:cubicBezTo>
                    <a:pt x="1872" y="801"/>
                    <a:pt x="1895" y="983"/>
                    <a:pt x="1849" y="1143"/>
                  </a:cubicBezTo>
                  <a:cubicBezTo>
                    <a:pt x="1758" y="1303"/>
                    <a:pt x="1689" y="1440"/>
                    <a:pt x="1621" y="1600"/>
                  </a:cubicBezTo>
                  <a:cubicBezTo>
                    <a:pt x="1598" y="1896"/>
                    <a:pt x="1552" y="2193"/>
                    <a:pt x="1301" y="2399"/>
                  </a:cubicBezTo>
                  <a:cubicBezTo>
                    <a:pt x="1118" y="2421"/>
                    <a:pt x="1096" y="2558"/>
                    <a:pt x="1073" y="2695"/>
                  </a:cubicBezTo>
                  <a:cubicBezTo>
                    <a:pt x="1096" y="3015"/>
                    <a:pt x="799" y="3243"/>
                    <a:pt x="867" y="3540"/>
                  </a:cubicBezTo>
                  <a:cubicBezTo>
                    <a:pt x="867" y="3585"/>
                    <a:pt x="867" y="3608"/>
                    <a:pt x="867" y="3631"/>
                  </a:cubicBezTo>
                  <a:cubicBezTo>
                    <a:pt x="845" y="3608"/>
                    <a:pt x="822" y="3585"/>
                    <a:pt x="799" y="3563"/>
                  </a:cubicBezTo>
                  <a:cubicBezTo>
                    <a:pt x="388" y="3837"/>
                    <a:pt x="0" y="4133"/>
                    <a:pt x="388" y="4704"/>
                  </a:cubicBezTo>
                  <a:cubicBezTo>
                    <a:pt x="548" y="4772"/>
                    <a:pt x="730" y="4841"/>
                    <a:pt x="890" y="4909"/>
                  </a:cubicBezTo>
                  <a:cubicBezTo>
                    <a:pt x="959" y="4978"/>
                    <a:pt x="1027" y="5001"/>
                    <a:pt x="1096" y="5046"/>
                  </a:cubicBezTo>
                  <a:cubicBezTo>
                    <a:pt x="1187" y="5183"/>
                    <a:pt x="1347" y="5160"/>
                    <a:pt x="1484" y="5229"/>
                  </a:cubicBezTo>
                  <a:cubicBezTo>
                    <a:pt x="1515" y="5226"/>
                    <a:pt x="1545" y="5224"/>
                    <a:pt x="1576" y="5224"/>
                  </a:cubicBezTo>
                  <a:cubicBezTo>
                    <a:pt x="1970" y="5224"/>
                    <a:pt x="2314" y="5480"/>
                    <a:pt x="2716" y="5480"/>
                  </a:cubicBezTo>
                  <a:cubicBezTo>
                    <a:pt x="3104" y="5777"/>
                    <a:pt x="3629" y="5663"/>
                    <a:pt x="3994" y="5959"/>
                  </a:cubicBezTo>
                  <a:cubicBezTo>
                    <a:pt x="4040" y="6028"/>
                    <a:pt x="4086" y="6073"/>
                    <a:pt x="4154" y="6119"/>
                  </a:cubicBezTo>
                  <a:cubicBezTo>
                    <a:pt x="4360" y="6188"/>
                    <a:pt x="4588" y="6165"/>
                    <a:pt x="4793" y="6256"/>
                  </a:cubicBezTo>
                  <a:cubicBezTo>
                    <a:pt x="4862" y="6279"/>
                    <a:pt x="4930" y="6302"/>
                    <a:pt x="4999" y="6302"/>
                  </a:cubicBezTo>
                  <a:cubicBezTo>
                    <a:pt x="5136" y="6347"/>
                    <a:pt x="5273" y="6393"/>
                    <a:pt x="5410" y="6439"/>
                  </a:cubicBezTo>
                  <a:cubicBezTo>
                    <a:pt x="5478" y="6461"/>
                    <a:pt x="5547" y="6461"/>
                    <a:pt x="5638" y="6484"/>
                  </a:cubicBezTo>
                  <a:cubicBezTo>
                    <a:pt x="5752" y="6461"/>
                    <a:pt x="5843" y="6416"/>
                    <a:pt x="5935" y="6325"/>
                  </a:cubicBezTo>
                  <a:cubicBezTo>
                    <a:pt x="6140" y="6073"/>
                    <a:pt x="6003" y="5708"/>
                    <a:pt x="6209" y="5434"/>
                  </a:cubicBezTo>
                  <a:cubicBezTo>
                    <a:pt x="6642" y="4407"/>
                    <a:pt x="6711" y="3289"/>
                    <a:pt x="7053" y="2239"/>
                  </a:cubicBezTo>
                  <a:cubicBezTo>
                    <a:pt x="7122" y="1965"/>
                    <a:pt x="7167" y="1714"/>
                    <a:pt x="7213" y="1440"/>
                  </a:cubicBezTo>
                  <a:cubicBezTo>
                    <a:pt x="7213" y="1303"/>
                    <a:pt x="7213" y="1189"/>
                    <a:pt x="7144" y="1052"/>
                  </a:cubicBezTo>
                  <a:cubicBezTo>
                    <a:pt x="7076" y="983"/>
                    <a:pt x="7007" y="938"/>
                    <a:pt x="6916" y="892"/>
                  </a:cubicBezTo>
                  <a:cubicBezTo>
                    <a:pt x="6848" y="846"/>
                    <a:pt x="6756" y="801"/>
                    <a:pt x="6665" y="778"/>
                  </a:cubicBezTo>
                  <a:cubicBezTo>
                    <a:pt x="6209" y="595"/>
                    <a:pt x="5684" y="710"/>
                    <a:pt x="5227" y="527"/>
                  </a:cubicBezTo>
                  <a:cubicBezTo>
                    <a:pt x="4341" y="350"/>
                    <a:pt x="3477" y="1"/>
                    <a:pt x="257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32;p55"/>
            <p:cNvSpPr/>
            <p:nvPr/>
          </p:nvSpPr>
          <p:spPr>
            <a:xfrm rot="588520">
              <a:off x="7527985" y="2508014"/>
              <a:ext cx="154688" cy="188937"/>
            </a:xfrm>
            <a:custGeom>
              <a:avLst/>
              <a:gdLst/>
              <a:ahLst/>
              <a:cxnLst/>
              <a:rect l="l" t="t" r="r" b="b"/>
              <a:pathLst>
                <a:path w="5456" h="6664" extrusionOk="0">
                  <a:moveTo>
                    <a:pt x="3463" y="0"/>
                  </a:moveTo>
                  <a:cubicBezTo>
                    <a:pt x="3274" y="0"/>
                    <a:pt x="3105" y="151"/>
                    <a:pt x="2922" y="169"/>
                  </a:cubicBezTo>
                  <a:cubicBezTo>
                    <a:pt x="2443" y="351"/>
                    <a:pt x="1986" y="625"/>
                    <a:pt x="1439" y="694"/>
                  </a:cubicBezTo>
                  <a:cubicBezTo>
                    <a:pt x="1393" y="625"/>
                    <a:pt x="1324" y="625"/>
                    <a:pt x="1233" y="625"/>
                  </a:cubicBezTo>
                  <a:cubicBezTo>
                    <a:pt x="1096" y="648"/>
                    <a:pt x="959" y="694"/>
                    <a:pt x="799" y="762"/>
                  </a:cubicBezTo>
                  <a:cubicBezTo>
                    <a:pt x="731" y="785"/>
                    <a:pt x="662" y="808"/>
                    <a:pt x="594" y="854"/>
                  </a:cubicBezTo>
                  <a:cubicBezTo>
                    <a:pt x="411" y="899"/>
                    <a:pt x="206" y="922"/>
                    <a:pt x="92" y="1105"/>
                  </a:cubicBezTo>
                  <a:cubicBezTo>
                    <a:pt x="1" y="1242"/>
                    <a:pt x="1" y="1424"/>
                    <a:pt x="23" y="1584"/>
                  </a:cubicBezTo>
                  <a:cubicBezTo>
                    <a:pt x="46" y="1653"/>
                    <a:pt x="69" y="1744"/>
                    <a:pt x="92" y="1812"/>
                  </a:cubicBezTo>
                  <a:cubicBezTo>
                    <a:pt x="297" y="2383"/>
                    <a:pt x="434" y="2954"/>
                    <a:pt x="526" y="3547"/>
                  </a:cubicBezTo>
                  <a:cubicBezTo>
                    <a:pt x="822" y="4483"/>
                    <a:pt x="982" y="5487"/>
                    <a:pt x="1484" y="6355"/>
                  </a:cubicBezTo>
                  <a:cubicBezTo>
                    <a:pt x="1663" y="6593"/>
                    <a:pt x="1866" y="6663"/>
                    <a:pt x="2081" y="6663"/>
                  </a:cubicBezTo>
                  <a:cubicBezTo>
                    <a:pt x="2279" y="6663"/>
                    <a:pt x="2486" y="6604"/>
                    <a:pt x="2694" y="6560"/>
                  </a:cubicBezTo>
                  <a:cubicBezTo>
                    <a:pt x="2762" y="6537"/>
                    <a:pt x="2854" y="6514"/>
                    <a:pt x="2922" y="6469"/>
                  </a:cubicBezTo>
                  <a:cubicBezTo>
                    <a:pt x="2991" y="6446"/>
                    <a:pt x="3059" y="6423"/>
                    <a:pt x="3150" y="6377"/>
                  </a:cubicBezTo>
                  <a:cubicBezTo>
                    <a:pt x="3219" y="6355"/>
                    <a:pt x="3287" y="6309"/>
                    <a:pt x="3333" y="6286"/>
                  </a:cubicBezTo>
                  <a:cubicBezTo>
                    <a:pt x="3470" y="6218"/>
                    <a:pt x="3630" y="6172"/>
                    <a:pt x="3767" y="6149"/>
                  </a:cubicBezTo>
                  <a:cubicBezTo>
                    <a:pt x="3835" y="6126"/>
                    <a:pt x="3904" y="6103"/>
                    <a:pt x="3972" y="6081"/>
                  </a:cubicBezTo>
                  <a:cubicBezTo>
                    <a:pt x="4132" y="6012"/>
                    <a:pt x="4337" y="5989"/>
                    <a:pt x="4497" y="5898"/>
                  </a:cubicBezTo>
                  <a:cubicBezTo>
                    <a:pt x="4520" y="5875"/>
                    <a:pt x="4543" y="5830"/>
                    <a:pt x="4566" y="5807"/>
                  </a:cubicBezTo>
                  <a:cubicBezTo>
                    <a:pt x="4862" y="5693"/>
                    <a:pt x="5159" y="5556"/>
                    <a:pt x="5456" y="5442"/>
                  </a:cubicBezTo>
                  <a:cubicBezTo>
                    <a:pt x="5319" y="5008"/>
                    <a:pt x="4931" y="4688"/>
                    <a:pt x="4908" y="4186"/>
                  </a:cubicBezTo>
                  <a:cubicBezTo>
                    <a:pt x="4817" y="4072"/>
                    <a:pt x="4840" y="3912"/>
                    <a:pt x="4748" y="3798"/>
                  </a:cubicBezTo>
                  <a:cubicBezTo>
                    <a:pt x="4748" y="3752"/>
                    <a:pt x="4725" y="3684"/>
                    <a:pt x="4703" y="3638"/>
                  </a:cubicBezTo>
                  <a:cubicBezTo>
                    <a:pt x="4588" y="3410"/>
                    <a:pt x="4748" y="3113"/>
                    <a:pt x="4543" y="2908"/>
                  </a:cubicBezTo>
                  <a:cubicBezTo>
                    <a:pt x="4360" y="2611"/>
                    <a:pt x="4588" y="2269"/>
                    <a:pt x="4360" y="1995"/>
                  </a:cubicBezTo>
                  <a:cubicBezTo>
                    <a:pt x="4200" y="1767"/>
                    <a:pt x="4178" y="1493"/>
                    <a:pt x="4041" y="1242"/>
                  </a:cubicBezTo>
                  <a:lnTo>
                    <a:pt x="3607" y="32"/>
                  </a:lnTo>
                  <a:cubicBezTo>
                    <a:pt x="3557" y="9"/>
                    <a:pt x="3509" y="0"/>
                    <a:pt x="34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33;p55"/>
            <p:cNvSpPr/>
            <p:nvPr/>
          </p:nvSpPr>
          <p:spPr>
            <a:xfrm rot="588520">
              <a:off x="7090754" y="2524429"/>
              <a:ext cx="163109" cy="170310"/>
            </a:xfrm>
            <a:custGeom>
              <a:avLst/>
              <a:gdLst/>
              <a:ahLst/>
              <a:cxnLst/>
              <a:rect l="l" t="t" r="r" b="b"/>
              <a:pathLst>
                <a:path w="5753" h="6007" extrusionOk="0">
                  <a:moveTo>
                    <a:pt x="4258" y="0"/>
                  </a:moveTo>
                  <a:cubicBezTo>
                    <a:pt x="4232" y="0"/>
                    <a:pt x="4205" y="1"/>
                    <a:pt x="4178" y="4"/>
                  </a:cubicBezTo>
                  <a:cubicBezTo>
                    <a:pt x="2899" y="118"/>
                    <a:pt x="1644" y="186"/>
                    <a:pt x="389" y="278"/>
                  </a:cubicBezTo>
                  <a:cubicBezTo>
                    <a:pt x="343" y="323"/>
                    <a:pt x="297" y="346"/>
                    <a:pt x="252" y="392"/>
                  </a:cubicBezTo>
                  <a:cubicBezTo>
                    <a:pt x="69" y="711"/>
                    <a:pt x="46" y="1077"/>
                    <a:pt x="69" y="1442"/>
                  </a:cubicBezTo>
                  <a:cubicBezTo>
                    <a:pt x="115" y="2400"/>
                    <a:pt x="115" y="3359"/>
                    <a:pt x="115" y="4318"/>
                  </a:cubicBezTo>
                  <a:cubicBezTo>
                    <a:pt x="115" y="4820"/>
                    <a:pt x="1" y="5299"/>
                    <a:pt x="320" y="5756"/>
                  </a:cubicBezTo>
                  <a:cubicBezTo>
                    <a:pt x="594" y="5984"/>
                    <a:pt x="936" y="5961"/>
                    <a:pt x="1256" y="5984"/>
                  </a:cubicBezTo>
                  <a:cubicBezTo>
                    <a:pt x="1460" y="6000"/>
                    <a:pt x="1663" y="6007"/>
                    <a:pt x="1865" y="6007"/>
                  </a:cubicBezTo>
                  <a:cubicBezTo>
                    <a:pt x="2836" y="6007"/>
                    <a:pt x="3784" y="5846"/>
                    <a:pt x="4748" y="5733"/>
                  </a:cubicBezTo>
                  <a:cubicBezTo>
                    <a:pt x="4840" y="5710"/>
                    <a:pt x="4954" y="5710"/>
                    <a:pt x="5045" y="5687"/>
                  </a:cubicBezTo>
                  <a:cubicBezTo>
                    <a:pt x="5319" y="5596"/>
                    <a:pt x="5616" y="5550"/>
                    <a:pt x="5730" y="5254"/>
                  </a:cubicBezTo>
                  <a:cubicBezTo>
                    <a:pt x="5753" y="5162"/>
                    <a:pt x="5753" y="5071"/>
                    <a:pt x="5730" y="4980"/>
                  </a:cubicBezTo>
                  <a:cubicBezTo>
                    <a:pt x="5547" y="3359"/>
                    <a:pt x="5387" y="1761"/>
                    <a:pt x="4999" y="186"/>
                  </a:cubicBezTo>
                  <a:cubicBezTo>
                    <a:pt x="4954" y="164"/>
                    <a:pt x="4931" y="141"/>
                    <a:pt x="4885" y="118"/>
                  </a:cubicBezTo>
                  <a:cubicBezTo>
                    <a:pt x="4682" y="77"/>
                    <a:pt x="4478" y="0"/>
                    <a:pt x="42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34;p55"/>
            <p:cNvSpPr/>
            <p:nvPr/>
          </p:nvSpPr>
          <p:spPr>
            <a:xfrm rot="588520">
              <a:off x="7389146" y="2518746"/>
              <a:ext cx="166341" cy="186953"/>
            </a:xfrm>
            <a:custGeom>
              <a:avLst/>
              <a:gdLst/>
              <a:ahLst/>
              <a:cxnLst/>
              <a:rect l="l" t="t" r="r" b="b"/>
              <a:pathLst>
                <a:path w="5867" h="6594" extrusionOk="0">
                  <a:moveTo>
                    <a:pt x="4519" y="0"/>
                  </a:moveTo>
                  <a:cubicBezTo>
                    <a:pt x="4405" y="0"/>
                    <a:pt x="4337" y="23"/>
                    <a:pt x="4268" y="91"/>
                  </a:cubicBezTo>
                  <a:cubicBezTo>
                    <a:pt x="3926" y="343"/>
                    <a:pt x="3515" y="228"/>
                    <a:pt x="3127" y="297"/>
                  </a:cubicBezTo>
                  <a:cubicBezTo>
                    <a:pt x="2328" y="753"/>
                    <a:pt x="1392" y="708"/>
                    <a:pt x="548" y="982"/>
                  </a:cubicBezTo>
                  <a:cubicBezTo>
                    <a:pt x="320" y="1073"/>
                    <a:pt x="91" y="1073"/>
                    <a:pt x="0" y="1347"/>
                  </a:cubicBezTo>
                  <a:cubicBezTo>
                    <a:pt x="251" y="1803"/>
                    <a:pt x="342" y="2306"/>
                    <a:pt x="411" y="2808"/>
                  </a:cubicBezTo>
                  <a:cubicBezTo>
                    <a:pt x="342" y="3082"/>
                    <a:pt x="342" y="3378"/>
                    <a:pt x="411" y="3652"/>
                  </a:cubicBezTo>
                  <a:cubicBezTo>
                    <a:pt x="434" y="3721"/>
                    <a:pt x="434" y="3812"/>
                    <a:pt x="457" y="3880"/>
                  </a:cubicBezTo>
                  <a:cubicBezTo>
                    <a:pt x="548" y="4177"/>
                    <a:pt x="525" y="4474"/>
                    <a:pt x="571" y="4771"/>
                  </a:cubicBezTo>
                  <a:cubicBezTo>
                    <a:pt x="594" y="4862"/>
                    <a:pt x="616" y="4953"/>
                    <a:pt x="639" y="5022"/>
                  </a:cubicBezTo>
                  <a:cubicBezTo>
                    <a:pt x="685" y="5296"/>
                    <a:pt x="799" y="5547"/>
                    <a:pt x="822" y="5821"/>
                  </a:cubicBezTo>
                  <a:cubicBezTo>
                    <a:pt x="900" y="6368"/>
                    <a:pt x="1128" y="6594"/>
                    <a:pt x="1477" y="6594"/>
                  </a:cubicBezTo>
                  <a:cubicBezTo>
                    <a:pt x="1637" y="6594"/>
                    <a:pt x="1823" y="6546"/>
                    <a:pt x="2032" y="6460"/>
                  </a:cubicBezTo>
                  <a:cubicBezTo>
                    <a:pt x="3287" y="6117"/>
                    <a:pt x="4565" y="5912"/>
                    <a:pt x="5866" y="5478"/>
                  </a:cubicBezTo>
                  <a:cubicBezTo>
                    <a:pt x="5569" y="4611"/>
                    <a:pt x="5250" y="3744"/>
                    <a:pt x="5113" y="2876"/>
                  </a:cubicBezTo>
                  <a:cubicBezTo>
                    <a:pt x="4999" y="2009"/>
                    <a:pt x="5022" y="1141"/>
                    <a:pt x="4748" y="320"/>
                  </a:cubicBezTo>
                  <a:cubicBezTo>
                    <a:pt x="4725" y="228"/>
                    <a:pt x="4702" y="137"/>
                    <a:pt x="4634" y="69"/>
                  </a:cubicBezTo>
                  <a:cubicBezTo>
                    <a:pt x="4588" y="46"/>
                    <a:pt x="4542" y="23"/>
                    <a:pt x="45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35;p55"/>
            <p:cNvSpPr/>
            <p:nvPr/>
          </p:nvSpPr>
          <p:spPr>
            <a:xfrm rot="588520">
              <a:off x="7238849" y="2530702"/>
              <a:ext cx="174761" cy="177653"/>
            </a:xfrm>
            <a:custGeom>
              <a:avLst/>
              <a:gdLst/>
              <a:ahLst/>
              <a:cxnLst/>
              <a:rect l="l" t="t" r="r" b="b"/>
              <a:pathLst>
                <a:path w="6164" h="6266" extrusionOk="0">
                  <a:moveTo>
                    <a:pt x="4269" y="0"/>
                  </a:moveTo>
                  <a:cubicBezTo>
                    <a:pt x="4030" y="0"/>
                    <a:pt x="3775" y="105"/>
                    <a:pt x="3537" y="105"/>
                  </a:cubicBezTo>
                  <a:cubicBezTo>
                    <a:pt x="3499" y="105"/>
                    <a:pt x="3461" y="103"/>
                    <a:pt x="3425" y="97"/>
                  </a:cubicBezTo>
                  <a:cubicBezTo>
                    <a:pt x="3230" y="233"/>
                    <a:pt x="3014" y="251"/>
                    <a:pt x="2794" y="251"/>
                  </a:cubicBezTo>
                  <a:cubicBezTo>
                    <a:pt x="2721" y="251"/>
                    <a:pt x="2647" y="249"/>
                    <a:pt x="2574" y="249"/>
                  </a:cubicBezTo>
                  <a:cubicBezTo>
                    <a:pt x="2428" y="249"/>
                    <a:pt x="2283" y="256"/>
                    <a:pt x="2146" y="302"/>
                  </a:cubicBezTo>
                  <a:cubicBezTo>
                    <a:pt x="1942" y="414"/>
                    <a:pt x="1728" y="440"/>
                    <a:pt x="1514" y="440"/>
                  </a:cubicBezTo>
                  <a:cubicBezTo>
                    <a:pt x="1336" y="440"/>
                    <a:pt x="1158" y="422"/>
                    <a:pt x="983" y="422"/>
                  </a:cubicBezTo>
                  <a:cubicBezTo>
                    <a:pt x="898" y="422"/>
                    <a:pt x="814" y="427"/>
                    <a:pt x="731" y="439"/>
                  </a:cubicBezTo>
                  <a:cubicBezTo>
                    <a:pt x="1" y="553"/>
                    <a:pt x="46" y="1101"/>
                    <a:pt x="92" y="1603"/>
                  </a:cubicBezTo>
                  <a:cubicBezTo>
                    <a:pt x="160" y="2265"/>
                    <a:pt x="297" y="2904"/>
                    <a:pt x="412" y="3566"/>
                  </a:cubicBezTo>
                  <a:cubicBezTo>
                    <a:pt x="434" y="3657"/>
                    <a:pt x="457" y="3749"/>
                    <a:pt x="503" y="3840"/>
                  </a:cubicBezTo>
                  <a:cubicBezTo>
                    <a:pt x="685" y="4616"/>
                    <a:pt x="571" y="5438"/>
                    <a:pt x="1005" y="6145"/>
                  </a:cubicBezTo>
                  <a:cubicBezTo>
                    <a:pt x="1183" y="6234"/>
                    <a:pt x="1358" y="6266"/>
                    <a:pt x="1533" y="6266"/>
                  </a:cubicBezTo>
                  <a:cubicBezTo>
                    <a:pt x="1942" y="6266"/>
                    <a:pt x="2347" y="6093"/>
                    <a:pt x="2763" y="6077"/>
                  </a:cubicBezTo>
                  <a:cubicBezTo>
                    <a:pt x="3584" y="5734"/>
                    <a:pt x="4566" y="5985"/>
                    <a:pt x="5365" y="5506"/>
                  </a:cubicBezTo>
                  <a:lnTo>
                    <a:pt x="5365" y="5529"/>
                  </a:lnTo>
                  <a:cubicBezTo>
                    <a:pt x="6164" y="5278"/>
                    <a:pt x="5684" y="4639"/>
                    <a:pt x="5776" y="4159"/>
                  </a:cubicBezTo>
                  <a:cubicBezTo>
                    <a:pt x="5753" y="4068"/>
                    <a:pt x="5730" y="4000"/>
                    <a:pt x="5707" y="3908"/>
                  </a:cubicBezTo>
                  <a:cubicBezTo>
                    <a:pt x="5593" y="3520"/>
                    <a:pt x="5502" y="3132"/>
                    <a:pt x="5410" y="2721"/>
                  </a:cubicBezTo>
                  <a:cubicBezTo>
                    <a:pt x="5387" y="2653"/>
                    <a:pt x="5365" y="2584"/>
                    <a:pt x="5319" y="2493"/>
                  </a:cubicBezTo>
                  <a:cubicBezTo>
                    <a:pt x="5319" y="2425"/>
                    <a:pt x="5136" y="2379"/>
                    <a:pt x="5251" y="2265"/>
                  </a:cubicBezTo>
                  <a:cubicBezTo>
                    <a:pt x="5296" y="2196"/>
                    <a:pt x="5319" y="2128"/>
                    <a:pt x="5319" y="2060"/>
                  </a:cubicBezTo>
                  <a:cubicBezTo>
                    <a:pt x="5251" y="1808"/>
                    <a:pt x="5091" y="1580"/>
                    <a:pt x="4999" y="1329"/>
                  </a:cubicBezTo>
                  <a:cubicBezTo>
                    <a:pt x="4771" y="987"/>
                    <a:pt x="4977" y="462"/>
                    <a:pt x="4680" y="165"/>
                  </a:cubicBezTo>
                  <a:cubicBezTo>
                    <a:pt x="4554" y="39"/>
                    <a:pt x="4415" y="0"/>
                    <a:pt x="42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36;p55"/>
            <p:cNvSpPr/>
            <p:nvPr/>
          </p:nvSpPr>
          <p:spPr>
            <a:xfrm rot="588520">
              <a:off x="6914572" y="2498910"/>
              <a:ext cx="179298" cy="171643"/>
            </a:xfrm>
            <a:custGeom>
              <a:avLst/>
              <a:gdLst/>
              <a:ahLst/>
              <a:cxnLst/>
              <a:rect l="l" t="t" r="r" b="b"/>
              <a:pathLst>
                <a:path w="6324" h="6054" extrusionOk="0">
                  <a:moveTo>
                    <a:pt x="5215" y="0"/>
                  </a:moveTo>
                  <a:cubicBezTo>
                    <a:pt x="5097" y="0"/>
                    <a:pt x="4983" y="57"/>
                    <a:pt x="4862" y="178"/>
                  </a:cubicBezTo>
                  <a:cubicBezTo>
                    <a:pt x="4212" y="280"/>
                    <a:pt x="3567" y="337"/>
                    <a:pt x="2922" y="337"/>
                  </a:cubicBezTo>
                  <a:cubicBezTo>
                    <a:pt x="2277" y="337"/>
                    <a:pt x="1633" y="280"/>
                    <a:pt x="982" y="155"/>
                  </a:cubicBezTo>
                  <a:cubicBezTo>
                    <a:pt x="480" y="155"/>
                    <a:pt x="411" y="543"/>
                    <a:pt x="366" y="908"/>
                  </a:cubicBezTo>
                  <a:cubicBezTo>
                    <a:pt x="252" y="1821"/>
                    <a:pt x="115" y="2757"/>
                    <a:pt x="183" y="3693"/>
                  </a:cubicBezTo>
                  <a:cubicBezTo>
                    <a:pt x="183" y="3898"/>
                    <a:pt x="183" y="4081"/>
                    <a:pt x="183" y="4263"/>
                  </a:cubicBezTo>
                  <a:cubicBezTo>
                    <a:pt x="183" y="4355"/>
                    <a:pt x="183" y="4469"/>
                    <a:pt x="183" y="4560"/>
                  </a:cubicBezTo>
                  <a:cubicBezTo>
                    <a:pt x="229" y="5016"/>
                    <a:pt x="1" y="5519"/>
                    <a:pt x="457" y="5907"/>
                  </a:cubicBezTo>
                  <a:cubicBezTo>
                    <a:pt x="594" y="5975"/>
                    <a:pt x="731" y="6021"/>
                    <a:pt x="868" y="6021"/>
                  </a:cubicBezTo>
                  <a:cubicBezTo>
                    <a:pt x="1028" y="6044"/>
                    <a:pt x="1187" y="6044"/>
                    <a:pt x="1347" y="6044"/>
                  </a:cubicBezTo>
                  <a:cubicBezTo>
                    <a:pt x="2245" y="6044"/>
                    <a:pt x="3143" y="6054"/>
                    <a:pt x="4041" y="6054"/>
                  </a:cubicBezTo>
                  <a:cubicBezTo>
                    <a:pt x="4490" y="6054"/>
                    <a:pt x="4938" y="6051"/>
                    <a:pt x="5387" y="6044"/>
                  </a:cubicBezTo>
                  <a:cubicBezTo>
                    <a:pt x="6049" y="6044"/>
                    <a:pt x="6323" y="5724"/>
                    <a:pt x="6278" y="5062"/>
                  </a:cubicBezTo>
                  <a:cubicBezTo>
                    <a:pt x="6232" y="4537"/>
                    <a:pt x="6232" y="3989"/>
                    <a:pt x="6072" y="3464"/>
                  </a:cubicBezTo>
                  <a:cubicBezTo>
                    <a:pt x="5890" y="3213"/>
                    <a:pt x="5867" y="2939"/>
                    <a:pt x="5912" y="2665"/>
                  </a:cubicBezTo>
                  <a:cubicBezTo>
                    <a:pt x="6049" y="2004"/>
                    <a:pt x="5821" y="1364"/>
                    <a:pt x="5912" y="703"/>
                  </a:cubicBezTo>
                  <a:cubicBezTo>
                    <a:pt x="5958" y="360"/>
                    <a:pt x="5707" y="292"/>
                    <a:pt x="5524" y="155"/>
                  </a:cubicBezTo>
                  <a:lnTo>
                    <a:pt x="5547" y="132"/>
                  </a:lnTo>
                  <a:cubicBezTo>
                    <a:pt x="5429" y="46"/>
                    <a:pt x="5320" y="0"/>
                    <a:pt x="52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37;p55"/>
            <p:cNvSpPr/>
            <p:nvPr/>
          </p:nvSpPr>
          <p:spPr>
            <a:xfrm rot="588520">
              <a:off x="6743611" y="2470455"/>
              <a:ext cx="179269" cy="170310"/>
            </a:xfrm>
            <a:custGeom>
              <a:avLst/>
              <a:gdLst/>
              <a:ahLst/>
              <a:cxnLst/>
              <a:rect l="l" t="t" r="r" b="b"/>
              <a:pathLst>
                <a:path w="6323" h="6007" extrusionOk="0">
                  <a:moveTo>
                    <a:pt x="1470" y="1"/>
                  </a:moveTo>
                  <a:cubicBezTo>
                    <a:pt x="804" y="1"/>
                    <a:pt x="749" y="277"/>
                    <a:pt x="525" y="1394"/>
                  </a:cubicBezTo>
                  <a:cubicBezTo>
                    <a:pt x="480" y="1622"/>
                    <a:pt x="434" y="1873"/>
                    <a:pt x="411" y="2102"/>
                  </a:cubicBezTo>
                  <a:cubicBezTo>
                    <a:pt x="297" y="2718"/>
                    <a:pt x="320" y="3334"/>
                    <a:pt x="183" y="3928"/>
                  </a:cubicBezTo>
                  <a:cubicBezTo>
                    <a:pt x="23" y="4361"/>
                    <a:pt x="137" y="4841"/>
                    <a:pt x="0" y="5274"/>
                  </a:cubicBezTo>
                  <a:cubicBezTo>
                    <a:pt x="343" y="5662"/>
                    <a:pt x="845" y="5457"/>
                    <a:pt x="1256" y="5594"/>
                  </a:cubicBezTo>
                  <a:cubicBezTo>
                    <a:pt x="1393" y="5662"/>
                    <a:pt x="1537" y="5680"/>
                    <a:pt x="1685" y="5680"/>
                  </a:cubicBezTo>
                  <a:cubicBezTo>
                    <a:pt x="1845" y="5680"/>
                    <a:pt x="2008" y="5659"/>
                    <a:pt x="2170" y="5659"/>
                  </a:cubicBezTo>
                  <a:cubicBezTo>
                    <a:pt x="2308" y="5659"/>
                    <a:pt x="2446" y="5675"/>
                    <a:pt x="2580" y="5731"/>
                  </a:cubicBezTo>
                  <a:lnTo>
                    <a:pt x="2648" y="5731"/>
                  </a:lnTo>
                  <a:lnTo>
                    <a:pt x="2717" y="5754"/>
                  </a:lnTo>
                  <a:cubicBezTo>
                    <a:pt x="2774" y="5811"/>
                    <a:pt x="2831" y="5839"/>
                    <a:pt x="2888" y="5839"/>
                  </a:cubicBezTo>
                  <a:cubicBezTo>
                    <a:pt x="2945" y="5839"/>
                    <a:pt x="3002" y="5811"/>
                    <a:pt x="3059" y="5754"/>
                  </a:cubicBezTo>
                  <a:cubicBezTo>
                    <a:pt x="3099" y="5727"/>
                    <a:pt x="3147" y="5716"/>
                    <a:pt x="3194" y="5716"/>
                  </a:cubicBezTo>
                  <a:cubicBezTo>
                    <a:pt x="3227" y="5716"/>
                    <a:pt x="3259" y="5721"/>
                    <a:pt x="3287" y="5731"/>
                  </a:cubicBezTo>
                  <a:cubicBezTo>
                    <a:pt x="3356" y="5799"/>
                    <a:pt x="3447" y="5868"/>
                    <a:pt x="3538" y="5891"/>
                  </a:cubicBezTo>
                  <a:cubicBezTo>
                    <a:pt x="3748" y="5988"/>
                    <a:pt x="3967" y="6001"/>
                    <a:pt x="4183" y="6001"/>
                  </a:cubicBezTo>
                  <a:cubicBezTo>
                    <a:pt x="4255" y="6001"/>
                    <a:pt x="4326" y="5999"/>
                    <a:pt x="4397" y="5999"/>
                  </a:cubicBezTo>
                  <a:cubicBezTo>
                    <a:pt x="4461" y="5999"/>
                    <a:pt x="4525" y="6000"/>
                    <a:pt x="4588" y="6005"/>
                  </a:cubicBezTo>
                  <a:cubicBezTo>
                    <a:pt x="4672" y="6005"/>
                    <a:pt x="4755" y="6006"/>
                    <a:pt x="4838" y="6006"/>
                  </a:cubicBezTo>
                  <a:cubicBezTo>
                    <a:pt x="5231" y="6006"/>
                    <a:pt x="5610" y="5975"/>
                    <a:pt x="5912" y="5617"/>
                  </a:cubicBezTo>
                  <a:cubicBezTo>
                    <a:pt x="6118" y="5137"/>
                    <a:pt x="6095" y="4612"/>
                    <a:pt x="6118" y="4110"/>
                  </a:cubicBezTo>
                  <a:cubicBezTo>
                    <a:pt x="6049" y="3722"/>
                    <a:pt x="6095" y="3334"/>
                    <a:pt x="6163" y="2946"/>
                  </a:cubicBezTo>
                  <a:cubicBezTo>
                    <a:pt x="6255" y="2535"/>
                    <a:pt x="6323" y="2102"/>
                    <a:pt x="6003" y="1736"/>
                  </a:cubicBezTo>
                  <a:cubicBezTo>
                    <a:pt x="5889" y="1417"/>
                    <a:pt x="6003" y="1074"/>
                    <a:pt x="6026" y="755"/>
                  </a:cubicBezTo>
                  <a:cubicBezTo>
                    <a:pt x="6026" y="391"/>
                    <a:pt x="5906" y="228"/>
                    <a:pt x="5571" y="228"/>
                  </a:cubicBezTo>
                  <a:cubicBezTo>
                    <a:pt x="5548" y="228"/>
                    <a:pt x="5525" y="228"/>
                    <a:pt x="5501" y="230"/>
                  </a:cubicBezTo>
                  <a:cubicBezTo>
                    <a:pt x="5390" y="239"/>
                    <a:pt x="5279" y="252"/>
                    <a:pt x="5171" y="252"/>
                  </a:cubicBezTo>
                  <a:cubicBezTo>
                    <a:pt x="5013" y="252"/>
                    <a:pt x="4861" y="224"/>
                    <a:pt x="4725" y="116"/>
                  </a:cubicBezTo>
                  <a:cubicBezTo>
                    <a:pt x="4573" y="164"/>
                    <a:pt x="4421" y="181"/>
                    <a:pt x="4269" y="181"/>
                  </a:cubicBezTo>
                  <a:cubicBezTo>
                    <a:pt x="3990" y="181"/>
                    <a:pt x="3714" y="123"/>
                    <a:pt x="3447" y="93"/>
                  </a:cubicBezTo>
                  <a:cubicBezTo>
                    <a:pt x="3082" y="93"/>
                    <a:pt x="2717" y="70"/>
                    <a:pt x="2351" y="70"/>
                  </a:cubicBezTo>
                  <a:cubicBezTo>
                    <a:pt x="1974" y="31"/>
                    <a:pt x="1689" y="1"/>
                    <a:pt x="14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38;p55"/>
            <p:cNvSpPr/>
            <p:nvPr/>
          </p:nvSpPr>
          <p:spPr>
            <a:xfrm rot="588520">
              <a:off x="6580656" y="2422646"/>
              <a:ext cx="189646" cy="176548"/>
            </a:xfrm>
            <a:custGeom>
              <a:avLst/>
              <a:gdLst/>
              <a:ahLst/>
              <a:cxnLst/>
              <a:rect l="l" t="t" r="r" b="b"/>
              <a:pathLst>
                <a:path w="6689" h="6227" extrusionOk="0">
                  <a:moveTo>
                    <a:pt x="1932" y="1"/>
                  </a:moveTo>
                  <a:cubicBezTo>
                    <a:pt x="1852" y="1"/>
                    <a:pt x="1782" y="31"/>
                    <a:pt x="1713" y="100"/>
                  </a:cubicBezTo>
                  <a:lnTo>
                    <a:pt x="1736" y="100"/>
                  </a:lnTo>
                  <a:cubicBezTo>
                    <a:pt x="1576" y="169"/>
                    <a:pt x="1621" y="351"/>
                    <a:pt x="1553" y="488"/>
                  </a:cubicBezTo>
                  <a:cubicBezTo>
                    <a:pt x="1553" y="534"/>
                    <a:pt x="1530" y="580"/>
                    <a:pt x="1484" y="625"/>
                  </a:cubicBezTo>
                  <a:cubicBezTo>
                    <a:pt x="1370" y="922"/>
                    <a:pt x="1256" y="1242"/>
                    <a:pt x="1142" y="1538"/>
                  </a:cubicBezTo>
                  <a:cubicBezTo>
                    <a:pt x="800" y="2634"/>
                    <a:pt x="457" y="3730"/>
                    <a:pt x="92" y="4848"/>
                  </a:cubicBezTo>
                  <a:cubicBezTo>
                    <a:pt x="1" y="5282"/>
                    <a:pt x="298" y="5327"/>
                    <a:pt x="617" y="5396"/>
                  </a:cubicBezTo>
                  <a:cubicBezTo>
                    <a:pt x="1758" y="5647"/>
                    <a:pt x="2922" y="5761"/>
                    <a:pt x="4087" y="5944"/>
                  </a:cubicBezTo>
                  <a:cubicBezTo>
                    <a:pt x="4406" y="6011"/>
                    <a:pt x="4688" y="6226"/>
                    <a:pt x="5005" y="6226"/>
                  </a:cubicBezTo>
                  <a:cubicBezTo>
                    <a:pt x="5120" y="6226"/>
                    <a:pt x="5238" y="6199"/>
                    <a:pt x="5365" y="6126"/>
                  </a:cubicBezTo>
                  <a:cubicBezTo>
                    <a:pt x="5433" y="5944"/>
                    <a:pt x="5502" y="5761"/>
                    <a:pt x="5570" y="5556"/>
                  </a:cubicBezTo>
                  <a:cubicBezTo>
                    <a:pt x="5981" y="5053"/>
                    <a:pt x="5913" y="4414"/>
                    <a:pt x="6072" y="3844"/>
                  </a:cubicBezTo>
                  <a:cubicBezTo>
                    <a:pt x="6141" y="3615"/>
                    <a:pt x="6209" y="3387"/>
                    <a:pt x="6232" y="3136"/>
                  </a:cubicBezTo>
                  <a:cubicBezTo>
                    <a:pt x="6232" y="2794"/>
                    <a:pt x="6346" y="2451"/>
                    <a:pt x="6369" y="2086"/>
                  </a:cubicBezTo>
                  <a:cubicBezTo>
                    <a:pt x="6415" y="1607"/>
                    <a:pt x="6689" y="1082"/>
                    <a:pt x="6255" y="648"/>
                  </a:cubicBezTo>
                  <a:cubicBezTo>
                    <a:pt x="5684" y="580"/>
                    <a:pt x="5114" y="557"/>
                    <a:pt x="4543" y="443"/>
                  </a:cubicBezTo>
                  <a:cubicBezTo>
                    <a:pt x="3721" y="260"/>
                    <a:pt x="2877" y="374"/>
                    <a:pt x="2055" y="100"/>
                  </a:cubicBezTo>
                  <a:cubicBezTo>
                    <a:pt x="2032" y="77"/>
                    <a:pt x="2032" y="32"/>
                    <a:pt x="2009" y="9"/>
                  </a:cubicBezTo>
                  <a:cubicBezTo>
                    <a:pt x="1982" y="4"/>
                    <a:pt x="1957" y="1"/>
                    <a:pt x="19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39;p55"/>
            <p:cNvSpPr/>
            <p:nvPr/>
          </p:nvSpPr>
          <p:spPr>
            <a:xfrm rot="588520">
              <a:off x="7238219" y="4199826"/>
              <a:ext cx="18145" cy="15622"/>
            </a:xfrm>
            <a:custGeom>
              <a:avLst/>
              <a:gdLst/>
              <a:ahLst/>
              <a:cxnLst/>
              <a:rect l="l" t="t" r="r" b="b"/>
              <a:pathLst>
                <a:path w="640" h="551" extrusionOk="0">
                  <a:moveTo>
                    <a:pt x="252" y="0"/>
                  </a:moveTo>
                  <a:cubicBezTo>
                    <a:pt x="115" y="46"/>
                    <a:pt x="1" y="114"/>
                    <a:pt x="1" y="297"/>
                  </a:cubicBezTo>
                  <a:cubicBezTo>
                    <a:pt x="16" y="480"/>
                    <a:pt x="92" y="551"/>
                    <a:pt x="202" y="551"/>
                  </a:cubicBezTo>
                  <a:cubicBezTo>
                    <a:pt x="257" y="551"/>
                    <a:pt x="320" y="533"/>
                    <a:pt x="389" y="502"/>
                  </a:cubicBezTo>
                  <a:cubicBezTo>
                    <a:pt x="457" y="434"/>
                    <a:pt x="503" y="388"/>
                    <a:pt x="571" y="320"/>
                  </a:cubicBezTo>
                  <a:cubicBezTo>
                    <a:pt x="640" y="23"/>
                    <a:pt x="434" y="23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40;p55"/>
            <p:cNvSpPr/>
            <p:nvPr/>
          </p:nvSpPr>
          <p:spPr>
            <a:xfrm rot="588520">
              <a:off x="7180082" y="4203608"/>
              <a:ext cx="6493" cy="3601"/>
            </a:xfrm>
            <a:custGeom>
              <a:avLst/>
              <a:gdLst/>
              <a:ahLst/>
              <a:cxnLst/>
              <a:rect l="l" t="t" r="r" b="b"/>
              <a:pathLst>
                <a:path w="229" h="127" extrusionOk="0">
                  <a:moveTo>
                    <a:pt x="173" y="0"/>
                  </a:moveTo>
                  <a:cubicBezTo>
                    <a:pt x="91" y="0"/>
                    <a:pt x="38" y="45"/>
                    <a:pt x="0" y="120"/>
                  </a:cubicBezTo>
                  <a:cubicBezTo>
                    <a:pt x="20" y="124"/>
                    <a:pt x="38" y="126"/>
                    <a:pt x="55" y="126"/>
                  </a:cubicBezTo>
                  <a:cubicBezTo>
                    <a:pt x="137" y="126"/>
                    <a:pt x="190" y="82"/>
                    <a:pt x="228" y="6"/>
                  </a:cubicBezTo>
                  <a:cubicBezTo>
                    <a:pt x="209" y="2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41;p55"/>
            <p:cNvSpPr/>
            <p:nvPr/>
          </p:nvSpPr>
          <p:spPr>
            <a:xfrm rot="588520">
              <a:off x="6564792" y="2054034"/>
              <a:ext cx="10377" cy="11029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366" y="1"/>
                  </a:moveTo>
                  <a:cubicBezTo>
                    <a:pt x="115" y="1"/>
                    <a:pt x="0" y="138"/>
                    <a:pt x="46" y="389"/>
                  </a:cubicBezTo>
                  <a:cubicBezTo>
                    <a:pt x="206" y="298"/>
                    <a:pt x="343" y="184"/>
                    <a:pt x="366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42;p55"/>
            <p:cNvSpPr/>
            <p:nvPr/>
          </p:nvSpPr>
          <p:spPr>
            <a:xfrm rot="588520">
              <a:off x="6558053" y="2063680"/>
              <a:ext cx="6521" cy="8449"/>
            </a:xfrm>
            <a:custGeom>
              <a:avLst/>
              <a:gdLst/>
              <a:ahLst/>
              <a:cxnLst/>
              <a:rect l="l" t="t" r="r" b="b"/>
              <a:pathLst>
                <a:path w="230" h="298" extrusionOk="0">
                  <a:moveTo>
                    <a:pt x="229" y="1"/>
                  </a:moveTo>
                  <a:lnTo>
                    <a:pt x="229" y="1"/>
                  </a:lnTo>
                  <a:cubicBezTo>
                    <a:pt x="46" y="24"/>
                    <a:pt x="1" y="161"/>
                    <a:pt x="1" y="298"/>
                  </a:cubicBezTo>
                  <a:cubicBezTo>
                    <a:pt x="115" y="252"/>
                    <a:pt x="206" y="138"/>
                    <a:pt x="229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43;p55"/>
            <p:cNvSpPr/>
            <p:nvPr/>
          </p:nvSpPr>
          <p:spPr>
            <a:xfrm rot="588520">
              <a:off x="6573428" y="2033427"/>
              <a:ext cx="5841" cy="5217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206" y="1"/>
                  </a:moveTo>
                  <a:cubicBezTo>
                    <a:pt x="137" y="69"/>
                    <a:pt x="69" y="115"/>
                    <a:pt x="0" y="183"/>
                  </a:cubicBezTo>
                  <a:cubicBezTo>
                    <a:pt x="92" y="161"/>
                    <a:pt x="160" y="92"/>
                    <a:pt x="206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44;p55"/>
            <p:cNvSpPr/>
            <p:nvPr/>
          </p:nvSpPr>
          <p:spPr>
            <a:xfrm rot="588520">
              <a:off x="6643203" y="2873151"/>
              <a:ext cx="120241" cy="112784"/>
            </a:xfrm>
            <a:custGeom>
              <a:avLst/>
              <a:gdLst/>
              <a:ahLst/>
              <a:cxnLst/>
              <a:rect l="l" t="t" r="r" b="b"/>
              <a:pathLst>
                <a:path w="4241" h="3978" extrusionOk="0">
                  <a:moveTo>
                    <a:pt x="2688" y="0"/>
                  </a:moveTo>
                  <a:cubicBezTo>
                    <a:pt x="2574" y="0"/>
                    <a:pt x="2437" y="0"/>
                    <a:pt x="2323" y="23"/>
                  </a:cubicBezTo>
                  <a:lnTo>
                    <a:pt x="2118" y="23"/>
                  </a:lnTo>
                  <a:cubicBezTo>
                    <a:pt x="2029" y="14"/>
                    <a:pt x="1942" y="10"/>
                    <a:pt x="1859" y="10"/>
                  </a:cubicBezTo>
                  <a:cubicBezTo>
                    <a:pt x="672" y="10"/>
                    <a:pt x="1" y="905"/>
                    <a:pt x="86" y="2397"/>
                  </a:cubicBezTo>
                  <a:cubicBezTo>
                    <a:pt x="269" y="3127"/>
                    <a:pt x="725" y="3607"/>
                    <a:pt x="1410" y="3881"/>
                  </a:cubicBezTo>
                  <a:cubicBezTo>
                    <a:pt x="1606" y="3951"/>
                    <a:pt x="1801" y="3978"/>
                    <a:pt x="2002" y="3978"/>
                  </a:cubicBezTo>
                  <a:cubicBezTo>
                    <a:pt x="2130" y="3978"/>
                    <a:pt x="2259" y="3967"/>
                    <a:pt x="2391" y="3949"/>
                  </a:cubicBezTo>
                  <a:cubicBezTo>
                    <a:pt x="2620" y="3903"/>
                    <a:pt x="2825" y="3812"/>
                    <a:pt x="3008" y="3698"/>
                  </a:cubicBezTo>
                  <a:cubicBezTo>
                    <a:pt x="3236" y="3561"/>
                    <a:pt x="3441" y="3424"/>
                    <a:pt x="3647" y="3287"/>
                  </a:cubicBezTo>
                  <a:cubicBezTo>
                    <a:pt x="3761" y="3219"/>
                    <a:pt x="3852" y="3127"/>
                    <a:pt x="3921" y="3013"/>
                  </a:cubicBezTo>
                  <a:cubicBezTo>
                    <a:pt x="4218" y="2648"/>
                    <a:pt x="4126" y="2192"/>
                    <a:pt x="4240" y="1781"/>
                  </a:cubicBezTo>
                  <a:cubicBezTo>
                    <a:pt x="4240" y="1689"/>
                    <a:pt x="4240" y="1621"/>
                    <a:pt x="4218" y="1530"/>
                  </a:cubicBezTo>
                  <a:cubicBezTo>
                    <a:pt x="4126" y="1096"/>
                    <a:pt x="3966" y="685"/>
                    <a:pt x="3670" y="366"/>
                  </a:cubicBezTo>
                  <a:cubicBezTo>
                    <a:pt x="3373" y="160"/>
                    <a:pt x="3076" y="0"/>
                    <a:pt x="2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45;p55"/>
            <p:cNvSpPr/>
            <p:nvPr/>
          </p:nvSpPr>
          <p:spPr>
            <a:xfrm rot="588520">
              <a:off x="6344054" y="4153109"/>
              <a:ext cx="832271" cy="107369"/>
            </a:xfrm>
            <a:custGeom>
              <a:avLst/>
              <a:gdLst/>
              <a:ahLst/>
              <a:cxnLst/>
              <a:rect l="l" t="t" r="r" b="b"/>
              <a:pathLst>
                <a:path w="29355" h="3787" extrusionOk="0">
                  <a:moveTo>
                    <a:pt x="29093" y="1"/>
                  </a:moveTo>
                  <a:cubicBezTo>
                    <a:pt x="29027" y="1"/>
                    <a:pt x="28956" y="13"/>
                    <a:pt x="28897" y="20"/>
                  </a:cubicBezTo>
                  <a:cubicBezTo>
                    <a:pt x="28592" y="61"/>
                    <a:pt x="28268" y="138"/>
                    <a:pt x="27943" y="138"/>
                  </a:cubicBezTo>
                  <a:cubicBezTo>
                    <a:pt x="27903" y="138"/>
                    <a:pt x="27864" y="137"/>
                    <a:pt x="27824" y="134"/>
                  </a:cubicBezTo>
                  <a:cubicBezTo>
                    <a:pt x="27733" y="157"/>
                    <a:pt x="27664" y="157"/>
                    <a:pt x="27573" y="180"/>
                  </a:cubicBezTo>
                  <a:cubicBezTo>
                    <a:pt x="27048" y="271"/>
                    <a:pt x="26523" y="340"/>
                    <a:pt x="25998" y="454"/>
                  </a:cubicBezTo>
                  <a:cubicBezTo>
                    <a:pt x="25907" y="477"/>
                    <a:pt x="25838" y="477"/>
                    <a:pt x="25747" y="500"/>
                  </a:cubicBezTo>
                  <a:cubicBezTo>
                    <a:pt x="25693" y="488"/>
                    <a:pt x="25638" y="483"/>
                    <a:pt x="25582" y="483"/>
                  </a:cubicBezTo>
                  <a:cubicBezTo>
                    <a:pt x="25456" y="483"/>
                    <a:pt x="25326" y="504"/>
                    <a:pt x="25202" y="504"/>
                  </a:cubicBezTo>
                  <a:cubicBezTo>
                    <a:pt x="25170" y="504"/>
                    <a:pt x="25139" y="503"/>
                    <a:pt x="25108" y="500"/>
                  </a:cubicBezTo>
                  <a:cubicBezTo>
                    <a:pt x="25062" y="568"/>
                    <a:pt x="24994" y="614"/>
                    <a:pt x="24902" y="637"/>
                  </a:cubicBezTo>
                  <a:cubicBezTo>
                    <a:pt x="24834" y="659"/>
                    <a:pt x="24765" y="659"/>
                    <a:pt x="24697" y="659"/>
                  </a:cubicBezTo>
                  <a:cubicBezTo>
                    <a:pt x="24606" y="682"/>
                    <a:pt x="24514" y="705"/>
                    <a:pt x="24446" y="728"/>
                  </a:cubicBezTo>
                  <a:cubicBezTo>
                    <a:pt x="24256" y="791"/>
                    <a:pt x="24058" y="805"/>
                    <a:pt x="23862" y="805"/>
                  </a:cubicBezTo>
                  <a:cubicBezTo>
                    <a:pt x="23705" y="805"/>
                    <a:pt x="23548" y="796"/>
                    <a:pt x="23396" y="796"/>
                  </a:cubicBezTo>
                  <a:cubicBezTo>
                    <a:pt x="23168" y="796"/>
                    <a:pt x="22939" y="796"/>
                    <a:pt x="22711" y="819"/>
                  </a:cubicBezTo>
                  <a:cubicBezTo>
                    <a:pt x="22574" y="819"/>
                    <a:pt x="22437" y="842"/>
                    <a:pt x="22300" y="888"/>
                  </a:cubicBezTo>
                  <a:cubicBezTo>
                    <a:pt x="22007" y="964"/>
                    <a:pt x="21720" y="977"/>
                    <a:pt x="21433" y="977"/>
                  </a:cubicBezTo>
                  <a:cubicBezTo>
                    <a:pt x="21296" y="977"/>
                    <a:pt x="21159" y="974"/>
                    <a:pt x="21021" y="974"/>
                  </a:cubicBezTo>
                  <a:cubicBezTo>
                    <a:pt x="20931" y="974"/>
                    <a:pt x="20840" y="975"/>
                    <a:pt x="20748" y="979"/>
                  </a:cubicBezTo>
                  <a:cubicBezTo>
                    <a:pt x="20566" y="979"/>
                    <a:pt x="20360" y="979"/>
                    <a:pt x="20178" y="1002"/>
                  </a:cubicBezTo>
                  <a:cubicBezTo>
                    <a:pt x="20041" y="1002"/>
                    <a:pt x="19881" y="1025"/>
                    <a:pt x="19744" y="1070"/>
                  </a:cubicBezTo>
                  <a:cubicBezTo>
                    <a:pt x="19450" y="1151"/>
                    <a:pt x="19151" y="1165"/>
                    <a:pt x="18850" y="1165"/>
                  </a:cubicBezTo>
                  <a:cubicBezTo>
                    <a:pt x="18699" y="1165"/>
                    <a:pt x="18548" y="1162"/>
                    <a:pt x="18396" y="1162"/>
                  </a:cubicBezTo>
                  <a:cubicBezTo>
                    <a:pt x="18169" y="1162"/>
                    <a:pt x="17941" y="1169"/>
                    <a:pt x="17712" y="1207"/>
                  </a:cubicBezTo>
                  <a:cubicBezTo>
                    <a:pt x="17530" y="1230"/>
                    <a:pt x="17324" y="1298"/>
                    <a:pt x="17142" y="1298"/>
                  </a:cubicBezTo>
                  <a:cubicBezTo>
                    <a:pt x="17051" y="1298"/>
                    <a:pt x="16982" y="1298"/>
                    <a:pt x="16914" y="1321"/>
                  </a:cubicBezTo>
                  <a:cubicBezTo>
                    <a:pt x="16850" y="1321"/>
                    <a:pt x="16798" y="1410"/>
                    <a:pt x="16741" y="1410"/>
                  </a:cubicBezTo>
                  <a:cubicBezTo>
                    <a:pt x="16716" y="1410"/>
                    <a:pt x="16690" y="1393"/>
                    <a:pt x="16662" y="1344"/>
                  </a:cubicBezTo>
                  <a:cubicBezTo>
                    <a:pt x="16594" y="1321"/>
                    <a:pt x="16526" y="1321"/>
                    <a:pt x="16457" y="1321"/>
                  </a:cubicBezTo>
                  <a:cubicBezTo>
                    <a:pt x="16252" y="1344"/>
                    <a:pt x="16046" y="1344"/>
                    <a:pt x="15841" y="1344"/>
                  </a:cubicBezTo>
                  <a:cubicBezTo>
                    <a:pt x="15590" y="1336"/>
                    <a:pt x="15339" y="1334"/>
                    <a:pt x="15088" y="1334"/>
                  </a:cubicBezTo>
                  <a:cubicBezTo>
                    <a:pt x="14585" y="1334"/>
                    <a:pt x="14083" y="1344"/>
                    <a:pt x="13581" y="1344"/>
                  </a:cubicBezTo>
                  <a:cubicBezTo>
                    <a:pt x="13102" y="1321"/>
                    <a:pt x="12645" y="1321"/>
                    <a:pt x="12189" y="1207"/>
                  </a:cubicBezTo>
                  <a:cubicBezTo>
                    <a:pt x="11801" y="1162"/>
                    <a:pt x="11413" y="1162"/>
                    <a:pt x="11025" y="1139"/>
                  </a:cubicBezTo>
                  <a:cubicBezTo>
                    <a:pt x="10937" y="1144"/>
                    <a:pt x="10850" y="1147"/>
                    <a:pt x="10763" y="1147"/>
                  </a:cubicBezTo>
                  <a:cubicBezTo>
                    <a:pt x="10462" y="1147"/>
                    <a:pt x="10161" y="1113"/>
                    <a:pt x="9861" y="1025"/>
                  </a:cubicBezTo>
                  <a:cubicBezTo>
                    <a:pt x="9267" y="933"/>
                    <a:pt x="8674" y="979"/>
                    <a:pt x="8080" y="956"/>
                  </a:cubicBezTo>
                  <a:cubicBezTo>
                    <a:pt x="7937" y="966"/>
                    <a:pt x="7794" y="976"/>
                    <a:pt x="7651" y="976"/>
                  </a:cubicBezTo>
                  <a:cubicBezTo>
                    <a:pt x="7475" y="976"/>
                    <a:pt x="7298" y="961"/>
                    <a:pt x="7122" y="910"/>
                  </a:cubicBezTo>
                  <a:cubicBezTo>
                    <a:pt x="7030" y="888"/>
                    <a:pt x="6939" y="865"/>
                    <a:pt x="6848" y="842"/>
                  </a:cubicBezTo>
                  <a:cubicBezTo>
                    <a:pt x="6619" y="819"/>
                    <a:pt x="6414" y="819"/>
                    <a:pt x="6186" y="819"/>
                  </a:cubicBezTo>
                  <a:cubicBezTo>
                    <a:pt x="6125" y="819"/>
                    <a:pt x="6064" y="809"/>
                    <a:pt x="6003" y="809"/>
                  </a:cubicBezTo>
                  <a:cubicBezTo>
                    <a:pt x="5973" y="809"/>
                    <a:pt x="5942" y="812"/>
                    <a:pt x="5912" y="819"/>
                  </a:cubicBezTo>
                  <a:cubicBezTo>
                    <a:pt x="5851" y="819"/>
                    <a:pt x="5800" y="809"/>
                    <a:pt x="5746" y="809"/>
                  </a:cubicBezTo>
                  <a:cubicBezTo>
                    <a:pt x="5719" y="809"/>
                    <a:pt x="5691" y="812"/>
                    <a:pt x="5661" y="819"/>
                  </a:cubicBezTo>
                  <a:cubicBezTo>
                    <a:pt x="5478" y="819"/>
                    <a:pt x="5318" y="796"/>
                    <a:pt x="5136" y="796"/>
                  </a:cubicBezTo>
                  <a:cubicBezTo>
                    <a:pt x="5038" y="796"/>
                    <a:pt x="4940" y="798"/>
                    <a:pt x="4842" y="798"/>
                  </a:cubicBezTo>
                  <a:cubicBezTo>
                    <a:pt x="4598" y="798"/>
                    <a:pt x="4353" y="787"/>
                    <a:pt x="4109" y="705"/>
                  </a:cubicBezTo>
                  <a:cubicBezTo>
                    <a:pt x="3857" y="637"/>
                    <a:pt x="3584" y="637"/>
                    <a:pt x="3310" y="614"/>
                  </a:cubicBezTo>
                  <a:cubicBezTo>
                    <a:pt x="3241" y="614"/>
                    <a:pt x="3150" y="591"/>
                    <a:pt x="3059" y="591"/>
                  </a:cubicBezTo>
                  <a:cubicBezTo>
                    <a:pt x="2876" y="545"/>
                    <a:pt x="2716" y="500"/>
                    <a:pt x="2534" y="477"/>
                  </a:cubicBezTo>
                  <a:cubicBezTo>
                    <a:pt x="2237" y="431"/>
                    <a:pt x="1917" y="431"/>
                    <a:pt x="1598" y="431"/>
                  </a:cubicBezTo>
                  <a:cubicBezTo>
                    <a:pt x="1324" y="431"/>
                    <a:pt x="1073" y="408"/>
                    <a:pt x="799" y="340"/>
                  </a:cubicBezTo>
                  <a:cubicBezTo>
                    <a:pt x="708" y="317"/>
                    <a:pt x="616" y="306"/>
                    <a:pt x="525" y="306"/>
                  </a:cubicBezTo>
                  <a:cubicBezTo>
                    <a:pt x="434" y="306"/>
                    <a:pt x="342" y="317"/>
                    <a:pt x="251" y="340"/>
                  </a:cubicBezTo>
                  <a:cubicBezTo>
                    <a:pt x="137" y="408"/>
                    <a:pt x="23" y="500"/>
                    <a:pt x="0" y="659"/>
                  </a:cubicBezTo>
                  <a:cubicBezTo>
                    <a:pt x="68" y="910"/>
                    <a:pt x="160" y="1162"/>
                    <a:pt x="274" y="1413"/>
                  </a:cubicBezTo>
                  <a:cubicBezTo>
                    <a:pt x="297" y="1481"/>
                    <a:pt x="342" y="1572"/>
                    <a:pt x="342" y="1664"/>
                  </a:cubicBezTo>
                  <a:cubicBezTo>
                    <a:pt x="365" y="2326"/>
                    <a:pt x="662" y="2691"/>
                    <a:pt x="1347" y="2782"/>
                  </a:cubicBezTo>
                  <a:cubicBezTo>
                    <a:pt x="1598" y="2828"/>
                    <a:pt x="1872" y="2873"/>
                    <a:pt x="2100" y="3056"/>
                  </a:cubicBezTo>
                  <a:cubicBezTo>
                    <a:pt x="2174" y="3147"/>
                    <a:pt x="2263" y="3169"/>
                    <a:pt x="2357" y="3169"/>
                  </a:cubicBezTo>
                  <a:cubicBezTo>
                    <a:pt x="2448" y="3169"/>
                    <a:pt x="2544" y="3148"/>
                    <a:pt x="2636" y="3148"/>
                  </a:cubicBezTo>
                  <a:cubicBezTo>
                    <a:pt x="2713" y="3148"/>
                    <a:pt x="2787" y="3163"/>
                    <a:pt x="2853" y="3216"/>
                  </a:cubicBezTo>
                  <a:cubicBezTo>
                    <a:pt x="3376" y="3216"/>
                    <a:pt x="3850" y="3446"/>
                    <a:pt x="4358" y="3446"/>
                  </a:cubicBezTo>
                  <a:cubicBezTo>
                    <a:pt x="4448" y="3446"/>
                    <a:pt x="4540" y="3438"/>
                    <a:pt x="4634" y="3421"/>
                  </a:cubicBezTo>
                  <a:cubicBezTo>
                    <a:pt x="4780" y="3491"/>
                    <a:pt x="4931" y="3510"/>
                    <a:pt x="5083" y="3510"/>
                  </a:cubicBezTo>
                  <a:cubicBezTo>
                    <a:pt x="5257" y="3510"/>
                    <a:pt x="5433" y="3485"/>
                    <a:pt x="5608" y="3485"/>
                  </a:cubicBezTo>
                  <a:cubicBezTo>
                    <a:pt x="5780" y="3485"/>
                    <a:pt x="5952" y="3509"/>
                    <a:pt x="6117" y="3604"/>
                  </a:cubicBezTo>
                  <a:lnTo>
                    <a:pt x="6163" y="3649"/>
                  </a:lnTo>
                  <a:lnTo>
                    <a:pt x="6231" y="3627"/>
                  </a:lnTo>
                  <a:cubicBezTo>
                    <a:pt x="7416" y="3691"/>
                    <a:pt x="8601" y="3710"/>
                    <a:pt x="9787" y="3710"/>
                  </a:cubicBezTo>
                  <a:cubicBezTo>
                    <a:pt x="11433" y="3710"/>
                    <a:pt x="13079" y="3674"/>
                    <a:pt x="14725" y="3674"/>
                  </a:cubicBezTo>
                  <a:cubicBezTo>
                    <a:pt x="16071" y="3674"/>
                    <a:pt x="17417" y="3698"/>
                    <a:pt x="18762" y="3786"/>
                  </a:cubicBezTo>
                  <a:lnTo>
                    <a:pt x="20908" y="3786"/>
                  </a:lnTo>
                  <a:cubicBezTo>
                    <a:pt x="21022" y="3718"/>
                    <a:pt x="21136" y="3672"/>
                    <a:pt x="21273" y="3604"/>
                  </a:cubicBezTo>
                  <a:cubicBezTo>
                    <a:pt x="21431" y="3509"/>
                    <a:pt x="21602" y="3485"/>
                    <a:pt x="21779" y="3485"/>
                  </a:cubicBezTo>
                  <a:cubicBezTo>
                    <a:pt x="21957" y="3485"/>
                    <a:pt x="22141" y="3510"/>
                    <a:pt x="22320" y="3510"/>
                  </a:cubicBezTo>
                  <a:cubicBezTo>
                    <a:pt x="22478" y="3510"/>
                    <a:pt x="22633" y="3491"/>
                    <a:pt x="22780" y="3421"/>
                  </a:cubicBezTo>
                  <a:cubicBezTo>
                    <a:pt x="23716" y="3216"/>
                    <a:pt x="24697" y="3307"/>
                    <a:pt x="25633" y="3033"/>
                  </a:cubicBezTo>
                  <a:cubicBezTo>
                    <a:pt x="25724" y="2960"/>
                    <a:pt x="25826" y="2946"/>
                    <a:pt x="25931" y="2946"/>
                  </a:cubicBezTo>
                  <a:cubicBezTo>
                    <a:pt x="26000" y="2946"/>
                    <a:pt x="26071" y="2952"/>
                    <a:pt x="26140" y="2952"/>
                  </a:cubicBezTo>
                  <a:cubicBezTo>
                    <a:pt x="26226" y="2952"/>
                    <a:pt x="26310" y="2942"/>
                    <a:pt x="26386" y="2896"/>
                  </a:cubicBezTo>
                  <a:cubicBezTo>
                    <a:pt x="26455" y="2873"/>
                    <a:pt x="26500" y="2851"/>
                    <a:pt x="26569" y="2851"/>
                  </a:cubicBezTo>
                  <a:cubicBezTo>
                    <a:pt x="26797" y="2736"/>
                    <a:pt x="27071" y="2828"/>
                    <a:pt x="27299" y="2691"/>
                  </a:cubicBezTo>
                  <a:lnTo>
                    <a:pt x="27368" y="2668"/>
                  </a:lnTo>
                  <a:lnTo>
                    <a:pt x="27459" y="2668"/>
                  </a:lnTo>
                  <a:cubicBezTo>
                    <a:pt x="27733" y="2463"/>
                    <a:pt x="28098" y="2463"/>
                    <a:pt x="28395" y="2348"/>
                  </a:cubicBezTo>
                  <a:cubicBezTo>
                    <a:pt x="28874" y="1755"/>
                    <a:pt x="28988" y="979"/>
                    <a:pt x="29308" y="317"/>
                  </a:cubicBezTo>
                  <a:cubicBezTo>
                    <a:pt x="29354" y="54"/>
                    <a:pt x="29233" y="1"/>
                    <a:pt x="29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46;p55"/>
            <p:cNvSpPr/>
            <p:nvPr/>
          </p:nvSpPr>
          <p:spPr>
            <a:xfrm rot="588520">
              <a:off x="7012216" y="4201660"/>
              <a:ext cx="36914" cy="6918"/>
            </a:xfrm>
            <a:custGeom>
              <a:avLst/>
              <a:gdLst/>
              <a:ahLst/>
              <a:cxnLst/>
              <a:rect l="l" t="t" r="r" b="b"/>
              <a:pathLst>
                <a:path w="1302" h="244" extrusionOk="0">
                  <a:moveTo>
                    <a:pt x="703" y="1"/>
                  </a:moveTo>
                  <a:cubicBezTo>
                    <a:pt x="463" y="1"/>
                    <a:pt x="225" y="35"/>
                    <a:pt x="1" y="184"/>
                  </a:cubicBezTo>
                  <a:cubicBezTo>
                    <a:pt x="20" y="183"/>
                    <a:pt x="40" y="183"/>
                    <a:pt x="60" y="183"/>
                  </a:cubicBezTo>
                  <a:cubicBezTo>
                    <a:pt x="283" y="183"/>
                    <a:pt x="516" y="243"/>
                    <a:pt x="742" y="243"/>
                  </a:cubicBezTo>
                  <a:cubicBezTo>
                    <a:pt x="938" y="243"/>
                    <a:pt x="1129" y="197"/>
                    <a:pt x="1302" y="25"/>
                  </a:cubicBezTo>
                  <a:cubicBezTo>
                    <a:pt x="1105" y="25"/>
                    <a:pt x="903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47;p55"/>
            <p:cNvSpPr/>
            <p:nvPr/>
          </p:nvSpPr>
          <p:spPr>
            <a:xfrm rot="588520">
              <a:off x="7048619" y="4202480"/>
              <a:ext cx="21406" cy="15849"/>
            </a:xfrm>
            <a:custGeom>
              <a:avLst/>
              <a:gdLst/>
              <a:ahLst/>
              <a:cxnLst/>
              <a:rect l="l" t="t" r="r" b="b"/>
              <a:pathLst>
                <a:path w="755" h="559" extrusionOk="0">
                  <a:moveTo>
                    <a:pt x="544" y="0"/>
                  </a:moveTo>
                  <a:cubicBezTo>
                    <a:pt x="351" y="0"/>
                    <a:pt x="169" y="36"/>
                    <a:pt x="1" y="171"/>
                  </a:cubicBezTo>
                  <a:cubicBezTo>
                    <a:pt x="138" y="285"/>
                    <a:pt x="252" y="422"/>
                    <a:pt x="389" y="559"/>
                  </a:cubicBezTo>
                  <a:cubicBezTo>
                    <a:pt x="343" y="262"/>
                    <a:pt x="640" y="193"/>
                    <a:pt x="754" y="11"/>
                  </a:cubicBezTo>
                  <a:cubicBezTo>
                    <a:pt x="683" y="5"/>
                    <a:pt x="613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48;p55"/>
            <p:cNvSpPr/>
            <p:nvPr/>
          </p:nvSpPr>
          <p:spPr>
            <a:xfrm rot="588520">
              <a:off x="6628345" y="2936008"/>
              <a:ext cx="5188" cy="2920"/>
            </a:xfrm>
            <a:custGeom>
              <a:avLst/>
              <a:gdLst/>
              <a:ahLst/>
              <a:cxnLst/>
              <a:rect l="l" t="t" r="r" b="b"/>
              <a:pathLst>
                <a:path w="183" h="103" extrusionOk="0">
                  <a:moveTo>
                    <a:pt x="0" y="0"/>
                  </a:moveTo>
                  <a:cubicBezTo>
                    <a:pt x="34" y="69"/>
                    <a:pt x="63" y="103"/>
                    <a:pt x="91" y="103"/>
                  </a:cubicBezTo>
                  <a:cubicBezTo>
                    <a:pt x="120" y="103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49;p55"/>
            <p:cNvSpPr/>
            <p:nvPr/>
          </p:nvSpPr>
          <p:spPr>
            <a:xfrm rot="588520">
              <a:off x="6634118" y="2931761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0"/>
                  </a:moveTo>
                  <a:cubicBezTo>
                    <a:pt x="115" y="69"/>
                    <a:pt x="69" y="115"/>
                    <a:pt x="1" y="183"/>
                  </a:cubicBezTo>
                  <a:cubicBezTo>
                    <a:pt x="69" y="115"/>
                    <a:pt x="115" y="69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150;p55"/>
            <p:cNvSpPr/>
            <p:nvPr/>
          </p:nvSpPr>
          <p:spPr>
            <a:xfrm rot="588520">
              <a:off x="7108700" y="4214082"/>
              <a:ext cx="2608" cy="260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0"/>
                  </a:moveTo>
                  <a:lnTo>
                    <a:pt x="1" y="46"/>
                  </a:lnTo>
                  <a:lnTo>
                    <a:pt x="92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151;p55"/>
            <p:cNvSpPr/>
            <p:nvPr/>
          </p:nvSpPr>
          <p:spPr>
            <a:xfrm rot="588520">
              <a:off x="6949572" y="4203963"/>
              <a:ext cx="5188" cy="10320"/>
            </a:xfrm>
            <a:custGeom>
              <a:avLst/>
              <a:gdLst/>
              <a:ahLst/>
              <a:cxnLst/>
              <a:rect l="l" t="t" r="r" b="b"/>
              <a:pathLst>
                <a:path w="183" h="364" extrusionOk="0">
                  <a:moveTo>
                    <a:pt x="74" y="1"/>
                  </a:moveTo>
                  <a:cubicBezTo>
                    <a:pt x="46" y="1"/>
                    <a:pt x="21" y="13"/>
                    <a:pt x="0" y="44"/>
                  </a:cubicBezTo>
                  <a:cubicBezTo>
                    <a:pt x="0" y="135"/>
                    <a:pt x="23" y="250"/>
                    <a:pt x="23" y="364"/>
                  </a:cubicBezTo>
                  <a:cubicBezTo>
                    <a:pt x="160" y="295"/>
                    <a:pt x="160" y="181"/>
                    <a:pt x="183" y="44"/>
                  </a:cubicBezTo>
                  <a:cubicBezTo>
                    <a:pt x="145" y="19"/>
                    <a:pt x="10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152;p55"/>
            <p:cNvSpPr/>
            <p:nvPr/>
          </p:nvSpPr>
          <p:spPr>
            <a:xfrm rot="588520">
              <a:off x="6950485" y="4202369"/>
              <a:ext cx="5188" cy="2949"/>
            </a:xfrm>
            <a:custGeom>
              <a:avLst/>
              <a:gdLst/>
              <a:ahLst/>
              <a:cxnLst/>
              <a:rect l="l" t="t" r="r" b="b"/>
              <a:pathLst>
                <a:path w="183" h="104" extrusionOk="0">
                  <a:moveTo>
                    <a:pt x="92" y="0"/>
                  </a:moveTo>
                  <a:cubicBezTo>
                    <a:pt x="63" y="0"/>
                    <a:pt x="34" y="35"/>
                    <a:pt x="0" y="103"/>
                  </a:cubicBezTo>
                  <a:cubicBezTo>
                    <a:pt x="15" y="96"/>
                    <a:pt x="33" y="93"/>
                    <a:pt x="53" y="93"/>
                  </a:cubicBezTo>
                  <a:cubicBezTo>
                    <a:pt x="92" y="93"/>
                    <a:pt x="137" y="103"/>
                    <a:pt x="183" y="103"/>
                  </a:cubicBezTo>
                  <a:cubicBezTo>
                    <a:pt x="149" y="35"/>
                    <a:pt x="120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153;p55"/>
            <p:cNvSpPr/>
            <p:nvPr/>
          </p:nvSpPr>
          <p:spPr>
            <a:xfrm rot="588520">
              <a:off x="6862274" y="4153947"/>
              <a:ext cx="3260" cy="3090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85" y="1"/>
                  </a:moveTo>
                  <a:cubicBezTo>
                    <a:pt x="71" y="1"/>
                    <a:pt x="51" y="13"/>
                    <a:pt x="24" y="40"/>
                  </a:cubicBezTo>
                  <a:cubicBezTo>
                    <a:pt x="1" y="40"/>
                    <a:pt x="24" y="86"/>
                    <a:pt x="24" y="109"/>
                  </a:cubicBezTo>
                  <a:cubicBezTo>
                    <a:pt x="69" y="86"/>
                    <a:pt x="92" y="86"/>
                    <a:pt x="115" y="86"/>
                  </a:cubicBezTo>
                  <a:cubicBezTo>
                    <a:pt x="115" y="3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154;p55"/>
            <p:cNvSpPr/>
            <p:nvPr/>
          </p:nvSpPr>
          <p:spPr>
            <a:xfrm rot="588520">
              <a:off x="6614858" y="4107595"/>
              <a:ext cx="1985" cy="2608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46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9" y="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55;p55"/>
            <p:cNvSpPr/>
            <p:nvPr/>
          </p:nvSpPr>
          <p:spPr>
            <a:xfrm rot="588520">
              <a:off x="7034507" y="3289954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83"/>
                  </a:moveTo>
                  <a:lnTo>
                    <a:pt x="183" y="1"/>
                  </a:lnTo>
                  <a:lnTo>
                    <a:pt x="1" y="1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56;p55"/>
            <p:cNvSpPr/>
            <p:nvPr/>
          </p:nvSpPr>
          <p:spPr>
            <a:xfrm rot="588520">
              <a:off x="7044704" y="3291717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84" y="183"/>
                  </a:lnTo>
                  <a:cubicBezTo>
                    <a:pt x="184" y="115"/>
                    <a:pt x="184" y="69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57;p55"/>
            <p:cNvSpPr/>
            <p:nvPr/>
          </p:nvSpPr>
          <p:spPr>
            <a:xfrm rot="588520">
              <a:off x="6771379" y="3078222"/>
              <a:ext cx="10377" cy="8988"/>
            </a:xfrm>
            <a:custGeom>
              <a:avLst/>
              <a:gdLst/>
              <a:ahLst/>
              <a:cxnLst/>
              <a:rect l="l" t="t" r="r" b="b"/>
              <a:pathLst>
                <a:path w="366" h="317" extrusionOk="0">
                  <a:moveTo>
                    <a:pt x="171" y="0"/>
                  </a:moveTo>
                  <a:cubicBezTo>
                    <a:pt x="104" y="0"/>
                    <a:pt x="47" y="57"/>
                    <a:pt x="0" y="134"/>
                  </a:cubicBezTo>
                  <a:cubicBezTo>
                    <a:pt x="69" y="202"/>
                    <a:pt x="115" y="248"/>
                    <a:pt x="183" y="317"/>
                  </a:cubicBezTo>
                  <a:cubicBezTo>
                    <a:pt x="274" y="248"/>
                    <a:pt x="366" y="157"/>
                    <a:pt x="274" y="43"/>
                  </a:cubicBezTo>
                  <a:cubicBezTo>
                    <a:pt x="237" y="13"/>
                    <a:pt x="203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58;p55"/>
            <p:cNvSpPr/>
            <p:nvPr/>
          </p:nvSpPr>
          <p:spPr>
            <a:xfrm rot="588520">
              <a:off x="6757391" y="3121381"/>
              <a:ext cx="6521" cy="15565"/>
            </a:xfrm>
            <a:custGeom>
              <a:avLst/>
              <a:gdLst/>
              <a:ahLst/>
              <a:cxnLst/>
              <a:rect l="l" t="t" r="r" b="b"/>
              <a:pathLst>
                <a:path w="230" h="549" extrusionOk="0">
                  <a:moveTo>
                    <a:pt x="206" y="1"/>
                  </a:moveTo>
                  <a:cubicBezTo>
                    <a:pt x="1" y="138"/>
                    <a:pt x="24" y="343"/>
                    <a:pt x="24" y="549"/>
                  </a:cubicBezTo>
                  <a:cubicBezTo>
                    <a:pt x="229" y="412"/>
                    <a:pt x="206" y="206"/>
                    <a:pt x="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59;p55"/>
            <p:cNvSpPr/>
            <p:nvPr/>
          </p:nvSpPr>
          <p:spPr>
            <a:xfrm rot="588520">
              <a:off x="6812468" y="4025913"/>
              <a:ext cx="147572" cy="126195"/>
            </a:xfrm>
            <a:custGeom>
              <a:avLst/>
              <a:gdLst/>
              <a:ahLst/>
              <a:cxnLst/>
              <a:rect l="l" t="t" r="r" b="b"/>
              <a:pathLst>
                <a:path w="5205" h="4451" extrusionOk="0">
                  <a:moveTo>
                    <a:pt x="2968" y="0"/>
                  </a:moveTo>
                  <a:cubicBezTo>
                    <a:pt x="2329" y="46"/>
                    <a:pt x="1690" y="69"/>
                    <a:pt x="1096" y="365"/>
                  </a:cubicBezTo>
                  <a:cubicBezTo>
                    <a:pt x="754" y="525"/>
                    <a:pt x="525" y="799"/>
                    <a:pt x="411" y="1164"/>
                  </a:cubicBezTo>
                  <a:cubicBezTo>
                    <a:pt x="0" y="2579"/>
                    <a:pt x="1142" y="4405"/>
                    <a:pt x="2374" y="4451"/>
                  </a:cubicBezTo>
                  <a:cubicBezTo>
                    <a:pt x="2922" y="4451"/>
                    <a:pt x="3379" y="4314"/>
                    <a:pt x="3858" y="4200"/>
                  </a:cubicBezTo>
                  <a:cubicBezTo>
                    <a:pt x="3949" y="4086"/>
                    <a:pt x="3995" y="3995"/>
                    <a:pt x="4086" y="3903"/>
                  </a:cubicBezTo>
                  <a:cubicBezTo>
                    <a:pt x="5205" y="2602"/>
                    <a:pt x="5136" y="1666"/>
                    <a:pt x="3881" y="479"/>
                  </a:cubicBezTo>
                  <a:cubicBezTo>
                    <a:pt x="3858" y="457"/>
                    <a:pt x="3858" y="434"/>
                    <a:pt x="3835" y="411"/>
                  </a:cubicBezTo>
                  <a:cubicBezTo>
                    <a:pt x="3538" y="274"/>
                    <a:pt x="3264" y="137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60;p55"/>
            <p:cNvSpPr/>
            <p:nvPr/>
          </p:nvSpPr>
          <p:spPr>
            <a:xfrm rot="588520">
              <a:off x="6995261" y="3944714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61;p55"/>
            <p:cNvSpPr/>
            <p:nvPr/>
          </p:nvSpPr>
          <p:spPr>
            <a:xfrm rot="588520">
              <a:off x="6949893" y="3938023"/>
              <a:ext cx="124295" cy="130816"/>
            </a:xfrm>
            <a:custGeom>
              <a:avLst/>
              <a:gdLst/>
              <a:ahLst/>
              <a:cxnLst/>
              <a:rect l="l" t="t" r="r" b="b"/>
              <a:pathLst>
                <a:path w="4384" h="4614" extrusionOk="0">
                  <a:moveTo>
                    <a:pt x="1439" y="0"/>
                  </a:moveTo>
                  <a:lnTo>
                    <a:pt x="1439" y="343"/>
                  </a:lnTo>
                  <a:cubicBezTo>
                    <a:pt x="1399" y="369"/>
                    <a:pt x="1366" y="380"/>
                    <a:pt x="1333" y="380"/>
                  </a:cubicBezTo>
                  <a:cubicBezTo>
                    <a:pt x="1309" y="380"/>
                    <a:pt x="1285" y="375"/>
                    <a:pt x="1256" y="365"/>
                  </a:cubicBezTo>
                  <a:cubicBezTo>
                    <a:pt x="1005" y="480"/>
                    <a:pt x="777" y="617"/>
                    <a:pt x="526" y="731"/>
                  </a:cubicBezTo>
                  <a:cubicBezTo>
                    <a:pt x="434" y="890"/>
                    <a:pt x="343" y="1027"/>
                    <a:pt x="183" y="1142"/>
                  </a:cubicBezTo>
                  <a:cubicBezTo>
                    <a:pt x="115" y="1552"/>
                    <a:pt x="46" y="1963"/>
                    <a:pt x="1" y="2374"/>
                  </a:cubicBezTo>
                  <a:cubicBezTo>
                    <a:pt x="69" y="2899"/>
                    <a:pt x="389" y="3333"/>
                    <a:pt x="526" y="3812"/>
                  </a:cubicBezTo>
                  <a:cubicBezTo>
                    <a:pt x="451" y="3801"/>
                    <a:pt x="357" y="3766"/>
                    <a:pt x="284" y="3766"/>
                  </a:cubicBezTo>
                  <a:cubicBezTo>
                    <a:pt x="201" y="3766"/>
                    <a:pt x="147" y="3812"/>
                    <a:pt x="183" y="3995"/>
                  </a:cubicBezTo>
                  <a:cubicBezTo>
                    <a:pt x="252" y="4337"/>
                    <a:pt x="549" y="4542"/>
                    <a:pt x="891" y="4611"/>
                  </a:cubicBezTo>
                  <a:cubicBezTo>
                    <a:pt x="901" y="4612"/>
                    <a:pt x="911" y="4613"/>
                    <a:pt x="920" y="4613"/>
                  </a:cubicBezTo>
                  <a:cubicBezTo>
                    <a:pt x="1051" y="4613"/>
                    <a:pt x="1052" y="4467"/>
                    <a:pt x="1074" y="4360"/>
                  </a:cubicBezTo>
                  <a:cubicBezTo>
                    <a:pt x="1188" y="4383"/>
                    <a:pt x="1325" y="4406"/>
                    <a:pt x="1439" y="4451"/>
                  </a:cubicBezTo>
                  <a:cubicBezTo>
                    <a:pt x="1730" y="4544"/>
                    <a:pt x="1994" y="4590"/>
                    <a:pt x="2240" y="4590"/>
                  </a:cubicBezTo>
                  <a:cubicBezTo>
                    <a:pt x="2840" y="4590"/>
                    <a:pt x="3326" y="4311"/>
                    <a:pt x="3813" y="3744"/>
                  </a:cubicBezTo>
                  <a:cubicBezTo>
                    <a:pt x="4383" y="3104"/>
                    <a:pt x="4315" y="2397"/>
                    <a:pt x="4155" y="1644"/>
                  </a:cubicBezTo>
                  <a:cubicBezTo>
                    <a:pt x="3721" y="913"/>
                    <a:pt x="3151" y="365"/>
                    <a:pt x="2283" y="206"/>
                  </a:cubicBezTo>
                  <a:cubicBezTo>
                    <a:pt x="2352" y="183"/>
                    <a:pt x="2420" y="183"/>
                    <a:pt x="2466" y="160"/>
                  </a:cubicBezTo>
                  <a:cubicBezTo>
                    <a:pt x="2534" y="92"/>
                    <a:pt x="2557" y="0"/>
                    <a:pt x="2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62;p55"/>
            <p:cNvSpPr/>
            <p:nvPr/>
          </p:nvSpPr>
          <p:spPr>
            <a:xfrm rot="588520">
              <a:off x="7014896" y="4093459"/>
              <a:ext cx="88033" cy="82929"/>
            </a:xfrm>
            <a:custGeom>
              <a:avLst/>
              <a:gdLst/>
              <a:ahLst/>
              <a:cxnLst/>
              <a:rect l="l" t="t" r="r" b="b"/>
              <a:pathLst>
                <a:path w="3105" h="2925" extrusionOk="0">
                  <a:moveTo>
                    <a:pt x="1675" y="1"/>
                  </a:moveTo>
                  <a:cubicBezTo>
                    <a:pt x="836" y="1"/>
                    <a:pt x="23" y="665"/>
                    <a:pt x="23" y="1372"/>
                  </a:cubicBezTo>
                  <a:cubicBezTo>
                    <a:pt x="0" y="2194"/>
                    <a:pt x="617" y="2925"/>
                    <a:pt x="1347" y="2925"/>
                  </a:cubicBezTo>
                  <a:cubicBezTo>
                    <a:pt x="2329" y="2925"/>
                    <a:pt x="2991" y="2285"/>
                    <a:pt x="3059" y="1304"/>
                  </a:cubicBezTo>
                  <a:cubicBezTo>
                    <a:pt x="3105" y="596"/>
                    <a:pt x="2534" y="26"/>
                    <a:pt x="1758" y="3"/>
                  </a:cubicBezTo>
                  <a:cubicBezTo>
                    <a:pt x="1730" y="1"/>
                    <a:pt x="1703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63;p55"/>
            <p:cNvSpPr/>
            <p:nvPr/>
          </p:nvSpPr>
          <p:spPr>
            <a:xfrm rot="588520">
              <a:off x="7130542" y="4050655"/>
              <a:ext cx="119730" cy="109892"/>
            </a:xfrm>
            <a:custGeom>
              <a:avLst/>
              <a:gdLst/>
              <a:ahLst/>
              <a:cxnLst/>
              <a:rect l="l" t="t" r="r" b="b"/>
              <a:pathLst>
                <a:path w="4223" h="3876" extrusionOk="0">
                  <a:moveTo>
                    <a:pt x="1943" y="1"/>
                  </a:moveTo>
                  <a:cubicBezTo>
                    <a:pt x="1599" y="1"/>
                    <a:pt x="1263" y="38"/>
                    <a:pt x="1027" y="325"/>
                  </a:cubicBezTo>
                  <a:cubicBezTo>
                    <a:pt x="0" y="1603"/>
                    <a:pt x="274" y="2950"/>
                    <a:pt x="1507" y="3521"/>
                  </a:cubicBezTo>
                  <a:cubicBezTo>
                    <a:pt x="1738" y="3777"/>
                    <a:pt x="1997" y="3875"/>
                    <a:pt x="2274" y="3875"/>
                  </a:cubicBezTo>
                  <a:cubicBezTo>
                    <a:pt x="2489" y="3875"/>
                    <a:pt x="2715" y="3816"/>
                    <a:pt x="2945" y="3726"/>
                  </a:cubicBezTo>
                  <a:cubicBezTo>
                    <a:pt x="3880" y="3498"/>
                    <a:pt x="4086" y="3224"/>
                    <a:pt x="4177" y="2334"/>
                  </a:cubicBezTo>
                  <a:cubicBezTo>
                    <a:pt x="4223" y="1923"/>
                    <a:pt x="3972" y="1580"/>
                    <a:pt x="4017" y="1170"/>
                  </a:cubicBezTo>
                  <a:cubicBezTo>
                    <a:pt x="3858" y="1101"/>
                    <a:pt x="3858" y="941"/>
                    <a:pt x="3835" y="804"/>
                  </a:cubicBezTo>
                  <a:lnTo>
                    <a:pt x="3310" y="439"/>
                  </a:lnTo>
                  <a:cubicBezTo>
                    <a:pt x="3264" y="234"/>
                    <a:pt x="3013" y="279"/>
                    <a:pt x="2922" y="120"/>
                  </a:cubicBezTo>
                  <a:cubicBezTo>
                    <a:pt x="2716" y="74"/>
                    <a:pt x="2511" y="5"/>
                    <a:pt x="2305" y="5"/>
                  </a:cubicBezTo>
                  <a:cubicBezTo>
                    <a:pt x="2186" y="5"/>
                    <a:pt x="2064" y="1"/>
                    <a:pt x="1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64;p55"/>
            <p:cNvSpPr/>
            <p:nvPr/>
          </p:nvSpPr>
          <p:spPr>
            <a:xfrm rot="588520">
              <a:off x="7108186" y="3922657"/>
              <a:ext cx="103570" cy="98977"/>
            </a:xfrm>
            <a:custGeom>
              <a:avLst/>
              <a:gdLst/>
              <a:ahLst/>
              <a:cxnLst/>
              <a:rect l="l" t="t" r="r" b="b"/>
              <a:pathLst>
                <a:path w="3653" h="3491" extrusionOk="0">
                  <a:moveTo>
                    <a:pt x="1415" y="0"/>
                  </a:moveTo>
                  <a:cubicBezTo>
                    <a:pt x="1278" y="137"/>
                    <a:pt x="1073" y="91"/>
                    <a:pt x="890" y="137"/>
                  </a:cubicBezTo>
                  <a:cubicBezTo>
                    <a:pt x="662" y="457"/>
                    <a:pt x="388" y="753"/>
                    <a:pt x="274" y="1119"/>
                  </a:cubicBezTo>
                  <a:cubicBezTo>
                    <a:pt x="114" y="1507"/>
                    <a:pt x="0" y="1895"/>
                    <a:pt x="160" y="2328"/>
                  </a:cubicBezTo>
                  <a:cubicBezTo>
                    <a:pt x="455" y="3089"/>
                    <a:pt x="982" y="3490"/>
                    <a:pt x="1647" y="3490"/>
                  </a:cubicBezTo>
                  <a:cubicBezTo>
                    <a:pt x="1961" y="3490"/>
                    <a:pt x="2305" y="3401"/>
                    <a:pt x="2671" y="3218"/>
                  </a:cubicBezTo>
                  <a:lnTo>
                    <a:pt x="2853" y="3218"/>
                  </a:lnTo>
                  <a:cubicBezTo>
                    <a:pt x="2922" y="2899"/>
                    <a:pt x="3333" y="2808"/>
                    <a:pt x="3378" y="2488"/>
                  </a:cubicBezTo>
                  <a:cubicBezTo>
                    <a:pt x="3652" y="1963"/>
                    <a:pt x="3561" y="1484"/>
                    <a:pt x="3196" y="1073"/>
                  </a:cubicBezTo>
                  <a:cubicBezTo>
                    <a:pt x="2739" y="502"/>
                    <a:pt x="2214" y="0"/>
                    <a:pt x="1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165;p55"/>
            <p:cNvSpPr/>
            <p:nvPr/>
          </p:nvSpPr>
          <p:spPr>
            <a:xfrm rot="588520">
              <a:off x="7181770" y="4034950"/>
              <a:ext cx="2608" cy="1956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166;p55"/>
            <p:cNvSpPr/>
            <p:nvPr/>
          </p:nvSpPr>
          <p:spPr>
            <a:xfrm rot="588520">
              <a:off x="7247348" y="409332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167;p55"/>
            <p:cNvSpPr/>
            <p:nvPr/>
          </p:nvSpPr>
          <p:spPr>
            <a:xfrm rot="588520">
              <a:off x="7247498" y="4091576"/>
              <a:ext cx="1956" cy="1956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3" y="69"/>
                    <a:pt x="46" y="46"/>
                    <a:pt x="69" y="46"/>
                  </a:cubicBezTo>
                  <a:cubicBezTo>
                    <a:pt x="69" y="23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68;p55"/>
            <p:cNvSpPr/>
            <p:nvPr/>
          </p:nvSpPr>
          <p:spPr>
            <a:xfrm rot="588520">
              <a:off x="6510674" y="3662373"/>
              <a:ext cx="144340" cy="158317"/>
            </a:xfrm>
            <a:custGeom>
              <a:avLst/>
              <a:gdLst/>
              <a:ahLst/>
              <a:cxnLst/>
              <a:rect l="l" t="t" r="r" b="b"/>
              <a:pathLst>
                <a:path w="5091" h="5584" extrusionOk="0">
                  <a:moveTo>
                    <a:pt x="2503" y="1"/>
                  </a:moveTo>
                  <a:cubicBezTo>
                    <a:pt x="2306" y="1"/>
                    <a:pt x="2112" y="12"/>
                    <a:pt x="1918" y="24"/>
                  </a:cubicBezTo>
                  <a:cubicBezTo>
                    <a:pt x="708" y="92"/>
                    <a:pt x="161" y="617"/>
                    <a:pt x="46" y="1895"/>
                  </a:cubicBezTo>
                  <a:cubicBezTo>
                    <a:pt x="24" y="2580"/>
                    <a:pt x="1" y="3242"/>
                    <a:pt x="183" y="3904"/>
                  </a:cubicBezTo>
                  <a:cubicBezTo>
                    <a:pt x="617" y="4383"/>
                    <a:pt x="891" y="5022"/>
                    <a:pt x="1507" y="5342"/>
                  </a:cubicBezTo>
                  <a:cubicBezTo>
                    <a:pt x="1848" y="5506"/>
                    <a:pt x="2203" y="5584"/>
                    <a:pt x="2547" y="5584"/>
                  </a:cubicBezTo>
                  <a:cubicBezTo>
                    <a:pt x="3358" y="5584"/>
                    <a:pt x="4113" y="5152"/>
                    <a:pt x="4497" y="4383"/>
                  </a:cubicBezTo>
                  <a:cubicBezTo>
                    <a:pt x="4703" y="3950"/>
                    <a:pt x="4817" y="3470"/>
                    <a:pt x="4931" y="3014"/>
                  </a:cubicBezTo>
                  <a:cubicBezTo>
                    <a:pt x="5091" y="1576"/>
                    <a:pt x="4474" y="594"/>
                    <a:pt x="3105" y="47"/>
                  </a:cubicBezTo>
                  <a:cubicBezTo>
                    <a:pt x="2900" y="12"/>
                    <a:pt x="2700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69;p55"/>
            <p:cNvSpPr/>
            <p:nvPr/>
          </p:nvSpPr>
          <p:spPr>
            <a:xfrm rot="588520">
              <a:off x="6384327" y="3803759"/>
              <a:ext cx="129455" cy="112614"/>
            </a:xfrm>
            <a:custGeom>
              <a:avLst/>
              <a:gdLst/>
              <a:ahLst/>
              <a:cxnLst/>
              <a:rect l="l" t="t" r="r" b="b"/>
              <a:pathLst>
                <a:path w="4566" h="3972" extrusionOk="0">
                  <a:moveTo>
                    <a:pt x="2238" y="0"/>
                  </a:moveTo>
                  <a:cubicBezTo>
                    <a:pt x="1987" y="46"/>
                    <a:pt x="1758" y="91"/>
                    <a:pt x="1530" y="137"/>
                  </a:cubicBezTo>
                  <a:cubicBezTo>
                    <a:pt x="594" y="320"/>
                    <a:pt x="92" y="890"/>
                    <a:pt x="24" y="1803"/>
                  </a:cubicBezTo>
                  <a:cubicBezTo>
                    <a:pt x="1" y="2100"/>
                    <a:pt x="47" y="2397"/>
                    <a:pt x="47" y="2716"/>
                  </a:cubicBezTo>
                  <a:cubicBezTo>
                    <a:pt x="514" y="3471"/>
                    <a:pt x="1095" y="3971"/>
                    <a:pt x="1900" y="3971"/>
                  </a:cubicBezTo>
                  <a:cubicBezTo>
                    <a:pt x="2117" y="3971"/>
                    <a:pt x="2351" y="3935"/>
                    <a:pt x="2603" y="3858"/>
                  </a:cubicBezTo>
                  <a:cubicBezTo>
                    <a:pt x="3082" y="3584"/>
                    <a:pt x="3516" y="3287"/>
                    <a:pt x="3881" y="2853"/>
                  </a:cubicBezTo>
                  <a:cubicBezTo>
                    <a:pt x="4566" y="2031"/>
                    <a:pt x="4360" y="936"/>
                    <a:pt x="3402" y="457"/>
                  </a:cubicBezTo>
                  <a:cubicBezTo>
                    <a:pt x="3037" y="274"/>
                    <a:pt x="2626" y="16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70;p55"/>
            <p:cNvSpPr/>
            <p:nvPr/>
          </p:nvSpPr>
          <p:spPr>
            <a:xfrm rot="588520">
              <a:off x="6348648" y="3664031"/>
              <a:ext cx="118454" cy="104987"/>
            </a:xfrm>
            <a:custGeom>
              <a:avLst/>
              <a:gdLst/>
              <a:ahLst/>
              <a:cxnLst/>
              <a:rect l="l" t="t" r="r" b="b"/>
              <a:pathLst>
                <a:path w="4178" h="3703" extrusionOk="0">
                  <a:moveTo>
                    <a:pt x="1711" y="1"/>
                  </a:moveTo>
                  <a:cubicBezTo>
                    <a:pt x="1468" y="1"/>
                    <a:pt x="1225" y="16"/>
                    <a:pt x="982" y="65"/>
                  </a:cubicBezTo>
                  <a:cubicBezTo>
                    <a:pt x="298" y="202"/>
                    <a:pt x="1" y="590"/>
                    <a:pt x="24" y="1275"/>
                  </a:cubicBezTo>
                  <a:cubicBezTo>
                    <a:pt x="47" y="1845"/>
                    <a:pt x="184" y="2370"/>
                    <a:pt x="480" y="2827"/>
                  </a:cubicBezTo>
                  <a:cubicBezTo>
                    <a:pt x="877" y="3429"/>
                    <a:pt x="1471" y="3703"/>
                    <a:pt x="2040" y="3703"/>
                  </a:cubicBezTo>
                  <a:cubicBezTo>
                    <a:pt x="2420" y="3703"/>
                    <a:pt x="2790" y="3580"/>
                    <a:pt x="3082" y="3352"/>
                  </a:cubicBezTo>
                  <a:cubicBezTo>
                    <a:pt x="3950" y="2690"/>
                    <a:pt x="4178" y="1685"/>
                    <a:pt x="3744" y="613"/>
                  </a:cubicBezTo>
                  <a:cubicBezTo>
                    <a:pt x="3584" y="88"/>
                    <a:pt x="3151" y="42"/>
                    <a:pt x="2694" y="42"/>
                  </a:cubicBezTo>
                  <a:cubicBezTo>
                    <a:pt x="2367" y="29"/>
                    <a:pt x="2039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171;p55"/>
            <p:cNvSpPr/>
            <p:nvPr/>
          </p:nvSpPr>
          <p:spPr>
            <a:xfrm rot="588520">
              <a:off x="6463296" y="3605927"/>
              <a:ext cx="1956" cy="1956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23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4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172;p55"/>
            <p:cNvSpPr/>
            <p:nvPr/>
          </p:nvSpPr>
          <p:spPr>
            <a:xfrm rot="588520">
              <a:off x="6336037" y="3938734"/>
              <a:ext cx="136571" cy="128576"/>
            </a:xfrm>
            <a:custGeom>
              <a:avLst/>
              <a:gdLst/>
              <a:ahLst/>
              <a:cxnLst/>
              <a:rect l="l" t="t" r="r" b="b"/>
              <a:pathLst>
                <a:path w="4817" h="4535" extrusionOk="0">
                  <a:moveTo>
                    <a:pt x="2585" y="0"/>
                  </a:moveTo>
                  <a:cubicBezTo>
                    <a:pt x="2109" y="0"/>
                    <a:pt x="1641" y="106"/>
                    <a:pt x="1164" y="294"/>
                  </a:cubicBezTo>
                  <a:cubicBezTo>
                    <a:pt x="662" y="476"/>
                    <a:pt x="594" y="1024"/>
                    <a:pt x="160" y="1253"/>
                  </a:cubicBezTo>
                  <a:cubicBezTo>
                    <a:pt x="137" y="1549"/>
                    <a:pt x="137" y="1846"/>
                    <a:pt x="137" y="2166"/>
                  </a:cubicBezTo>
                  <a:cubicBezTo>
                    <a:pt x="206" y="2554"/>
                    <a:pt x="0" y="3010"/>
                    <a:pt x="479" y="3261"/>
                  </a:cubicBezTo>
                  <a:cubicBezTo>
                    <a:pt x="502" y="3375"/>
                    <a:pt x="548" y="3444"/>
                    <a:pt x="662" y="3489"/>
                  </a:cubicBezTo>
                  <a:cubicBezTo>
                    <a:pt x="753" y="3604"/>
                    <a:pt x="822" y="3740"/>
                    <a:pt x="936" y="3832"/>
                  </a:cubicBezTo>
                  <a:cubicBezTo>
                    <a:pt x="1442" y="4227"/>
                    <a:pt x="1981" y="4535"/>
                    <a:pt x="2560" y="4535"/>
                  </a:cubicBezTo>
                  <a:cubicBezTo>
                    <a:pt x="2817" y="4535"/>
                    <a:pt x="3082" y="4474"/>
                    <a:pt x="3355" y="4334"/>
                  </a:cubicBezTo>
                  <a:cubicBezTo>
                    <a:pt x="4291" y="3832"/>
                    <a:pt x="4816" y="3512"/>
                    <a:pt x="4702" y="2051"/>
                  </a:cubicBezTo>
                  <a:cubicBezTo>
                    <a:pt x="4679" y="1983"/>
                    <a:pt x="4702" y="1892"/>
                    <a:pt x="4702" y="1800"/>
                  </a:cubicBezTo>
                  <a:cubicBezTo>
                    <a:pt x="4748" y="956"/>
                    <a:pt x="4268" y="499"/>
                    <a:pt x="3584" y="157"/>
                  </a:cubicBezTo>
                  <a:cubicBezTo>
                    <a:pt x="3565" y="163"/>
                    <a:pt x="3549" y="166"/>
                    <a:pt x="3533" y="166"/>
                  </a:cubicBezTo>
                  <a:cubicBezTo>
                    <a:pt x="3491" y="166"/>
                    <a:pt x="3457" y="145"/>
                    <a:pt x="3424" y="111"/>
                  </a:cubicBezTo>
                  <a:cubicBezTo>
                    <a:pt x="3139" y="36"/>
                    <a:pt x="2861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173;p55"/>
            <p:cNvSpPr/>
            <p:nvPr/>
          </p:nvSpPr>
          <p:spPr>
            <a:xfrm rot="588520">
              <a:off x="6332547" y="3754052"/>
              <a:ext cx="1956" cy="2637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174;p55"/>
            <p:cNvSpPr/>
            <p:nvPr/>
          </p:nvSpPr>
          <p:spPr>
            <a:xfrm rot="588520">
              <a:off x="6334060" y="3756958"/>
              <a:ext cx="1985" cy="1956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1" y="0"/>
                  </a:moveTo>
                  <a:lnTo>
                    <a:pt x="46" y="69"/>
                  </a:lnTo>
                  <a:lnTo>
                    <a:pt x="69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175;p55"/>
            <p:cNvSpPr/>
            <p:nvPr/>
          </p:nvSpPr>
          <p:spPr>
            <a:xfrm rot="588520">
              <a:off x="7165309" y="3747220"/>
              <a:ext cx="166965" cy="144056"/>
            </a:xfrm>
            <a:custGeom>
              <a:avLst/>
              <a:gdLst/>
              <a:ahLst/>
              <a:cxnLst/>
              <a:rect l="l" t="t" r="r" b="b"/>
              <a:pathLst>
                <a:path w="5889" h="5081" extrusionOk="0">
                  <a:moveTo>
                    <a:pt x="2234" y="0"/>
                  </a:moveTo>
                  <a:cubicBezTo>
                    <a:pt x="1997" y="0"/>
                    <a:pt x="1762" y="12"/>
                    <a:pt x="1529" y="47"/>
                  </a:cubicBezTo>
                  <a:cubicBezTo>
                    <a:pt x="1255" y="457"/>
                    <a:pt x="799" y="663"/>
                    <a:pt x="571" y="1119"/>
                  </a:cubicBezTo>
                  <a:cubicBezTo>
                    <a:pt x="0" y="2283"/>
                    <a:pt x="160" y="3311"/>
                    <a:pt x="913" y="4338"/>
                  </a:cubicBezTo>
                  <a:cubicBezTo>
                    <a:pt x="1294" y="4859"/>
                    <a:pt x="1728" y="5081"/>
                    <a:pt x="2291" y="5081"/>
                  </a:cubicBezTo>
                  <a:cubicBezTo>
                    <a:pt x="2369" y="5081"/>
                    <a:pt x="2450" y="5077"/>
                    <a:pt x="2534" y="5068"/>
                  </a:cubicBezTo>
                  <a:cubicBezTo>
                    <a:pt x="3926" y="4931"/>
                    <a:pt x="5889" y="3037"/>
                    <a:pt x="5067" y="1142"/>
                  </a:cubicBezTo>
                  <a:lnTo>
                    <a:pt x="5090" y="1142"/>
                  </a:lnTo>
                  <a:cubicBezTo>
                    <a:pt x="5090" y="1142"/>
                    <a:pt x="5067" y="1142"/>
                    <a:pt x="5067" y="1119"/>
                  </a:cubicBezTo>
                  <a:cubicBezTo>
                    <a:pt x="5067" y="1097"/>
                    <a:pt x="5090" y="1051"/>
                    <a:pt x="5090" y="1028"/>
                  </a:cubicBezTo>
                  <a:cubicBezTo>
                    <a:pt x="5067" y="960"/>
                    <a:pt x="5022" y="891"/>
                    <a:pt x="4976" y="823"/>
                  </a:cubicBezTo>
                  <a:cubicBezTo>
                    <a:pt x="4953" y="800"/>
                    <a:pt x="4930" y="777"/>
                    <a:pt x="4908" y="731"/>
                  </a:cubicBezTo>
                  <a:cubicBezTo>
                    <a:pt x="4839" y="686"/>
                    <a:pt x="4793" y="640"/>
                    <a:pt x="4725" y="594"/>
                  </a:cubicBezTo>
                  <a:cubicBezTo>
                    <a:pt x="4565" y="457"/>
                    <a:pt x="4405" y="389"/>
                    <a:pt x="4200" y="389"/>
                  </a:cubicBezTo>
                  <a:cubicBezTo>
                    <a:pt x="3949" y="229"/>
                    <a:pt x="3629" y="252"/>
                    <a:pt x="3401" y="47"/>
                  </a:cubicBezTo>
                  <a:cubicBezTo>
                    <a:pt x="3017" y="32"/>
                    <a:pt x="2624" y="0"/>
                    <a:pt x="2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176;p55"/>
            <p:cNvSpPr/>
            <p:nvPr/>
          </p:nvSpPr>
          <p:spPr>
            <a:xfrm rot="588520">
              <a:off x="7236886" y="3924246"/>
              <a:ext cx="52451" cy="53415"/>
            </a:xfrm>
            <a:custGeom>
              <a:avLst/>
              <a:gdLst/>
              <a:ahLst/>
              <a:cxnLst/>
              <a:rect l="l" t="t" r="r" b="b"/>
              <a:pathLst>
                <a:path w="1850" h="1884" extrusionOk="0">
                  <a:moveTo>
                    <a:pt x="852" y="0"/>
                  </a:moveTo>
                  <a:cubicBezTo>
                    <a:pt x="503" y="0"/>
                    <a:pt x="259" y="267"/>
                    <a:pt x="1" y="507"/>
                  </a:cubicBezTo>
                  <a:cubicBezTo>
                    <a:pt x="46" y="713"/>
                    <a:pt x="92" y="918"/>
                    <a:pt x="138" y="1147"/>
                  </a:cubicBezTo>
                  <a:cubicBezTo>
                    <a:pt x="206" y="1603"/>
                    <a:pt x="549" y="1808"/>
                    <a:pt x="937" y="1877"/>
                  </a:cubicBezTo>
                  <a:cubicBezTo>
                    <a:pt x="958" y="1882"/>
                    <a:pt x="980" y="1884"/>
                    <a:pt x="1002" y="1884"/>
                  </a:cubicBezTo>
                  <a:cubicBezTo>
                    <a:pt x="1310" y="1884"/>
                    <a:pt x="1673" y="1458"/>
                    <a:pt x="1758" y="1032"/>
                  </a:cubicBezTo>
                  <a:cubicBezTo>
                    <a:pt x="1850" y="576"/>
                    <a:pt x="1667" y="302"/>
                    <a:pt x="1233" y="97"/>
                  </a:cubicBezTo>
                  <a:cubicBezTo>
                    <a:pt x="1092" y="29"/>
                    <a:pt x="967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177;p55"/>
            <p:cNvSpPr/>
            <p:nvPr/>
          </p:nvSpPr>
          <p:spPr>
            <a:xfrm rot="588520">
              <a:off x="7239312" y="3934330"/>
              <a:ext cx="28" cy="68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178;p55"/>
            <p:cNvSpPr/>
            <p:nvPr/>
          </p:nvSpPr>
          <p:spPr>
            <a:xfrm rot="588520">
              <a:off x="7192125" y="3743259"/>
              <a:ext cx="10405" cy="10377"/>
            </a:xfrm>
            <a:custGeom>
              <a:avLst/>
              <a:gdLst/>
              <a:ahLst/>
              <a:cxnLst/>
              <a:rect l="l" t="t" r="r" b="b"/>
              <a:pathLst>
                <a:path w="367" h="366" extrusionOk="0">
                  <a:moveTo>
                    <a:pt x="366" y="0"/>
                  </a:moveTo>
                  <a:cubicBezTo>
                    <a:pt x="115" y="0"/>
                    <a:pt x="1" y="115"/>
                    <a:pt x="1" y="366"/>
                  </a:cubicBezTo>
                  <a:cubicBezTo>
                    <a:pt x="161" y="297"/>
                    <a:pt x="298" y="16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179;p55"/>
            <p:cNvSpPr/>
            <p:nvPr/>
          </p:nvSpPr>
          <p:spPr>
            <a:xfrm rot="588520">
              <a:off x="7189011" y="3886395"/>
              <a:ext cx="1956" cy="2637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46" y="1"/>
                  </a:moveTo>
                  <a:lnTo>
                    <a:pt x="0" y="92"/>
                  </a:lnTo>
                  <a:lnTo>
                    <a:pt x="69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180;p55"/>
            <p:cNvSpPr/>
            <p:nvPr/>
          </p:nvSpPr>
          <p:spPr>
            <a:xfrm rot="588520">
              <a:off x="7193791" y="3934752"/>
              <a:ext cx="2637" cy="2438"/>
            </a:xfrm>
            <a:custGeom>
              <a:avLst/>
              <a:gdLst/>
              <a:ahLst/>
              <a:cxnLst/>
              <a:rect l="l" t="t" r="r" b="b"/>
              <a:pathLst>
                <a:path w="93" h="86" extrusionOk="0">
                  <a:moveTo>
                    <a:pt x="34" y="0"/>
                  </a:moveTo>
                  <a:cubicBezTo>
                    <a:pt x="27" y="0"/>
                    <a:pt x="24" y="13"/>
                    <a:pt x="24" y="40"/>
                  </a:cubicBezTo>
                  <a:cubicBezTo>
                    <a:pt x="1" y="40"/>
                    <a:pt x="69" y="63"/>
                    <a:pt x="92" y="86"/>
                  </a:cubicBezTo>
                  <a:cubicBezTo>
                    <a:pt x="64" y="30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181;p55"/>
            <p:cNvSpPr/>
            <p:nvPr/>
          </p:nvSpPr>
          <p:spPr>
            <a:xfrm rot="588520">
              <a:off x="6855978" y="3702681"/>
              <a:ext cx="140456" cy="155057"/>
            </a:xfrm>
            <a:custGeom>
              <a:avLst/>
              <a:gdLst/>
              <a:ahLst/>
              <a:cxnLst/>
              <a:rect l="l" t="t" r="r" b="b"/>
              <a:pathLst>
                <a:path w="4954" h="5469" extrusionOk="0">
                  <a:moveTo>
                    <a:pt x="2032" y="1"/>
                  </a:moveTo>
                  <a:cubicBezTo>
                    <a:pt x="1050" y="138"/>
                    <a:pt x="411" y="572"/>
                    <a:pt x="365" y="1622"/>
                  </a:cubicBezTo>
                  <a:cubicBezTo>
                    <a:pt x="251" y="1827"/>
                    <a:pt x="137" y="2010"/>
                    <a:pt x="0" y="2192"/>
                  </a:cubicBezTo>
                  <a:cubicBezTo>
                    <a:pt x="137" y="2740"/>
                    <a:pt x="91" y="3333"/>
                    <a:pt x="297" y="3881"/>
                  </a:cubicBezTo>
                  <a:cubicBezTo>
                    <a:pt x="635" y="4812"/>
                    <a:pt x="1425" y="5469"/>
                    <a:pt x="2338" y="5469"/>
                  </a:cubicBezTo>
                  <a:cubicBezTo>
                    <a:pt x="2410" y="5469"/>
                    <a:pt x="2483" y="5465"/>
                    <a:pt x="2557" y="5456"/>
                  </a:cubicBezTo>
                  <a:cubicBezTo>
                    <a:pt x="3698" y="5296"/>
                    <a:pt x="4474" y="5023"/>
                    <a:pt x="4793" y="3721"/>
                  </a:cubicBezTo>
                  <a:cubicBezTo>
                    <a:pt x="4908" y="3265"/>
                    <a:pt x="4839" y="2808"/>
                    <a:pt x="4953" y="2375"/>
                  </a:cubicBezTo>
                  <a:cubicBezTo>
                    <a:pt x="4862" y="1234"/>
                    <a:pt x="4200" y="594"/>
                    <a:pt x="2716" y="184"/>
                  </a:cubicBezTo>
                  <a:cubicBezTo>
                    <a:pt x="2602" y="161"/>
                    <a:pt x="2465" y="161"/>
                    <a:pt x="2351" y="138"/>
                  </a:cubicBezTo>
                  <a:cubicBezTo>
                    <a:pt x="2237" y="138"/>
                    <a:pt x="2100" y="115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182;p55"/>
            <p:cNvSpPr/>
            <p:nvPr/>
          </p:nvSpPr>
          <p:spPr>
            <a:xfrm rot="588520">
              <a:off x="6714519" y="3730716"/>
              <a:ext cx="102918" cy="98608"/>
            </a:xfrm>
            <a:custGeom>
              <a:avLst/>
              <a:gdLst/>
              <a:ahLst/>
              <a:cxnLst/>
              <a:rect l="l" t="t" r="r" b="b"/>
              <a:pathLst>
                <a:path w="3630" h="3478" extrusionOk="0">
                  <a:moveTo>
                    <a:pt x="2314" y="1"/>
                  </a:moveTo>
                  <a:cubicBezTo>
                    <a:pt x="2214" y="1"/>
                    <a:pt x="2105" y="5"/>
                    <a:pt x="1986" y="12"/>
                  </a:cubicBezTo>
                  <a:cubicBezTo>
                    <a:pt x="1872" y="35"/>
                    <a:pt x="1758" y="35"/>
                    <a:pt x="1644" y="35"/>
                  </a:cubicBezTo>
                  <a:cubicBezTo>
                    <a:pt x="1587" y="16"/>
                    <a:pt x="1535" y="5"/>
                    <a:pt x="1484" y="5"/>
                  </a:cubicBezTo>
                  <a:cubicBezTo>
                    <a:pt x="1413" y="5"/>
                    <a:pt x="1346" y="27"/>
                    <a:pt x="1279" y="80"/>
                  </a:cubicBezTo>
                  <a:cubicBezTo>
                    <a:pt x="800" y="126"/>
                    <a:pt x="457" y="400"/>
                    <a:pt x="183" y="788"/>
                  </a:cubicBezTo>
                  <a:cubicBezTo>
                    <a:pt x="275" y="1404"/>
                    <a:pt x="1" y="2089"/>
                    <a:pt x="548" y="2591"/>
                  </a:cubicBezTo>
                  <a:cubicBezTo>
                    <a:pt x="828" y="3168"/>
                    <a:pt x="1229" y="3478"/>
                    <a:pt x="1760" y="3478"/>
                  </a:cubicBezTo>
                  <a:cubicBezTo>
                    <a:pt x="1922" y="3478"/>
                    <a:pt x="2096" y="3449"/>
                    <a:pt x="2283" y="3390"/>
                  </a:cubicBezTo>
                  <a:cubicBezTo>
                    <a:pt x="2489" y="3322"/>
                    <a:pt x="2694" y="3322"/>
                    <a:pt x="2899" y="3299"/>
                  </a:cubicBezTo>
                  <a:cubicBezTo>
                    <a:pt x="3539" y="2934"/>
                    <a:pt x="3447" y="2272"/>
                    <a:pt x="3630" y="1701"/>
                  </a:cubicBezTo>
                  <a:cubicBezTo>
                    <a:pt x="3516" y="1541"/>
                    <a:pt x="3561" y="1359"/>
                    <a:pt x="3516" y="1199"/>
                  </a:cubicBezTo>
                  <a:cubicBezTo>
                    <a:pt x="3393" y="280"/>
                    <a:pt x="3161" y="1"/>
                    <a:pt x="2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183;p55"/>
            <p:cNvSpPr/>
            <p:nvPr/>
          </p:nvSpPr>
          <p:spPr>
            <a:xfrm rot="588520">
              <a:off x="6877422" y="3909402"/>
              <a:ext cx="51175" cy="55258"/>
            </a:xfrm>
            <a:custGeom>
              <a:avLst/>
              <a:gdLst/>
              <a:ahLst/>
              <a:cxnLst/>
              <a:rect l="l" t="t" r="r" b="b"/>
              <a:pathLst>
                <a:path w="1805" h="1949" extrusionOk="0">
                  <a:moveTo>
                    <a:pt x="891" y="1"/>
                  </a:moveTo>
                  <a:cubicBezTo>
                    <a:pt x="868" y="46"/>
                    <a:pt x="868" y="92"/>
                    <a:pt x="868" y="115"/>
                  </a:cubicBezTo>
                  <a:lnTo>
                    <a:pt x="868" y="138"/>
                  </a:lnTo>
                  <a:cubicBezTo>
                    <a:pt x="161" y="366"/>
                    <a:pt x="1" y="640"/>
                    <a:pt x="229" y="1279"/>
                  </a:cubicBezTo>
                  <a:cubicBezTo>
                    <a:pt x="229" y="1370"/>
                    <a:pt x="275" y="1462"/>
                    <a:pt x="321" y="1553"/>
                  </a:cubicBezTo>
                  <a:cubicBezTo>
                    <a:pt x="516" y="1797"/>
                    <a:pt x="747" y="1949"/>
                    <a:pt x="1012" y="1949"/>
                  </a:cubicBezTo>
                  <a:cubicBezTo>
                    <a:pt x="1118" y="1949"/>
                    <a:pt x="1230" y="1925"/>
                    <a:pt x="1348" y="1872"/>
                  </a:cubicBezTo>
                  <a:cubicBezTo>
                    <a:pt x="1667" y="1690"/>
                    <a:pt x="1804" y="1142"/>
                    <a:pt x="1644" y="663"/>
                  </a:cubicBezTo>
                  <a:cubicBezTo>
                    <a:pt x="1599" y="526"/>
                    <a:pt x="1553" y="389"/>
                    <a:pt x="1416" y="320"/>
                  </a:cubicBezTo>
                  <a:cubicBezTo>
                    <a:pt x="1416" y="275"/>
                    <a:pt x="1393" y="206"/>
                    <a:pt x="1393" y="160"/>
                  </a:cubicBezTo>
                  <a:cubicBezTo>
                    <a:pt x="1279" y="160"/>
                    <a:pt x="1165" y="138"/>
                    <a:pt x="1051" y="138"/>
                  </a:cubicBezTo>
                  <a:cubicBezTo>
                    <a:pt x="982" y="92"/>
                    <a:pt x="937" y="46"/>
                    <a:pt x="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184;p55"/>
            <p:cNvSpPr/>
            <p:nvPr/>
          </p:nvSpPr>
          <p:spPr>
            <a:xfrm rot="588520">
              <a:off x="6705434" y="3870975"/>
              <a:ext cx="151456" cy="139974"/>
            </a:xfrm>
            <a:custGeom>
              <a:avLst/>
              <a:gdLst/>
              <a:ahLst/>
              <a:cxnLst/>
              <a:rect l="l" t="t" r="r" b="b"/>
              <a:pathLst>
                <a:path w="5342" h="4937" extrusionOk="0">
                  <a:moveTo>
                    <a:pt x="2867" y="0"/>
                  </a:moveTo>
                  <a:cubicBezTo>
                    <a:pt x="2551" y="0"/>
                    <a:pt x="2213" y="79"/>
                    <a:pt x="1850" y="238"/>
                  </a:cubicBezTo>
                  <a:cubicBezTo>
                    <a:pt x="1576" y="352"/>
                    <a:pt x="1370" y="603"/>
                    <a:pt x="1051" y="603"/>
                  </a:cubicBezTo>
                  <a:cubicBezTo>
                    <a:pt x="868" y="763"/>
                    <a:pt x="663" y="900"/>
                    <a:pt x="549" y="1105"/>
                  </a:cubicBezTo>
                  <a:cubicBezTo>
                    <a:pt x="1" y="2109"/>
                    <a:pt x="275" y="3456"/>
                    <a:pt x="1165" y="4232"/>
                  </a:cubicBezTo>
                  <a:cubicBezTo>
                    <a:pt x="1696" y="4703"/>
                    <a:pt x="2248" y="4936"/>
                    <a:pt x="2777" y="4936"/>
                  </a:cubicBezTo>
                  <a:cubicBezTo>
                    <a:pt x="3453" y="4936"/>
                    <a:pt x="4089" y="4554"/>
                    <a:pt x="4589" y="3798"/>
                  </a:cubicBezTo>
                  <a:cubicBezTo>
                    <a:pt x="4748" y="3593"/>
                    <a:pt x="4863" y="3342"/>
                    <a:pt x="5000" y="3114"/>
                  </a:cubicBezTo>
                  <a:cubicBezTo>
                    <a:pt x="5319" y="2589"/>
                    <a:pt x="5342" y="2041"/>
                    <a:pt x="4977" y="1493"/>
                  </a:cubicBezTo>
                  <a:cubicBezTo>
                    <a:pt x="4840" y="1310"/>
                    <a:pt x="4657" y="1151"/>
                    <a:pt x="4520" y="945"/>
                  </a:cubicBezTo>
                  <a:cubicBezTo>
                    <a:pt x="4047" y="320"/>
                    <a:pt x="35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185;p55"/>
            <p:cNvSpPr/>
            <p:nvPr/>
          </p:nvSpPr>
          <p:spPr>
            <a:xfrm rot="588520">
              <a:off x="7014945" y="3794485"/>
              <a:ext cx="115222" cy="120638"/>
            </a:xfrm>
            <a:custGeom>
              <a:avLst/>
              <a:gdLst/>
              <a:ahLst/>
              <a:cxnLst/>
              <a:rect l="l" t="t" r="r" b="b"/>
              <a:pathLst>
                <a:path w="4064" h="4255" extrusionOk="0">
                  <a:moveTo>
                    <a:pt x="366" y="1447"/>
                  </a:moveTo>
                  <a:cubicBezTo>
                    <a:pt x="320" y="1470"/>
                    <a:pt x="274" y="1470"/>
                    <a:pt x="229" y="1493"/>
                  </a:cubicBezTo>
                  <a:cubicBezTo>
                    <a:pt x="274" y="1470"/>
                    <a:pt x="320" y="1447"/>
                    <a:pt x="366" y="1447"/>
                  </a:cubicBezTo>
                  <a:close/>
                  <a:moveTo>
                    <a:pt x="1705" y="0"/>
                  </a:moveTo>
                  <a:cubicBezTo>
                    <a:pt x="1469" y="0"/>
                    <a:pt x="1225" y="44"/>
                    <a:pt x="982" y="55"/>
                  </a:cubicBezTo>
                  <a:cubicBezTo>
                    <a:pt x="868" y="237"/>
                    <a:pt x="617" y="306"/>
                    <a:pt x="594" y="557"/>
                  </a:cubicBezTo>
                  <a:cubicBezTo>
                    <a:pt x="320" y="808"/>
                    <a:pt x="206" y="1128"/>
                    <a:pt x="206" y="1493"/>
                  </a:cubicBezTo>
                  <a:cubicBezTo>
                    <a:pt x="0" y="1698"/>
                    <a:pt x="23" y="1904"/>
                    <a:pt x="206" y="2109"/>
                  </a:cubicBezTo>
                  <a:cubicBezTo>
                    <a:pt x="183" y="2269"/>
                    <a:pt x="137" y="2429"/>
                    <a:pt x="92" y="2566"/>
                  </a:cubicBezTo>
                  <a:cubicBezTo>
                    <a:pt x="343" y="2908"/>
                    <a:pt x="457" y="3319"/>
                    <a:pt x="594" y="3707"/>
                  </a:cubicBezTo>
                  <a:cubicBezTo>
                    <a:pt x="137" y="3889"/>
                    <a:pt x="480" y="4072"/>
                    <a:pt x="617" y="4255"/>
                  </a:cubicBezTo>
                  <a:cubicBezTo>
                    <a:pt x="662" y="4141"/>
                    <a:pt x="731" y="4004"/>
                    <a:pt x="799" y="3889"/>
                  </a:cubicBezTo>
                  <a:cubicBezTo>
                    <a:pt x="1095" y="4052"/>
                    <a:pt x="1400" y="4186"/>
                    <a:pt x="1720" y="4186"/>
                  </a:cubicBezTo>
                  <a:cubicBezTo>
                    <a:pt x="1895" y="4186"/>
                    <a:pt x="2075" y="4146"/>
                    <a:pt x="2260" y="4049"/>
                  </a:cubicBezTo>
                  <a:cubicBezTo>
                    <a:pt x="2306" y="4057"/>
                    <a:pt x="2354" y="4064"/>
                    <a:pt x="2401" y="4064"/>
                  </a:cubicBezTo>
                  <a:cubicBezTo>
                    <a:pt x="2496" y="4064"/>
                    <a:pt x="2587" y="4034"/>
                    <a:pt x="2648" y="3912"/>
                  </a:cubicBezTo>
                  <a:cubicBezTo>
                    <a:pt x="2876" y="3867"/>
                    <a:pt x="3082" y="3775"/>
                    <a:pt x="3173" y="3524"/>
                  </a:cubicBezTo>
                  <a:cubicBezTo>
                    <a:pt x="3538" y="3342"/>
                    <a:pt x="3607" y="2954"/>
                    <a:pt x="3744" y="2634"/>
                  </a:cubicBezTo>
                  <a:cubicBezTo>
                    <a:pt x="4063" y="1972"/>
                    <a:pt x="3789" y="1379"/>
                    <a:pt x="3515" y="785"/>
                  </a:cubicBezTo>
                  <a:cubicBezTo>
                    <a:pt x="3264" y="397"/>
                    <a:pt x="2831" y="352"/>
                    <a:pt x="2420" y="237"/>
                  </a:cubicBezTo>
                  <a:cubicBezTo>
                    <a:pt x="2196" y="49"/>
                    <a:pt x="1955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186;p55"/>
            <p:cNvSpPr/>
            <p:nvPr/>
          </p:nvSpPr>
          <p:spPr>
            <a:xfrm rot="588520">
              <a:off x="6553617" y="3837575"/>
              <a:ext cx="142752" cy="131355"/>
            </a:xfrm>
            <a:custGeom>
              <a:avLst/>
              <a:gdLst/>
              <a:ahLst/>
              <a:cxnLst/>
              <a:rect l="l" t="t" r="r" b="b"/>
              <a:pathLst>
                <a:path w="5035" h="4633" extrusionOk="0">
                  <a:moveTo>
                    <a:pt x="2704" y="1"/>
                  </a:moveTo>
                  <a:cubicBezTo>
                    <a:pt x="2685" y="1"/>
                    <a:pt x="2667" y="1"/>
                    <a:pt x="2649" y="1"/>
                  </a:cubicBezTo>
                  <a:cubicBezTo>
                    <a:pt x="2352" y="1"/>
                    <a:pt x="2055" y="70"/>
                    <a:pt x="1781" y="92"/>
                  </a:cubicBezTo>
                  <a:cubicBezTo>
                    <a:pt x="1256" y="115"/>
                    <a:pt x="1005" y="526"/>
                    <a:pt x="640" y="800"/>
                  </a:cubicBezTo>
                  <a:cubicBezTo>
                    <a:pt x="252" y="869"/>
                    <a:pt x="1" y="1051"/>
                    <a:pt x="115" y="1508"/>
                  </a:cubicBezTo>
                  <a:cubicBezTo>
                    <a:pt x="138" y="1576"/>
                    <a:pt x="138" y="1667"/>
                    <a:pt x="138" y="1759"/>
                  </a:cubicBezTo>
                  <a:cubicBezTo>
                    <a:pt x="138" y="1850"/>
                    <a:pt x="138" y="1941"/>
                    <a:pt x="115" y="2055"/>
                  </a:cubicBezTo>
                  <a:cubicBezTo>
                    <a:pt x="275" y="2968"/>
                    <a:pt x="640" y="3790"/>
                    <a:pt x="1416" y="4384"/>
                  </a:cubicBezTo>
                  <a:cubicBezTo>
                    <a:pt x="1507" y="4406"/>
                    <a:pt x="1599" y="4406"/>
                    <a:pt x="1667" y="4452"/>
                  </a:cubicBezTo>
                  <a:cubicBezTo>
                    <a:pt x="1928" y="4577"/>
                    <a:pt x="2196" y="4633"/>
                    <a:pt x="2460" y="4633"/>
                  </a:cubicBezTo>
                  <a:cubicBezTo>
                    <a:pt x="3792" y="4633"/>
                    <a:pt x="5034" y="3217"/>
                    <a:pt x="4863" y="2055"/>
                  </a:cubicBezTo>
                  <a:cubicBezTo>
                    <a:pt x="4840" y="1827"/>
                    <a:pt x="4863" y="1576"/>
                    <a:pt x="4863" y="1348"/>
                  </a:cubicBezTo>
                  <a:cubicBezTo>
                    <a:pt x="4325" y="608"/>
                    <a:pt x="3699" y="1"/>
                    <a:pt x="2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187;p55"/>
            <p:cNvSpPr/>
            <p:nvPr/>
          </p:nvSpPr>
          <p:spPr>
            <a:xfrm rot="588520">
              <a:off x="6520655" y="3971281"/>
              <a:ext cx="121034" cy="121828"/>
            </a:xfrm>
            <a:custGeom>
              <a:avLst/>
              <a:gdLst/>
              <a:ahLst/>
              <a:cxnLst/>
              <a:rect l="l" t="t" r="r" b="b"/>
              <a:pathLst>
                <a:path w="4269" h="4297" extrusionOk="0">
                  <a:moveTo>
                    <a:pt x="2173" y="1"/>
                  </a:moveTo>
                  <a:cubicBezTo>
                    <a:pt x="1917" y="1"/>
                    <a:pt x="1655" y="74"/>
                    <a:pt x="1393" y="110"/>
                  </a:cubicBezTo>
                  <a:cubicBezTo>
                    <a:pt x="1325" y="224"/>
                    <a:pt x="1210" y="270"/>
                    <a:pt x="1073" y="292"/>
                  </a:cubicBezTo>
                  <a:cubicBezTo>
                    <a:pt x="1005" y="475"/>
                    <a:pt x="868" y="589"/>
                    <a:pt x="685" y="658"/>
                  </a:cubicBezTo>
                  <a:cubicBezTo>
                    <a:pt x="663" y="1000"/>
                    <a:pt x="252" y="1160"/>
                    <a:pt x="252" y="1525"/>
                  </a:cubicBezTo>
                  <a:cubicBezTo>
                    <a:pt x="1" y="2347"/>
                    <a:pt x="46" y="2621"/>
                    <a:pt x="457" y="3054"/>
                  </a:cubicBezTo>
                  <a:cubicBezTo>
                    <a:pt x="911" y="3861"/>
                    <a:pt x="1378" y="4297"/>
                    <a:pt x="1984" y="4297"/>
                  </a:cubicBezTo>
                  <a:cubicBezTo>
                    <a:pt x="2201" y="4297"/>
                    <a:pt x="2436" y="4241"/>
                    <a:pt x="2694" y="4127"/>
                  </a:cubicBezTo>
                  <a:cubicBezTo>
                    <a:pt x="2719" y="4131"/>
                    <a:pt x="2744" y="4132"/>
                    <a:pt x="2768" y="4132"/>
                  </a:cubicBezTo>
                  <a:cubicBezTo>
                    <a:pt x="2895" y="4132"/>
                    <a:pt x="3002" y="4079"/>
                    <a:pt x="3059" y="3944"/>
                  </a:cubicBezTo>
                  <a:lnTo>
                    <a:pt x="3082" y="3944"/>
                  </a:lnTo>
                  <a:lnTo>
                    <a:pt x="3379" y="3853"/>
                  </a:lnTo>
                  <a:cubicBezTo>
                    <a:pt x="3493" y="3625"/>
                    <a:pt x="3767" y="3488"/>
                    <a:pt x="3790" y="3191"/>
                  </a:cubicBezTo>
                  <a:cubicBezTo>
                    <a:pt x="4018" y="2940"/>
                    <a:pt x="3972" y="2621"/>
                    <a:pt x="4018" y="2324"/>
                  </a:cubicBezTo>
                  <a:cubicBezTo>
                    <a:pt x="4269" y="1114"/>
                    <a:pt x="4018" y="703"/>
                    <a:pt x="2854" y="270"/>
                  </a:cubicBezTo>
                  <a:cubicBezTo>
                    <a:pt x="2636" y="62"/>
                    <a:pt x="240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188;p55"/>
            <p:cNvSpPr/>
            <p:nvPr/>
          </p:nvSpPr>
          <p:spPr>
            <a:xfrm rot="588520">
              <a:off x="6677745" y="4043666"/>
              <a:ext cx="105498" cy="88231"/>
            </a:xfrm>
            <a:custGeom>
              <a:avLst/>
              <a:gdLst/>
              <a:ahLst/>
              <a:cxnLst/>
              <a:rect l="l" t="t" r="r" b="b"/>
              <a:pathLst>
                <a:path w="3721" h="3112" extrusionOk="0">
                  <a:moveTo>
                    <a:pt x="1841" y="0"/>
                  </a:moveTo>
                  <a:cubicBezTo>
                    <a:pt x="1278" y="0"/>
                    <a:pt x="645" y="215"/>
                    <a:pt x="365" y="560"/>
                  </a:cubicBezTo>
                  <a:cubicBezTo>
                    <a:pt x="0" y="1016"/>
                    <a:pt x="0" y="1747"/>
                    <a:pt x="388" y="2432"/>
                  </a:cubicBezTo>
                  <a:cubicBezTo>
                    <a:pt x="434" y="2500"/>
                    <a:pt x="480" y="2591"/>
                    <a:pt x="525" y="2660"/>
                  </a:cubicBezTo>
                  <a:cubicBezTo>
                    <a:pt x="525" y="2774"/>
                    <a:pt x="525" y="2888"/>
                    <a:pt x="525" y="3025"/>
                  </a:cubicBezTo>
                  <a:lnTo>
                    <a:pt x="890" y="3025"/>
                  </a:lnTo>
                  <a:cubicBezTo>
                    <a:pt x="1038" y="3094"/>
                    <a:pt x="1186" y="3112"/>
                    <a:pt x="1333" y="3112"/>
                  </a:cubicBezTo>
                  <a:cubicBezTo>
                    <a:pt x="1495" y="3112"/>
                    <a:pt x="1656" y="3090"/>
                    <a:pt x="1817" y="3090"/>
                  </a:cubicBezTo>
                  <a:cubicBezTo>
                    <a:pt x="1851" y="3090"/>
                    <a:pt x="1884" y="3091"/>
                    <a:pt x="1918" y="3093"/>
                  </a:cubicBezTo>
                  <a:cubicBezTo>
                    <a:pt x="1963" y="3071"/>
                    <a:pt x="1986" y="3071"/>
                    <a:pt x="2032" y="3048"/>
                  </a:cubicBezTo>
                  <a:cubicBezTo>
                    <a:pt x="2082" y="3078"/>
                    <a:pt x="2127" y="3095"/>
                    <a:pt x="2172" y="3095"/>
                  </a:cubicBezTo>
                  <a:cubicBezTo>
                    <a:pt x="2230" y="3095"/>
                    <a:pt x="2287" y="3066"/>
                    <a:pt x="2351" y="3002"/>
                  </a:cubicBezTo>
                  <a:cubicBezTo>
                    <a:pt x="3538" y="2340"/>
                    <a:pt x="3721" y="1838"/>
                    <a:pt x="3264" y="628"/>
                  </a:cubicBezTo>
                  <a:cubicBezTo>
                    <a:pt x="3059" y="377"/>
                    <a:pt x="2762" y="217"/>
                    <a:pt x="2443" y="103"/>
                  </a:cubicBezTo>
                  <a:cubicBezTo>
                    <a:pt x="2270" y="33"/>
                    <a:pt x="2061" y="0"/>
                    <a:pt x="1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189;p55"/>
            <p:cNvSpPr/>
            <p:nvPr/>
          </p:nvSpPr>
          <p:spPr>
            <a:xfrm rot="588520">
              <a:off x="7054968" y="3926953"/>
              <a:ext cx="10405" cy="14034"/>
            </a:xfrm>
            <a:custGeom>
              <a:avLst/>
              <a:gdLst/>
              <a:ahLst/>
              <a:cxnLst/>
              <a:rect l="l" t="t" r="r" b="b"/>
              <a:pathLst>
                <a:path w="367" h="495" extrusionOk="0">
                  <a:moveTo>
                    <a:pt x="180" y="1"/>
                  </a:moveTo>
                  <a:cubicBezTo>
                    <a:pt x="81" y="1"/>
                    <a:pt x="43" y="63"/>
                    <a:pt x="24" y="142"/>
                  </a:cubicBezTo>
                  <a:cubicBezTo>
                    <a:pt x="1" y="256"/>
                    <a:pt x="24" y="393"/>
                    <a:pt x="138" y="462"/>
                  </a:cubicBezTo>
                  <a:cubicBezTo>
                    <a:pt x="168" y="484"/>
                    <a:pt x="199" y="495"/>
                    <a:pt x="227" y="495"/>
                  </a:cubicBezTo>
                  <a:cubicBezTo>
                    <a:pt x="282" y="495"/>
                    <a:pt x="328" y="454"/>
                    <a:pt x="343" y="393"/>
                  </a:cubicBezTo>
                  <a:cubicBezTo>
                    <a:pt x="366" y="233"/>
                    <a:pt x="366" y="96"/>
                    <a:pt x="229" y="5"/>
                  </a:cubicBezTo>
                  <a:cubicBezTo>
                    <a:pt x="211" y="2"/>
                    <a:pt x="195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190;p55"/>
            <p:cNvSpPr/>
            <p:nvPr/>
          </p:nvSpPr>
          <p:spPr>
            <a:xfrm rot="588520">
              <a:off x="6995261" y="3944714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191;p55"/>
            <p:cNvSpPr/>
            <p:nvPr/>
          </p:nvSpPr>
          <p:spPr>
            <a:xfrm rot="588520">
              <a:off x="6984762" y="3938880"/>
              <a:ext cx="11029" cy="4905"/>
            </a:xfrm>
            <a:custGeom>
              <a:avLst/>
              <a:gdLst/>
              <a:ahLst/>
              <a:cxnLst/>
              <a:rect l="l" t="t" r="r" b="b"/>
              <a:pathLst>
                <a:path w="389" h="173" extrusionOk="0">
                  <a:moveTo>
                    <a:pt x="123" y="1"/>
                  </a:moveTo>
                  <a:cubicBezTo>
                    <a:pt x="64" y="1"/>
                    <a:pt x="16" y="25"/>
                    <a:pt x="0" y="104"/>
                  </a:cubicBezTo>
                  <a:cubicBezTo>
                    <a:pt x="0" y="104"/>
                    <a:pt x="91" y="150"/>
                    <a:pt x="137" y="150"/>
                  </a:cubicBezTo>
                  <a:cubicBezTo>
                    <a:pt x="228" y="172"/>
                    <a:pt x="297" y="172"/>
                    <a:pt x="388" y="172"/>
                  </a:cubicBezTo>
                  <a:cubicBezTo>
                    <a:pt x="320" y="127"/>
                    <a:pt x="274" y="58"/>
                    <a:pt x="206" y="13"/>
                  </a:cubicBezTo>
                  <a:cubicBezTo>
                    <a:pt x="177" y="6"/>
                    <a:pt x="14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192;p55"/>
            <p:cNvSpPr/>
            <p:nvPr/>
          </p:nvSpPr>
          <p:spPr>
            <a:xfrm rot="588520">
              <a:off x="6998207" y="3928343"/>
              <a:ext cx="4536" cy="6691"/>
            </a:xfrm>
            <a:custGeom>
              <a:avLst/>
              <a:gdLst/>
              <a:ahLst/>
              <a:cxnLst/>
              <a:rect l="l" t="t" r="r" b="b"/>
              <a:pathLst>
                <a:path w="160" h="236" extrusionOk="0">
                  <a:moveTo>
                    <a:pt x="96" y="1"/>
                  </a:moveTo>
                  <a:cubicBezTo>
                    <a:pt x="93" y="1"/>
                    <a:pt x="91" y="3"/>
                    <a:pt x="91" y="7"/>
                  </a:cubicBezTo>
                  <a:cubicBezTo>
                    <a:pt x="23" y="7"/>
                    <a:pt x="0" y="53"/>
                    <a:pt x="23" y="121"/>
                  </a:cubicBezTo>
                  <a:cubicBezTo>
                    <a:pt x="69" y="167"/>
                    <a:pt x="114" y="190"/>
                    <a:pt x="160" y="235"/>
                  </a:cubicBezTo>
                  <a:cubicBezTo>
                    <a:pt x="137" y="167"/>
                    <a:pt x="137" y="121"/>
                    <a:pt x="137" y="53"/>
                  </a:cubicBezTo>
                  <a:cubicBezTo>
                    <a:pt x="137" y="34"/>
                    <a:pt x="10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193;p55"/>
            <p:cNvSpPr/>
            <p:nvPr/>
          </p:nvSpPr>
          <p:spPr>
            <a:xfrm rot="588520">
              <a:off x="7010616" y="3874343"/>
              <a:ext cx="6152" cy="558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57" y="0"/>
                  </a:moveTo>
                  <a:cubicBezTo>
                    <a:pt x="96" y="39"/>
                    <a:pt x="0" y="196"/>
                    <a:pt x="103" y="196"/>
                  </a:cubicBezTo>
                  <a:cubicBezTo>
                    <a:pt x="120" y="196"/>
                    <a:pt x="142" y="192"/>
                    <a:pt x="171" y="183"/>
                  </a:cubicBezTo>
                  <a:cubicBezTo>
                    <a:pt x="217" y="160"/>
                    <a:pt x="125" y="46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194;p55"/>
            <p:cNvSpPr/>
            <p:nvPr/>
          </p:nvSpPr>
          <p:spPr>
            <a:xfrm rot="588520">
              <a:off x="7022537" y="3907523"/>
              <a:ext cx="1985" cy="1985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" y="1"/>
                  </a:moveTo>
                  <a:lnTo>
                    <a:pt x="46" y="69"/>
                  </a:lnTo>
                  <a:lnTo>
                    <a:pt x="69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195;p55"/>
            <p:cNvSpPr/>
            <p:nvPr/>
          </p:nvSpPr>
          <p:spPr>
            <a:xfrm rot="588520">
              <a:off x="6973081" y="395132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196;p55"/>
            <p:cNvSpPr/>
            <p:nvPr/>
          </p:nvSpPr>
          <p:spPr>
            <a:xfrm rot="588520">
              <a:off x="6971373" y="3948767"/>
              <a:ext cx="1956" cy="2438"/>
            </a:xfrm>
            <a:custGeom>
              <a:avLst/>
              <a:gdLst/>
              <a:ahLst/>
              <a:cxnLst/>
              <a:rect l="l" t="t" r="r" b="b"/>
              <a:pathLst>
                <a:path w="69" h="86" extrusionOk="0">
                  <a:moveTo>
                    <a:pt x="11" y="0"/>
                  </a:moveTo>
                  <a:cubicBezTo>
                    <a:pt x="4" y="0"/>
                    <a:pt x="0" y="13"/>
                    <a:pt x="0" y="40"/>
                  </a:cubicBezTo>
                  <a:cubicBezTo>
                    <a:pt x="0" y="40"/>
                    <a:pt x="46" y="63"/>
                    <a:pt x="69" y="86"/>
                  </a:cubicBezTo>
                  <a:cubicBezTo>
                    <a:pt x="41" y="30"/>
                    <a:pt x="2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97;p55"/>
            <p:cNvSpPr/>
            <p:nvPr/>
          </p:nvSpPr>
          <p:spPr>
            <a:xfrm rot="588520">
              <a:off x="6545535" y="3980747"/>
              <a:ext cx="2608" cy="260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69" y="69"/>
                    <a:pt x="46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98;p55"/>
            <p:cNvSpPr/>
            <p:nvPr/>
          </p:nvSpPr>
          <p:spPr>
            <a:xfrm rot="588520">
              <a:off x="6502143" y="4030327"/>
              <a:ext cx="1956" cy="2608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99;p55"/>
            <p:cNvSpPr/>
            <p:nvPr/>
          </p:nvSpPr>
          <p:spPr>
            <a:xfrm rot="588520">
              <a:off x="6551927" y="3647716"/>
              <a:ext cx="7003" cy="4168"/>
            </a:xfrm>
            <a:custGeom>
              <a:avLst/>
              <a:gdLst/>
              <a:ahLst/>
              <a:cxnLst/>
              <a:rect l="l" t="t" r="r" b="b"/>
              <a:pathLst>
                <a:path w="247" h="147" extrusionOk="0">
                  <a:moveTo>
                    <a:pt x="45" y="1"/>
                  </a:moveTo>
                  <a:cubicBezTo>
                    <a:pt x="0" y="1"/>
                    <a:pt x="13" y="26"/>
                    <a:pt x="64" y="78"/>
                  </a:cubicBezTo>
                  <a:cubicBezTo>
                    <a:pt x="110" y="100"/>
                    <a:pt x="156" y="123"/>
                    <a:pt x="201" y="146"/>
                  </a:cubicBezTo>
                  <a:cubicBezTo>
                    <a:pt x="224" y="146"/>
                    <a:pt x="247" y="100"/>
                    <a:pt x="247" y="78"/>
                  </a:cubicBezTo>
                  <a:cubicBezTo>
                    <a:pt x="201" y="55"/>
                    <a:pt x="156" y="32"/>
                    <a:pt x="110" y="9"/>
                  </a:cubicBezTo>
                  <a:cubicBezTo>
                    <a:pt x="81" y="3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404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200;p55"/>
            <p:cNvSpPr/>
            <p:nvPr/>
          </p:nvSpPr>
          <p:spPr>
            <a:xfrm rot="588520">
              <a:off x="6867470" y="3142792"/>
              <a:ext cx="6521" cy="6039"/>
            </a:xfrm>
            <a:custGeom>
              <a:avLst/>
              <a:gdLst/>
              <a:ahLst/>
              <a:cxnLst/>
              <a:rect l="l" t="t" r="r" b="b"/>
              <a:pathLst>
                <a:path w="230" h="213" extrusionOk="0">
                  <a:moveTo>
                    <a:pt x="134" y="1"/>
                  </a:moveTo>
                  <a:cubicBezTo>
                    <a:pt x="97" y="1"/>
                    <a:pt x="56" y="34"/>
                    <a:pt x="1" y="53"/>
                  </a:cubicBezTo>
                  <a:cubicBezTo>
                    <a:pt x="24" y="98"/>
                    <a:pt x="47" y="190"/>
                    <a:pt x="69" y="212"/>
                  </a:cubicBezTo>
                  <a:cubicBezTo>
                    <a:pt x="115" y="212"/>
                    <a:pt x="184" y="167"/>
                    <a:pt x="229" y="144"/>
                  </a:cubicBezTo>
                  <a:cubicBezTo>
                    <a:pt x="206" y="98"/>
                    <a:pt x="206" y="30"/>
                    <a:pt x="161" y="7"/>
                  </a:cubicBezTo>
                  <a:cubicBezTo>
                    <a:pt x="152" y="3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201;p55"/>
            <p:cNvSpPr/>
            <p:nvPr/>
          </p:nvSpPr>
          <p:spPr>
            <a:xfrm rot="588520">
              <a:off x="6885553" y="3157553"/>
              <a:ext cx="2608" cy="2637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9" y="1"/>
                  </a:moveTo>
                  <a:cubicBezTo>
                    <a:pt x="46" y="1"/>
                    <a:pt x="23" y="24"/>
                    <a:pt x="1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23" y="92"/>
                    <a:pt x="69" y="92"/>
                    <a:pt x="92" y="69"/>
                  </a:cubicBezTo>
                  <a:cubicBezTo>
                    <a:pt x="69" y="47"/>
                    <a:pt x="69" y="24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202;p55"/>
            <p:cNvSpPr/>
            <p:nvPr/>
          </p:nvSpPr>
          <p:spPr>
            <a:xfrm rot="588520">
              <a:off x="7080615" y="3289340"/>
              <a:ext cx="25914" cy="22029"/>
            </a:xfrm>
            <a:custGeom>
              <a:avLst/>
              <a:gdLst/>
              <a:ahLst/>
              <a:cxnLst/>
              <a:rect l="l" t="t" r="r" b="b"/>
              <a:pathLst>
                <a:path w="914" h="777" extrusionOk="0">
                  <a:moveTo>
                    <a:pt x="548" y="0"/>
                  </a:moveTo>
                  <a:cubicBezTo>
                    <a:pt x="365" y="251"/>
                    <a:pt x="183" y="480"/>
                    <a:pt x="0" y="731"/>
                  </a:cubicBezTo>
                  <a:lnTo>
                    <a:pt x="365" y="731"/>
                  </a:lnTo>
                  <a:cubicBezTo>
                    <a:pt x="571" y="708"/>
                    <a:pt x="822" y="776"/>
                    <a:pt x="868" y="480"/>
                  </a:cubicBezTo>
                  <a:cubicBezTo>
                    <a:pt x="913" y="229"/>
                    <a:pt x="753" y="9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203;p55"/>
            <p:cNvSpPr/>
            <p:nvPr/>
          </p:nvSpPr>
          <p:spPr>
            <a:xfrm rot="588520">
              <a:off x="7181684" y="2968844"/>
              <a:ext cx="124919" cy="110261"/>
            </a:xfrm>
            <a:custGeom>
              <a:avLst/>
              <a:gdLst/>
              <a:ahLst/>
              <a:cxnLst/>
              <a:rect l="l" t="t" r="r" b="b"/>
              <a:pathLst>
                <a:path w="4406" h="3889" extrusionOk="0">
                  <a:moveTo>
                    <a:pt x="2520" y="1"/>
                  </a:moveTo>
                  <a:cubicBezTo>
                    <a:pt x="1891" y="1"/>
                    <a:pt x="1371" y="296"/>
                    <a:pt x="913" y="906"/>
                  </a:cubicBezTo>
                  <a:cubicBezTo>
                    <a:pt x="799" y="1043"/>
                    <a:pt x="662" y="1180"/>
                    <a:pt x="548" y="1317"/>
                  </a:cubicBezTo>
                  <a:cubicBezTo>
                    <a:pt x="0" y="2230"/>
                    <a:pt x="594" y="2823"/>
                    <a:pt x="1164" y="3417"/>
                  </a:cubicBezTo>
                  <a:cubicBezTo>
                    <a:pt x="1520" y="3722"/>
                    <a:pt x="1914" y="3889"/>
                    <a:pt x="2346" y="3889"/>
                  </a:cubicBezTo>
                  <a:cubicBezTo>
                    <a:pt x="2495" y="3889"/>
                    <a:pt x="2649" y="3869"/>
                    <a:pt x="2808" y="3827"/>
                  </a:cubicBezTo>
                  <a:cubicBezTo>
                    <a:pt x="3082" y="3736"/>
                    <a:pt x="3333" y="3622"/>
                    <a:pt x="3470" y="3348"/>
                  </a:cubicBezTo>
                  <a:cubicBezTo>
                    <a:pt x="3881" y="3051"/>
                    <a:pt x="4269" y="2732"/>
                    <a:pt x="4405" y="2207"/>
                  </a:cubicBezTo>
                  <a:cubicBezTo>
                    <a:pt x="4383" y="2116"/>
                    <a:pt x="4383" y="2024"/>
                    <a:pt x="4383" y="1933"/>
                  </a:cubicBezTo>
                  <a:cubicBezTo>
                    <a:pt x="4314" y="837"/>
                    <a:pt x="4017" y="335"/>
                    <a:pt x="3219" y="107"/>
                  </a:cubicBezTo>
                  <a:cubicBezTo>
                    <a:pt x="2971" y="36"/>
                    <a:pt x="2739" y="1"/>
                    <a:pt x="2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204;p55"/>
            <p:cNvSpPr/>
            <p:nvPr/>
          </p:nvSpPr>
          <p:spPr>
            <a:xfrm rot="588520">
              <a:off x="6904581" y="3067357"/>
              <a:ext cx="28" cy="68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205;p55"/>
            <p:cNvSpPr/>
            <p:nvPr/>
          </p:nvSpPr>
          <p:spPr>
            <a:xfrm rot="588520">
              <a:off x="6881699" y="2934377"/>
              <a:ext cx="175413" cy="189334"/>
            </a:xfrm>
            <a:custGeom>
              <a:avLst/>
              <a:gdLst/>
              <a:ahLst/>
              <a:cxnLst/>
              <a:rect l="l" t="t" r="r" b="b"/>
              <a:pathLst>
                <a:path w="6187" h="6678" extrusionOk="0">
                  <a:moveTo>
                    <a:pt x="542" y="1"/>
                  </a:moveTo>
                  <a:cubicBezTo>
                    <a:pt x="495" y="1"/>
                    <a:pt x="444" y="6"/>
                    <a:pt x="389" y="16"/>
                  </a:cubicBezTo>
                  <a:cubicBezTo>
                    <a:pt x="229" y="85"/>
                    <a:pt x="275" y="199"/>
                    <a:pt x="320" y="313"/>
                  </a:cubicBezTo>
                  <a:cubicBezTo>
                    <a:pt x="320" y="382"/>
                    <a:pt x="320" y="427"/>
                    <a:pt x="320" y="496"/>
                  </a:cubicBezTo>
                  <a:cubicBezTo>
                    <a:pt x="229" y="633"/>
                    <a:pt x="229" y="747"/>
                    <a:pt x="298" y="884"/>
                  </a:cubicBezTo>
                  <a:cubicBezTo>
                    <a:pt x="298" y="1295"/>
                    <a:pt x="298" y="1705"/>
                    <a:pt x="298" y="2116"/>
                  </a:cubicBezTo>
                  <a:cubicBezTo>
                    <a:pt x="1" y="2664"/>
                    <a:pt x="320" y="3166"/>
                    <a:pt x="366" y="3691"/>
                  </a:cubicBezTo>
                  <a:cubicBezTo>
                    <a:pt x="526" y="4171"/>
                    <a:pt x="503" y="4696"/>
                    <a:pt x="937" y="5061"/>
                  </a:cubicBezTo>
                  <a:cubicBezTo>
                    <a:pt x="982" y="5038"/>
                    <a:pt x="1051" y="5015"/>
                    <a:pt x="1096" y="4992"/>
                  </a:cubicBezTo>
                  <a:lnTo>
                    <a:pt x="1096" y="4992"/>
                  </a:lnTo>
                  <a:cubicBezTo>
                    <a:pt x="1096" y="5015"/>
                    <a:pt x="1096" y="5061"/>
                    <a:pt x="1074" y="5061"/>
                  </a:cubicBezTo>
                  <a:cubicBezTo>
                    <a:pt x="1211" y="5152"/>
                    <a:pt x="1165" y="5335"/>
                    <a:pt x="1279" y="5426"/>
                  </a:cubicBezTo>
                  <a:cubicBezTo>
                    <a:pt x="1348" y="5494"/>
                    <a:pt x="1393" y="5563"/>
                    <a:pt x="1439" y="5631"/>
                  </a:cubicBezTo>
                  <a:cubicBezTo>
                    <a:pt x="1857" y="6487"/>
                    <a:pt x="2561" y="6678"/>
                    <a:pt x="3352" y="6678"/>
                  </a:cubicBezTo>
                  <a:cubicBezTo>
                    <a:pt x="3510" y="6678"/>
                    <a:pt x="3672" y="6670"/>
                    <a:pt x="3836" y="6658"/>
                  </a:cubicBezTo>
                  <a:cubicBezTo>
                    <a:pt x="3876" y="6665"/>
                    <a:pt x="3916" y="6668"/>
                    <a:pt x="3953" y="6668"/>
                  </a:cubicBezTo>
                  <a:cubicBezTo>
                    <a:pt x="4296" y="6668"/>
                    <a:pt x="4522" y="6405"/>
                    <a:pt x="4749" y="6179"/>
                  </a:cubicBezTo>
                  <a:cubicBezTo>
                    <a:pt x="5319" y="5563"/>
                    <a:pt x="5616" y="4810"/>
                    <a:pt x="5753" y="3988"/>
                  </a:cubicBezTo>
                  <a:cubicBezTo>
                    <a:pt x="5821" y="3874"/>
                    <a:pt x="5867" y="3760"/>
                    <a:pt x="5913" y="3646"/>
                  </a:cubicBezTo>
                  <a:cubicBezTo>
                    <a:pt x="5935" y="3554"/>
                    <a:pt x="5913" y="3486"/>
                    <a:pt x="5844" y="3417"/>
                  </a:cubicBezTo>
                  <a:cubicBezTo>
                    <a:pt x="5958" y="2504"/>
                    <a:pt x="6072" y="1591"/>
                    <a:pt x="6187" y="678"/>
                  </a:cubicBezTo>
                  <a:cubicBezTo>
                    <a:pt x="6004" y="427"/>
                    <a:pt x="5776" y="199"/>
                    <a:pt x="5456" y="62"/>
                  </a:cubicBezTo>
                  <a:cubicBezTo>
                    <a:pt x="5420" y="57"/>
                    <a:pt x="5386" y="54"/>
                    <a:pt x="5355" y="54"/>
                  </a:cubicBezTo>
                  <a:cubicBezTo>
                    <a:pt x="5112" y="54"/>
                    <a:pt x="5022" y="210"/>
                    <a:pt x="5022" y="473"/>
                  </a:cubicBezTo>
                  <a:cubicBezTo>
                    <a:pt x="5022" y="724"/>
                    <a:pt x="5091" y="998"/>
                    <a:pt x="4954" y="1272"/>
                  </a:cubicBezTo>
                  <a:cubicBezTo>
                    <a:pt x="5000" y="1614"/>
                    <a:pt x="5022" y="1979"/>
                    <a:pt x="4908" y="2322"/>
                  </a:cubicBezTo>
                  <a:cubicBezTo>
                    <a:pt x="4452" y="3006"/>
                    <a:pt x="4338" y="3851"/>
                    <a:pt x="4018" y="4581"/>
                  </a:cubicBezTo>
                  <a:cubicBezTo>
                    <a:pt x="3734" y="5220"/>
                    <a:pt x="3477" y="5514"/>
                    <a:pt x="3093" y="5514"/>
                  </a:cubicBezTo>
                  <a:cubicBezTo>
                    <a:pt x="2859" y="5514"/>
                    <a:pt x="2578" y="5405"/>
                    <a:pt x="2215" y="5198"/>
                  </a:cubicBezTo>
                  <a:cubicBezTo>
                    <a:pt x="2197" y="5192"/>
                    <a:pt x="2178" y="5189"/>
                    <a:pt x="2160" y="5189"/>
                  </a:cubicBezTo>
                  <a:cubicBezTo>
                    <a:pt x="2110" y="5189"/>
                    <a:pt x="2060" y="5210"/>
                    <a:pt x="2009" y="5243"/>
                  </a:cubicBezTo>
                  <a:cubicBezTo>
                    <a:pt x="2009" y="5220"/>
                    <a:pt x="2032" y="5198"/>
                    <a:pt x="2055" y="5175"/>
                  </a:cubicBezTo>
                  <a:cubicBezTo>
                    <a:pt x="2032" y="5152"/>
                    <a:pt x="2009" y="5106"/>
                    <a:pt x="1987" y="5084"/>
                  </a:cubicBezTo>
                  <a:cubicBezTo>
                    <a:pt x="1439" y="3988"/>
                    <a:pt x="1074" y="2847"/>
                    <a:pt x="1096" y="1591"/>
                  </a:cubicBezTo>
                  <a:cubicBezTo>
                    <a:pt x="1119" y="1591"/>
                    <a:pt x="1119" y="1568"/>
                    <a:pt x="1142" y="1523"/>
                  </a:cubicBezTo>
                  <a:cubicBezTo>
                    <a:pt x="1142" y="1477"/>
                    <a:pt x="1119" y="1454"/>
                    <a:pt x="1074" y="1409"/>
                  </a:cubicBezTo>
                  <a:lnTo>
                    <a:pt x="1074" y="1432"/>
                  </a:lnTo>
                  <a:cubicBezTo>
                    <a:pt x="868" y="1135"/>
                    <a:pt x="960" y="815"/>
                    <a:pt x="960" y="496"/>
                  </a:cubicBezTo>
                  <a:cubicBezTo>
                    <a:pt x="960" y="166"/>
                    <a:pt x="811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206;p55"/>
            <p:cNvSpPr/>
            <p:nvPr/>
          </p:nvSpPr>
          <p:spPr>
            <a:xfrm rot="588520">
              <a:off x="6928850" y="3072759"/>
              <a:ext cx="5869" cy="584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4" y="1"/>
                  </a:moveTo>
                  <a:cubicBezTo>
                    <a:pt x="1" y="46"/>
                    <a:pt x="1" y="115"/>
                    <a:pt x="24" y="160"/>
                  </a:cubicBezTo>
                  <a:cubicBezTo>
                    <a:pt x="92" y="183"/>
                    <a:pt x="161" y="183"/>
                    <a:pt x="206" y="206"/>
                  </a:cubicBezTo>
                  <a:cubicBezTo>
                    <a:pt x="183" y="92"/>
                    <a:pt x="115" y="23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207;p55"/>
            <p:cNvSpPr/>
            <p:nvPr/>
          </p:nvSpPr>
          <p:spPr>
            <a:xfrm rot="588520">
              <a:off x="6903712" y="3067784"/>
              <a:ext cx="5869" cy="10377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60"/>
                    <a:pt x="23" y="297"/>
                    <a:pt x="206" y="366"/>
                  </a:cubicBezTo>
                  <a:cubicBezTo>
                    <a:pt x="206" y="206"/>
                    <a:pt x="160" y="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208;p55"/>
            <p:cNvSpPr/>
            <p:nvPr/>
          </p:nvSpPr>
          <p:spPr>
            <a:xfrm rot="588520">
              <a:off x="6908097" y="3078895"/>
              <a:ext cx="4536" cy="5869"/>
            </a:xfrm>
            <a:custGeom>
              <a:avLst/>
              <a:gdLst/>
              <a:ahLst/>
              <a:cxnLst/>
              <a:rect l="l" t="t" r="r" b="b"/>
              <a:pathLst>
                <a:path w="160" h="207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15"/>
                    <a:pt x="69" y="161"/>
                    <a:pt x="160" y="206"/>
                  </a:cubicBezTo>
                  <a:cubicBezTo>
                    <a:pt x="160" y="115"/>
                    <a:pt x="91" y="4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209;p55"/>
            <p:cNvSpPr/>
            <p:nvPr/>
          </p:nvSpPr>
          <p:spPr>
            <a:xfrm rot="588520">
              <a:off x="6605983" y="2980779"/>
              <a:ext cx="5755" cy="6011"/>
            </a:xfrm>
            <a:custGeom>
              <a:avLst/>
              <a:gdLst/>
              <a:ahLst/>
              <a:cxnLst/>
              <a:rect l="l" t="t" r="r" b="b"/>
              <a:pathLst>
                <a:path w="203" h="212" extrusionOk="0">
                  <a:moveTo>
                    <a:pt x="130" y="0"/>
                  </a:moveTo>
                  <a:cubicBezTo>
                    <a:pt x="111" y="0"/>
                    <a:pt x="90" y="8"/>
                    <a:pt x="65" y="24"/>
                  </a:cubicBezTo>
                  <a:cubicBezTo>
                    <a:pt x="43" y="47"/>
                    <a:pt x="20" y="70"/>
                    <a:pt x="20" y="92"/>
                  </a:cubicBezTo>
                  <a:cubicBezTo>
                    <a:pt x="0" y="152"/>
                    <a:pt x="32" y="211"/>
                    <a:pt x="70" y="211"/>
                  </a:cubicBezTo>
                  <a:cubicBezTo>
                    <a:pt x="76" y="211"/>
                    <a:pt x="82" y="210"/>
                    <a:pt x="88" y="207"/>
                  </a:cubicBezTo>
                  <a:cubicBezTo>
                    <a:pt x="134" y="184"/>
                    <a:pt x="180" y="115"/>
                    <a:pt x="202" y="70"/>
                  </a:cubicBezTo>
                  <a:cubicBezTo>
                    <a:pt x="188" y="25"/>
                    <a:pt x="163" y="0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210;p55"/>
            <p:cNvSpPr/>
            <p:nvPr/>
          </p:nvSpPr>
          <p:spPr>
            <a:xfrm rot="588520">
              <a:off x="6500137" y="3001987"/>
              <a:ext cx="255026" cy="212923"/>
            </a:xfrm>
            <a:custGeom>
              <a:avLst/>
              <a:gdLst/>
              <a:ahLst/>
              <a:cxnLst/>
              <a:rect l="l" t="t" r="r" b="b"/>
              <a:pathLst>
                <a:path w="8995" h="7510" extrusionOk="0">
                  <a:moveTo>
                    <a:pt x="5456" y="1211"/>
                  </a:moveTo>
                  <a:cubicBezTo>
                    <a:pt x="5456" y="1233"/>
                    <a:pt x="5456" y="1256"/>
                    <a:pt x="5456" y="1279"/>
                  </a:cubicBezTo>
                  <a:cubicBezTo>
                    <a:pt x="5502" y="1347"/>
                    <a:pt x="5570" y="1416"/>
                    <a:pt x="5616" y="1462"/>
                  </a:cubicBezTo>
                  <a:cubicBezTo>
                    <a:pt x="5639" y="1462"/>
                    <a:pt x="5662" y="1462"/>
                    <a:pt x="5684" y="1484"/>
                  </a:cubicBezTo>
                  <a:cubicBezTo>
                    <a:pt x="5641" y="1743"/>
                    <a:pt x="5497" y="1920"/>
                    <a:pt x="5193" y="1920"/>
                  </a:cubicBezTo>
                  <a:cubicBezTo>
                    <a:pt x="5175" y="1920"/>
                    <a:pt x="5156" y="1919"/>
                    <a:pt x="5137" y="1918"/>
                  </a:cubicBezTo>
                  <a:lnTo>
                    <a:pt x="5137" y="1918"/>
                  </a:lnTo>
                  <a:cubicBezTo>
                    <a:pt x="5137" y="1918"/>
                    <a:pt x="5137" y="1918"/>
                    <a:pt x="5137" y="1918"/>
                  </a:cubicBezTo>
                  <a:cubicBezTo>
                    <a:pt x="5091" y="1827"/>
                    <a:pt x="5045" y="1736"/>
                    <a:pt x="5000" y="1644"/>
                  </a:cubicBezTo>
                  <a:cubicBezTo>
                    <a:pt x="5159" y="1553"/>
                    <a:pt x="5296" y="1416"/>
                    <a:pt x="5319" y="1211"/>
                  </a:cubicBezTo>
                  <a:close/>
                  <a:moveTo>
                    <a:pt x="7054" y="2831"/>
                  </a:moveTo>
                  <a:lnTo>
                    <a:pt x="7054" y="2831"/>
                  </a:lnTo>
                  <a:cubicBezTo>
                    <a:pt x="7122" y="2922"/>
                    <a:pt x="7168" y="3014"/>
                    <a:pt x="7214" y="3105"/>
                  </a:cubicBezTo>
                  <a:cubicBezTo>
                    <a:pt x="7168" y="3059"/>
                    <a:pt x="7122" y="3014"/>
                    <a:pt x="7077" y="2968"/>
                  </a:cubicBezTo>
                  <a:cubicBezTo>
                    <a:pt x="7077" y="2922"/>
                    <a:pt x="7077" y="2877"/>
                    <a:pt x="7054" y="2831"/>
                  </a:cubicBezTo>
                  <a:close/>
                  <a:moveTo>
                    <a:pt x="7259" y="5547"/>
                  </a:moveTo>
                  <a:cubicBezTo>
                    <a:pt x="7259" y="5616"/>
                    <a:pt x="7259" y="5661"/>
                    <a:pt x="7282" y="5707"/>
                  </a:cubicBezTo>
                  <a:lnTo>
                    <a:pt x="7168" y="5707"/>
                  </a:lnTo>
                  <a:cubicBezTo>
                    <a:pt x="7145" y="5730"/>
                    <a:pt x="7145" y="5730"/>
                    <a:pt x="7122" y="5753"/>
                  </a:cubicBezTo>
                  <a:cubicBezTo>
                    <a:pt x="7122" y="5639"/>
                    <a:pt x="7145" y="5547"/>
                    <a:pt x="7259" y="5547"/>
                  </a:cubicBezTo>
                  <a:close/>
                  <a:moveTo>
                    <a:pt x="4198" y="72"/>
                  </a:moveTo>
                  <a:cubicBezTo>
                    <a:pt x="3836" y="72"/>
                    <a:pt x="3404" y="153"/>
                    <a:pt x="3128" y="480"/>
                  </a:cubicBezTo>
                  <a:cubicBezTo>
                    <a:pt x="2763" y="549"/>
                    <a:pt x="2603" y="1005"/>
                    <a:pt x="2215" y="1028"/>
                  </a:cubicBezTo>
                  <a:cubicBezTo>
                    <a:pt x="2215" y="1142"/>
                    <a:pt x="2215" y="1279"/>
                    <a:pt x="2215" y="1393"/>
                  </a:cubicBezTo>
                  <a:cubicBezTo>
                    <a:pt x="2178" y="1393"/>
                    <a:pt x="2140" y="1392"/>
                    <a:pt x="2103" y="1392"/>
                  </a:cubicBezTo>
                  <a:cubicBezTo>
                    <a:pt x="1937" y="1392"/>
                    <a:pt x="1779" y="1408"/>
                    <a:pt x="1667" y="1576"/>
                  </a:cubicBezTo>
                  <a:cubicBezTo>
                    <a:pt x="1644" y="1713"/>
                    <a:pt x="1462" y="1850"/>
                    <a:pt x="1690" y="1964"/>
                  </a:cubicBezTo>
                  <a:cubicBezTo>
                    <a:pt x="1782" y="1989"/>
                    <a:pt x="1871" y="1999"/>
                    <a:pt x="1958" y="1999"/>
                  </a:cubicBezTo>
                  <a:cubicBezTo>
                    <a:pt x="2106" y="1999"/>
                    <a:pt x="2245" y="1970"/>
                    <a:pt x="2375" y="1941"/>
                  </a:cubicBezTo>
                  <a:lnTo>
                    <a:pt x="2375" y="1941"/>
                  </a:lnTo>
                  <a:cubicBezTo>
                    <a:pt x="2352" y="2078"/>
                    <a:pt x="2283" y="2192"/>
                    <a:pt x="2215" y="2306"/>
                  </a:cubicBezTo>
                  <a:lnTo>
                    <a:pt x="1964" y="2306"/>
                  </a:lnTo>
                  <a:cubicBezTo>
                    <a:pt x="1918" y="2169"/>
                    <a:pt x="1827" y="2101"/>
                    <a:pt x="1690" y="2101"/>
                  </a:cubicBezTo>
                  <a:cubicBezTo>
                    <a:pt x="1576" y="2352"/>
                    <a:pt x="1325" y="2512"/>
                    <a:pt x="1165" y="2717"/>
                  </a:cubicBezTo>
                  <a:cubicBezTo>
                    <a:pt x="731" y="3219"/>
                    <a:pt x="1" y="3653"/>
                    <a:pt x="640" y="4475"/>
                  </a:cubicBezTo>
                  <a:cubicBezTo>
                    <a:pt x="777" y="4657"/>
                    <a:pt x="686" y="4817"/>
                    <a:pt x="572" y="4977"/>
                  </a:cubicBezTo>
                  <a:cubicBezTo>
                    <a:pt x="478" y="5089"/>
                    <a:pt x="523" y="5171"/>
                    <a:pt x="618" y="5171"/>
                  </a:cubicBezTo>
                  <a:cubicBezTo>
                    <a:pt x="639" y="5171"/>
                    <a:pt x="661" y="5167"/>
                    <a:pt x="686" y="5159"/>
                  </a:cubicBezTo>
                  <a:cubicBezTo>
                    <a:pt x="726" y="5151"/>
                    <a:pt x="761" y="5147"/>
                    <a:pt x="792" y="5147"/>
                  </a:cubicBezTo>
                  <a:cubicBezTo>
                    <a:pt x="1013" y="5147"/>
                    <a:pt x="1045" y="5339"/>
                    <a:pt x="1165" y="5479"/>
                  </a:cubicBezTo>
                  <a:cubicBezTo>
                    <a:pt x="1370" y="5730"/>
                    <a:pt x="1439" y="6118"/>
                    <a:pt x="1850" y="6164"/>
                  </a:cubicBezTo>
                  <a:cubicBezTo>
                    <a:pt x="1941" y="6186"/>
                    <a:pt x="2009" y="6209"/>
                    <a:pt x="2101" y="6232"/>
                  </a:cubicBezTo>
                  <a:cubicBezTo>
                    <a:pt x="1918" y="6711"/>
                    <a:pt x="2261" y="6826"/>
                    <a:pt x="2603" y="6826"/>
                  </a:cubicBezTo>
                  <a:cubicBezTo>
                    <a:pt x="3721" y="6894"/>
                    <a:pt x="4771" y="7236"/>
                    <a:pt x="5867" y="7419"/>
                  </a:cubicBezTo>
                  <a:cubicBezTo>
                    <a:pt x="5943" y="7484"/>
                    <a:pt x="6008" y="7509"/>
                    <a:pt x="6067" y="7509"/>
                  </a:cubicBezTo>
                  <a:cubicBezTo>
                    <a:pt x="6258" y="7509"/>
                    <a:pt x="6383" y="7248"/>
                    <a:pt x="6575" y="7214"/>
                  </a:cubicBezTo>
                  <a:cubicBezTo>
                    <a:pt x="6712" y="7145"/>
                    <a:pt x="6848" y="7054"/>
                    <a:pt x="6985" y="6985"/>
                  </a:cubicBezTo>
                  <a:cubicBezTo>
                    <a:pt x="7100" y="6940"/>
                    <a:pt x="7191" y="6871"/>
                    <a:pt x="7282" y="6780"/>
                  </a:cubicBezTo>
                  <a:cubicBezTo>
                    <a:pt x="7328" y="6757"/>
                    <a:pt x="7351" y="6711"/>
                    <a:pt x="7351" y="6666"/>
                  </a:cubicBezTo>
                  <a:lnTo>
                    <a:pt x="7510" y="6506"/>
                  </a:lnTo>
                  <a:cubicBezTo>
                    <a:pt x="7465" y="6186"/>
                    <a:pt x="7898" y="6095"/>
                    <a:pt x="7876" y="5776"/>
                  </a:cubicBezTo>
                  <a:cubicBezTo>
                    <a:pt x="7967" y="5593"/>
                    <a:pt x="8127" y="5410"/>
                    <a:pt x="8172" y="5228"/>
                  </a:cubicBezTo>
                  <a:cubicBezTo>
                    <a:pt x="8264" y="4703"/>
                    <a:pt x="8834" y="4360"/>
                    <a:pt x="8789" y="3767"/>
                  </a:cubicBezTo>
                  <a:cubicBezTo>
                    <a:pt x="8720" y="3584"/>
                    <a:pt x="8674" y="3402"/>
                    <a:pt x="8606" y="3219"/>
                  </a:cubicBezTo>
                  <a:cubicBezTo>
                    <a:pt x="8994" y="2717"/>
                    <a:pt x="8994" y="2671"/>
                    <a:pt x="8423" y="2489"/>
                  </a:cubicBezTo>
                  <a:cubicBezTo>
                    <a:pt x="8492" y="2306"/>
                    <a:pt x="8560" y="2124"/>
                    <a:pt x="8606" y="1941"/>
                  </a:cubicBezTo>
                  <a:cubicBezTo>
                    <a:pt x="8583" y="1850"/>
                    <a:pt x="8538" y="1804"/>
                    <a:pt x="8469" y="1781"/>
                  </a:cubicBezTo>
                  <a:cubicBezTo>
                    <a:pt x="8743" y="1165"/>
                    <a:pt x="8286" y="914"/>
                    <a:pt x="7876" y="663"/>
                  </a:cubicBezTo>
                  <a:lnTo>
                    <a:pt x="7693" y="663"/>
                  </a:lnTo>
                  <a:cubicBezTo>
                    <a:pt x="7659" y="651"/>
                    <a:pt x="7625" y="651"/>
                    <a:pt x="7593" y="651"/>
                  </a:cubicBezTo>
                  <a:cubicBezTo>
                    <a:pt x="7562" y="651"/>
                    <a:pt x="7533" y="651"/>
                    <a:pt x="7510" y="640"/>
                  </a:cubicBezTo>
                  <a:cubicBezTo>
                    <a:pt x="6597" y="1"/>
                    <a:pt x="5525" y="206"/>
                    <a:pt x="4520" y="92"/>
                  </a:cubicBezTo>
                  <a:cubicBezTo>
                    <a:pt x="4425" y="81"/>
                    <a:pt x="4315" y="72"/>
                    <a:pt x="4198" y="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211;p55"/>
            <p:cNvSpPr/>
            <p:nvPr/>
          </p:nvSpPr>
          <p:spPr>
            <a:xfrm rot="588520">
              <a:off x="6729801" y="323150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212;p55"/>
            <p:cNvSpPr/>
            <p:nvPr/>
          </p:nvSpPr>
          <p:spPr>
            <a:xfrm rot="588520">
              <a:off x="6726426" y="3231219"/>
              <a:ext cx="3260" cy="1985"/>
            </a:xfrm>
            <a:custGeom>
              <a:avLst/>
              <a:gdLst/>
              <a:ahLst/>
              <a:cxnLst/>
              <a:rect l="l" t="t" r="r" b="b"/>
              <a:pathLst>
                <a:path w="115" h="70" extrusionOk="0">
                  <a:moveTo>
                    <a:pt x="115" y="1"/>
                  </a:moveTo>
                  <a:cubicBezTo>
                    <a:pt x="23" y="24"/>
                    <a:pt x="0" y="69"/>
                    <a:pt x="69" y="69"/>
                  </a:cubicBezTo>
                  <a:cubicBezTo>
                    <a:pt x="69" y="69"/>
                    <a:pt x="92" y="24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213;p55"/>
            <p:cNvSpPr/>
            <p:nvPr/>
          </p:nvSpPr>
          <p:spPr>
            <a:xfrm rot="588520">
              <a:off x="6557129" y="3040776"/>
              <a:ext cx="25290" cy="18457"/>
            </a:xfrm>
            <a:custGeom>
              <a:avLst/>
              <a:gdLst/>
              <a:ahLst/>
              <a:cxnLst/>
              <a:rect l="l" t="t" r="r" b="b"/>
              <a:pathLst>
                <a:path w="892" h="651" extrusionOk="0">
                  <a:moveTo>
                    <a:pt x="579" y="1"/>
                  </a:moveTo>
                  <a:cubicBezTo>
                    <a:pt x="378" y="1"/>
                    <a:pt x="189" y="86"/>
                    <a:pt x="1" y="218"/>
                  </a:cubicBezTo>
                  <a:cubicBezTo>
                    <a:pt x="1" y="263"/>
                    <a:pt x="1" y="309"/>
                    <a:pt x="1" y="355"/>
                  </a:cubicBezTo>
                  <a:lnTo>
                    <a:pt x="184" y="537"/>
                  </a:lnTo>
                  <a:cubicBezTo>
                    <a:pt x="250" y="618"/>
                    <a:pt x="325" y="651"/>
                    <a:pt x="403" y="651"/>
                  </a:cubicBezTo>
                  <a:cubicBezTo>
                    <a:pt x="458" y="651"/>
                    <a:pt x="515" y="634"/>
                    <a:pt x="572" y="606"/>
                  </a:cubicBezTo>
                  <a:cubicBezTo>
                    <a:pt x="777" y="446"/>
                    <a:pt x="891" y="263"/>
                    <a:pt x="709" y="12"/>
                  </a:cubicBezTo>
                  <a:cubicBezTo>
                    <a:pt x="665" y="4"/>
                    <a:pt x="622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214;p55"/>
            <p:cNvSpPr/>
            <p:nvPr/>
          </p:nvSpPr>
          <p:spPr>
            <a:xfrm rot="588520">
              <a:off x="6648956" y="3036921"/>
              <a:ext cx="27842" cy="27870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434" y="1"/>
                  </a:moveTo>
                  <a:cubicBezTo>
                    <a:pt x="297" y="183"/>
                    <a:pt x="183" y="343"/>
                    <a:pt x="69" y="526"/>
                  </a:cubicBezTo>
                  <a:cubicBezTo>
                    <a:pt x="0" y="777"/>
                    <a:pt x="115" y="891"/>
                    <a:pt x="320" y="982"/>
                  </a:cubicBezTo>
                  <a:cubicBezTo>
                    <a:pt x="754" y="982"/>
                    <a:pt x="982" y="800"/>
                    <a:pt x="822" y="343"/>
                  </a:cubicBezTo>
                  <a:lnTo>
                    <a:pt x="799" y="320"/>
                  </a:lnTo>
                  <a:cubicBezTo>
                    <a:pt x="754" y="297"/>
                    <a:pt x="708" y="252"/>
                    <a:pt x="662" y="183"/>
                  </a:cubicBezTo>
                  <a:cubicBezTo>
                    <a:pt x="640" y="138"/>
                    <a:pt x="617" y="69"/>
                    <a:pt x="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215;p55"/>
            <p:cNvSpPr/>
            <p:nvPr/>
          </p:nvSpPr>
          <p:spPr>
            <a:xfrm rot="588520">
              <a:off x="6681832" y="3164156"/>
              <a:ext cx="17493" cy="15197"/>
            </a:xfrm>
            <a:custGeom>
              <a:avLst/>
              <a:gdLst/>
              <a:ahLst/>
              <a:cxnLst/>
              <a:rect l="l" t="t" r="r" b="b"/>
              <a:pathLst>
                <a:path w="617" h="536" extrusionOk="0">
                  <a:moveTo>
                    <a:pt x="357" y="0"/>
                  </a:moveTo>
                  <a:cubicBezTo>
                    <a:pt x="303" y="0"/>
                    <a:pt x="244" y="13"/>
                    <a:pt x="183" y="33"/>
                  </a:cubicBezTo>
                  <a:cubicBezTo>
                    <a:pt x="46" y="56"/>
                    <a:pt x="0" y="147"/>
                    <a:pt x="0" y="261"/>
                  </a:cubicBezTo>
                  <a:cubicBezTo>
                    <a:pt x="23" y="489"/>
                    <a:pt x="228" y="489"/>
                    <a:pt x="388" y="535"/>
                  </a:cubicBezTo>
                  <a:cubicBezTo>
                    <a:pt x="434" y="512"/>
                    <a:pt x="479" y="467"/>
                    <a:pt x="525" y="421"/>
                  </a:cubicBezTo>
                  <a:cubicBezTo>
                    <a:pt x="548" y="375"/>
                    <a:pt x="571" y="307"/>
                    <a:pt x="616" y="261"/>
                  </a:cubicBezTo>
                  <a:cubicBezTo>
                    <a:pt x="584" y="69"/>
                    <a:pt x="485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216;p55"/>
            <p:cNvSpPr/>
            <p:nvPr/>
          </p:nvSpPr>
          <p:spPr>
            <a:xfrm rot="588520">
              <a:off x="6554175" y="3098221"/>
              <a:ext cx="30422" cy="22029"/>
            </a:xfrm>
            <a:custGeom>
              <a:avLst/>
              <a:gdLst/>
              <a:ahLst/>
              <a:cxnLst/>
              <a:rect l="l" t="t" r="r" b="b"/>
              <a:pathLst>
                <a:path w="1073" h="777" extrusionOk="0">
                  <a:moveTo>
                    <a:pt x="457" y="0"/>
                  </a:moveTo>
                  <a:lnTo>
                    <a:pt x="457" y="0"/>
                  </a:lnTo>
                  <a:cubicBezTo>
                    <a:pt x="342" y="297"/>
                    <a:pt x="0" y="662"/>
                    <a:pt x="639" y="776"/>
                  </a:cubicBezTo>
                  <a:cubicBezTo>
                    <a:pt x="730" y="479"/>
                    <a:pt x="1073" y="114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217;p55"/>
            <p:cNvSpPr/>
            <p:nvPr/>
          </p:nvSpPr>
          <p:spPr>
            <a:xfrm rot="588520">
              <a:off x="6700342" y="3090636"/>
              <a:ext cx="15565" cy="16217"/>
            </a:xfrm>
            <a:custGeom>
              <a:avLst/>
              <a:gdLst/>
              <a:ahLst/>
              <a:cxnLst/>
              <a:rect l="l" t="t" r="r" b="b"/>
              <a:pathLst>
                <a:path w="549" h="572" extrusionOk="0">
                  <a:moveTo>
                    <a:pt x="1" y="1"/>
                  </a:moveTo>
                  <a:cubicBezTo>
                    <a:pt x="1" y="183"/>
                    <a:pt x="23" y="366"/>
                    <a:pt x="46" y="548"/>
                  </a:cubicBezTo>
                  <a:cubicBezTo>
                    <a:pt x="160" y="548"/>
                    <a:pt x="252" y="571"/>
                    <a:pt x="366" y="571"/>
                  </a:cubicBezTo>
                  <a:cubicBezTo>
                    <a:pt x="548" y="69"/>
                    <a:pt x="548" y="4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218;p55"/>
            <p:cNvSpPr/>
            <p:nvPr/>
          </p:nvSpPr>
          <p:spPr>
            <a:xfrm rot="588520">
              <a:off x="6620620" y="3125371"/>
              <a:ext cx="15537" cy="18230"/>
            </a:xfrm>
            <a:custGeom>
              <a:avLst/>
              <a:gdLst/>
              <a:ahLst/>
              <a:cxnLst/>
              <a:rect l="l" t="t" r="r" b="b"/>
              <a:pathLst>
                <a:path w="548" h="643" extrusionOk="0">
                  <a:moveTo>
                    <a:pt x="321" y="0"/>
                  </a:moveTo>
                  <a:cubicBezTo>
                    <a:pt x="306" y="0"/>
                    <a:pt x="290" y="1"/>
                    <a:pt x="274" y="4"/>
                  </a:cubicBezTo>
                  <a:cubicBezTo>
                    <a:pt x="69" y="26"/>
                    <a:pt x="0" y="209"/>
                    <a:pt x="0" y="392"/>
                  </a:cubicBezTo>
                  <a:cubicBezTo>
                    <a:pt x="0" y="506"/>
                    <a:pt x="23" y="643"/>
                    <a:pt x="183" y="643"/>
                  </a:cubicBezTo>
                  <a:cubicBezTo>
                    <a:pt x="434" y="643"/>
                    <a:pt x="548" y="483"/>
                    <a:pt x="548" y="255"/>
                  </a:cubicBezTo>
                  <a:cubicBezTo>
                    <a:pt x="548" y="91"/>
                    <a:pt x="456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219;p55"/>
            <p:cNvSpPr/>
            <p:nvPr/>
          </p:nvSpPr>
          <p:spPr>
            <a:xfrm rot="588520">
              <a:off x="6604390" y="3077563"/>
              <a:ext cx="12333" cy="12447"/>
            </a:xfrm>
            <a:custGeom>
              <a:avLst/>
              <a:gdLst/>
              <a:ahLst/>
              <a:cxnLst/>
              <a:rect l="l" t="t" r="r" b="b"/>
              <a:pathLst>
                <a:path w="435" h="439" extrusionOk="0">
                  <a:moveTo>
                    <a:pt x="225" y="1"/>
                  </a:moveTo>
                  <a:cubicBezTo>
                    <a:pt x="211" y="1"/>
                    <a:pt x="198" y="2"/>
                    <a:pt x="183" y="4"/>
                  </a:cubicBezTo>
                  <a:cubicBezTo>
                    <a:pt x="69" y="50"/>
                    <a:pt x="1" y="164"/>
                    <a:pt x="24" y="301"/>
                  </a:cubicBezTo>
                  <a:cubicBezTo>
                    <a:pt x="46" y="393"/>
                    <a:pt x="138" y="438"/>
                    <a:pt x="229" y="438"/>
                  </a:cubicBezTo>
                  <a:cubicBezTo>
                    <a:pt x="366" y="438"/>
                    <a:pt x="434" y="347"/>
                    <a:pt x="434" y="187"/>
                  </a:cubicBezTo>
                  <a:cubicBezTo>
                    <a:pt x="414" y="85"/>
                    <a:pt x="339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220;p55"/>
            <p:cNvSpPr/>
            <p:nvPr/>
          </p:nvSpPr>
          <p:spPr>
            <a:xfrm rot="588520">
              <a:off x="7631823" y="2729430"/>
              <a:ext cx="6493" cy="5841"/>
            </a:xfrm>
            <a:custGeom>
              <a:avLst/>
              <a:gdLst/>
              <a:ahLst/>
              <a:cxnLst/>
              <a:rect l="l" t="t" r="r" b="b"/>
              <a:pathLst>
                <a:path w="229" h="206" extrusionOk="0">
                  <a:moveTo>
                    <a:pt x="46" y="0"/>
                  </a:moveTo>
                  <a:cubicBezTo>
                    <a:pt x="23" y="46"/>
                    <a:pt x="1" y="114"/>
                    <a:pt x="1" y="137"/>
                  </a:cubicBezTo>
                  <a:cubicBezTo>
                    <a:pt x="23" y="183"/>
                    <a:pt x="92" y="206"/>
                    <a:pt x="138" y="206"/>
                  </a:cubicBezTo>
                  <a:cubicBezTo>
                    <a:pt x="206" y="206"/>
                    <a:pt x="229" y="137"/>
                    <a:pt x="183" y="69"/>
                  </a:cubicBezTo>
                  <a:cubicBezTo>
                    <a:pt x="138" y="46"/>
                    <a:pt x="92" y="23"/>
                    <a:pt x="46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221;p55"/>
            <p:cNvSpPr/>
            <p:nvPr/>
          </p:nvSpPr>
          <p:spPr>
            <a:xfrm rot="588520">
              <a:off x="7458739" y="2717266"/>
              <a:ext cx="7145" cy="4196"/>
            </a:xfrm>
            <a:custGeom>
              <a:avLst/>
              <a:gdLst/>
              <a:ahLst/>
              <a:cxnLst/>
              <a:rect l="l" t="t" r="r" b="b"/>
              <a:pathLst>
                <a:path w="252" h="1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83" y="148"/>
                    <a:pt x="146" y="148"/>
                  </a:cubicBezTo>
                  <a:cubicBezTo>
                    <a:pt x="174" y="148"/>
                    <a:pt x="208" y="127"/>
                    <a:pt x="251" y="69"/>
                  </a:cubicBezTo>
                  <a:cubicBezTo>
                    <a:pt x="160" y="46"/>
                    <a:pt x="92" y="23"/>
                    <a:pt x="0" y="1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222;p55"/>
            <p:cNvSpPr/>
            <p:nvPr/>
          </p:nvSpPr>
          <p:spPr>
            <a:xfrm rot="588520">
              <a:off x="6251202" y="981146"/>
              <a:ext cx="1560293" cy="3334983"/>
            </a:xfrm>
            <a:custGeom>
              <a:avLst/>
              <a:gdLst/>
              <a:ahLst/>
              <a:cxnLst/>
              <a:rect l="l" t="t" r="r" b="b"/>
              <a:pathLst>
                <a:path w="55033" h="117628" extrusionOk="0">
                  <a:moveTo>
                    <a:pt x="26752" y="702"/>
                  </a:moveTo>
                  <a:lnTo>
                    <a:pt x="26752" y="725"/>
                  </a:lnTo>
                  <a:lnTo>
                    <a:pt x="26706" y="725"/>
                  </a:lnTo>
                  <a:cubicBezTo>
                    <a:pt x="26729" y="725"/>
                    <a:pt x="26729" y="725"/>
                    <a:pt x="26752" y="702"/>
                  </a:cubicBezTo>
                  <a:close/>
                  <a:moveTo>
                    <a:pt x="26583" y="1430"/>
                  </a:moveTo>
                  <a:cubicBezTo>
                    <a:pt x="26593" y="1430"/>
                    <a:pt x="26603" y="1431"/>
                    <a:pt x="26615" y="1432"/>
                  </a:cubicBezTo>
                  <a:cubicBezTo>
                    <a:pt x="26615" y="1524"/>
                    <a:pt x="26638" y="1615"/>
                    <a:pt x="26661" y="1706"/>
                  </a:cubicBezTo>
                  <a:cubicBezTo>
                    <a:pt x="26684" y="1752"/>
                    <a:pt x="26706" y="1775"/>
                    <a:pt x="26729" y="1797"/>
                  </a:cubicBezTo>
                  <a:cubicBezTo>
                    <a:pt x="26433" y="2003"/>
                    <a:pt x="26296" y="2300"/>
                    <a:pt x="26136" y="2596"/>
                  </a:cubicBezTo>
                  <a:cubicBezTo>
                    <a:pt x="25930" y="3007"/>
                    <a:pt x="25930" y="3487"/>
                    <a:pt x="25656" y="3852"/>
                  </a:cubicBezTo>
                  <a:cubicBezTo>
                    <a:pt x="25520" y="4034"/>
                    <a:pt x="25405" y="4217"/>
                    <a:pt x="25291" y="4400"/>
                  </a:cubicBezTo>
                  <a:cubicBezTo>
                    <a:pt x="25223" y="4445"/>
                    <a:pt x="25177" y="4514"/>
                    <a:pt x="25109" y="4582"/>
                  </a:cubicBezTo>
                  <a:lnTo>
                    <a:pt x="24743" y="4582"/>
                  </a:lnTo>
                  <a:cubicBezTo>
                    <a:pt x="24766" y="4331"/>
                    <a:pt x="24766" y="4103"/>
                    <a:pt x="24766" y="3875"/>
                  </a:cubicBezTo>
                  <a:cubicBezTo>
                    <a:pt x="24903" y="3623"/>
                    <a:pt x="25040" y="3372"/>
                    <a:pt x="25177" y="3121"/>
                  </a:cubicBezTo>
                  <a:cubicBezTo>
                    <a:pt x="25268" y="2962"/>
                    <a:pt x="25291" y="2802"/>
                    <a:pt x="25177" y="2665"/>
                  </a:cubicBezTo>
                  <a:cubicBezTo>
                    <a:pt x="25656" y="2345"/>
                    <a:pt x="26067" y="1912"/>
                    <a:pt x="26524" y="1592"/>
                  </a:cubicBezTo>
                  <a:cubicBezTo>
                    <a:pt x="26609" y="1571"/>
                    <a:pt x="26456" y="1430"/>
                    <a:pt x="26583" y="1430"/>
                  </a:cubicBezTo>
                  <a:close/>
                  <a:moveTo>
                    <a:pt x="27140" y="2208"/>
                  </a:moveTo>
                  <a:cubicBezTo>
                    <a:pt x="27140" y="2277"/>
                    <a:pt x="27117" y="2322"/>
                    <a:pt x="27094" y="2391"/>
                  </a:cubicBezTo>
                  <a:cubicBezTo>
                    <a:pt x="27094" y="2596"/>
                    <a:pt x="27117" y="2802"/>
                    <a:pt x="27277" y="2962"/>
                  </a:cubicBezTo>
                  <a:cubicBezTo>
                    <a:pt x="27003" y="3281"/>
                    <a:pt x="27049" y="3760"/>
                    <a:pt x="26821" y="4103"/>
                  </a:cubicBezTo>
                  <a:cubicBezTo>
                    <a:pt x="26798" y="4194"/>
                    <a:pt x="26798" y="4263"/>
                    <a:pt x="26798" y="4331"/>
                  </a:cubicBezTo>
                  <a:cubicBezTo>
                    <a:pt x="26638" y="4514"/>
                    <a:pt x="26524" y="4742"/>
                    <a:pt x="26410" y="4947"/>
                  </a:cubicBezTo>
                  <a:lnTo>
                    <a:pt x="26341" y="4947"/>
                  </a:lnTo>
                  <a:cubicBezTo>
                    <a:pt x="26318" y="5039"/>
                    <a:pt x="26250" y="5084"/>
                    <a:pt x="26204" y="5176"/>
                  </a:cubicBezTo>
                  <a:cubicBezTo>
                    <a:pt x="26227" y="5221"/>
                    <a:pt x="26227" y="5267"/>
                    <a:pt x="26204" y="5313"/>
                  </a:cubicBezTo>
                  <a:cubicBezTo>
                    <a:pt x="26295" y="5371"/>
                    <a:pt x="26378" y="5399"/>
                    <a:pt x="26451" y="5399"/>
                  </a:cubicBezTo>
                  <a:cubicBezTo>
                    <a:pt x="26579" y="5399"/>
                    <a:pt x="26679" y="5313"/>
                    <a:pt x="26752" y="5153"/>
                  </a:cubicBezTo>
                  <a:cubicBezTo>
                    <a:pt x="26798" y="5130"/>
                    <a:pt x="26866" y="5130"/>
                    <a:pt x="26912" y="5107"/>
                  </a:cubicBezTo>
                  <a:cubicBezTo>
                    <a:pt x="26958" y="5016"/>
                    <a:pt x="27003" y="4902"/>
                    <a:pt x="27072" y="4856"/>
                  </a:cubicBezTo>
                  <a:cubicBezTo>
                    <a:pt x="27094" y="4902"/>
                    <a:pt x="27117" y="4947"/>
                    <a:pt x="27140" y="4993"/>
                  </a:cubicBezTo>
                  <a:cubicBezTo>
                    <a:pt x="27163" y="5084"/>
                    <a:pt x="27186" y="5153"/>
                    <a:pt x="27209" y="5244"/>
                  </a:cubicBezTo>
                  <a:cubicBezTo>
                    <a:pt x="27231" y="5381"/>
                    <a:pt x="27254" y="5541"/>
                    <a:pt x="27323" y="5678"/>
                  </a:cubicBezTo>
                  <a:cubicBezTo>
                    <a:pt x="27323" y="5792"/>
                    <a:pt x="27323" y="5883"/>
                    <a:pt x="27323" y="5997"/>
                  </a:cubicBezTo>
                  <a:cubicBezTo>
                    <a:pt x="27186" y="6066"/>
                    <a:pt x="27117" y="6203"/>
                    <a:pt x="27026" y="6317"/>
                  </a:cubicBezTo>
                  <a:cubicBezTo>
                    <a:pt x="27003" y="6385"/>
                    <a:pt x="26958" y="6477"/>
                    <a:pt x="26935" y="6545"/>
                  </a:cubicBezTo>
                  <a:cubicBezTo>
                    <a:pt x="26912" y="6614"/>
                    <a:pt x="26866" y="6682"/>
                    <a:pt x="26866" y="6773"/>
                  </a:cubicBezTo>
                  <a:cubicBezTo>
                    <a:pt x="26866" y="6773"/>
                    <a:pt x="26866" y="6796"/>
                    <a:pt x="26866" y="6796"/>
                  </a:cubicBezTo>
                  <a:cubicBezTo>
                    <a:pt x="26569" y="6910"/>
                    <a:pt x="26455" y="7184"/>
                    <a:pt x="26273" y="7390"/>
                  </a:cubicBezTo>
                  <a:cubicBezTo>
                    <a:pt x="26136" y="6705"/>
                    <a:pt x="26478" y="5974"/>
                    <a:pt x="26067" y="5313"/>
                  </a:cubicBezTo>
                  <a:cubicBezTo>
                    <a:pt x="25999" y="5198"/>
                    <a:pt x="25908" y="5107"/>
                    <a:pt x="25816" y="5039"/>
                  </a:cubicBezTo>
                  <a:cubicBezTo>
                    <a:pt x="25771" y="5016"/>
                    <a:pt x="25725" y="4993"/>
                    <a:pt x="25679" y="4970"/>
                  </a:cubicBezTo>
                  <a:cubicBezTo>
                    <a:pt x="25702" y="4719"/>
                    <a:pt x="25816" y="4491"/>
                    <a:pt x="25839" y="4240"/>
                  </a:cubicBezTo>
                  <a:lnTo>
                    <a:pt x="26250" y="3669"/>
                  </a:lnTo>
                  <a:cubicBezTo>
                    <a:pt x="26296" y="3623"/>
                    <a:pt x="26341" y="3555"/>
                    <a:pt x="26387" y="3487"/>
                  </a:cubicBezTo>
                  <a:cubicBezTo>
                    <a:pt x="26569" y="3076"/>
                    <a:pt x="26638" y="2596"/>
                    <a:pt x="26958" y="2208"/>
                  </a:cubicBezTo>
                  <a:close/>
                  <a:moveTo>
                    <a:pt x="24652" y="2916"/>
                  </a:moveTo>
                  <a:lnTo>
                    <a:pt x="24652" y="2916"/>
                  </a:lnTo>
                  <a:cubicBezTo>
                    <a:pt x="24743" y="3167"/>
                    <a:pt x="24447" y="3395"/>
                    <a:pt x="24538" y="3669"/>
                  </a:cubicBezTo>
                  <a:cubicBezTo>
                    <a:pt x="24241" y="3966"/>
                    <a:pt x="24150" y="4354"/>
                    <a:pt x="24196" y="4765"/>
                  </a:cubicBezTo>
                  <a:cubicBezTo>
                    <a:pt x="24173" y="4810"/>
                    <a:pt x="24150" y="4856"/>
                    <a:pt x="24173" y="4925"/>
                  </a:cubicBezTo>
                  <a:cubicBezTo>
                    <a:pt x="24082" y="4947"/>
                    <a:pt x="24013" y="4993"/>
                    <a:pt x="23990" y="5084"/>
                  </a:cubicBezTo>
                  <a:cubicBezTo>
                    <a:pt x="23967" y="5084"/>
                    <a:pt x="23945" y="5061"/>
                    <a:pt x="23899" y="5061"/>
                  </a:cubicBezTo>
                  <a:cubicBezTo>
                    <a:pt x="23579" y="5130"/>
                    <a:pt x="23237" y="5198"/>
                    <a:pt x="23283" y="5632"/>
                  </a:cubicBezTo>
                  <a:cubicBezTo>
                    <a:pt x="23237" y="5586"/>
                    <a:pt x="23169" y="5564"/>
                    <a:pt x="23123" y="5541"/>
                  </a:cubicBezTo>
                  <a:cubicBezTo>
                    <a:pt x="23092" y="5536"/>
                    <a:pt x="23063" y="5534"/>
                    <a:pt x="23034" y="5534"/>
                  </a:cubicBezTo>
                  <a:cubicBezTo>
                    <a:pt x="22768" y="5534"/>
                    <a:pt x="22599" y="5716"/>
                    <a:pt x="22392" y="5860"/>
                  </a:cubicBezTo>
                  <a:cubicBezTo>
                    <a:pt x="21685" y="6408"/>
                    <a:pt x="20795" y="6728"/>
                    <a:pt x="20247" y="7481"/>
                  </a:cubicBezTo>
                  <a:cubicBezTo>
                    <a:pt x="20247" y="7504"/>
                    <a:pt x="20247" y="7527"/>
                    <a:pt x="20247" y="7527"/>
                  </a:cubicBezTo>
                  <a:cubicBezTo>
                    <a:pt x="19585" y="7618"/>
                    <a:pt x="19060" y="7915"/>
                    <a:pt x="18786" y="8577"/>
                  </a:cubicBezTo>
                  <a:cubicBezTo>
                    <a:pt x="18215" y="8645"/>
                    <a:pt x="17759" y="8919"/>
                    <a:pt x="17417" y="9398"/>
                  </a:cubicBezTo>
                  <a:cubicBezTo>
                    <a:pt x="17394" y="9444"/>
                    <a:pt x="17371" y="9512"/>
                    <a:pt x="17371" y="9558"/>
                  </a:cubicBezTo>
                  <a:cubicBezTo>
                    <a:pt x="17280" y="9581"/>
                    <a:pt x="17211" y="9627"/>
                    <a:pt x="17143" y="9695"/>
                  </a:cubicBezTo>
                  <a:cubicBezTo>
                    <a:pt x="17097" y="9672"/>
                    <a:pt x="17051" y="9649"/>
                    <a:pt x="17006" y="9627"/>
                  </a:cubicBezTo>
                  <a:cubicBezTo>
                    <a:pt x="16800" y="9672"/>
                    <a:pt x="16686" y="9763"/>
                    <a:pt x="16686" y="9969"/>
                  </a:cubicBezTo>
                  <a:cubicBezTo>
                    <a:pt x="16412" y="9969"/>
                    <a:pt x="16184" y="10037"/>
                    <a:pt x="16138" y="10380"/>
                  </a:cubicBezTo>
                  <a:cubicBezTo>
                    <a:pt x="16102" y="10375"/>
                    <a:pt x="16067" y="10373"/>
                    <a:pt x="16034" y="10373"/>
                  </a:cubicBezTo>
                  <a:cubicBezTo>
                    <a:pt x="15575" y="10373"/>
                    <a:pt x="15313" y="10782"/>
                    <a:pt x="14951" y="10973"/>
                  </a:cubicBezTo>
                  <a:cubicBezTo>
                    <a:pt x="14837" y="11065"/>
                    <a:pt x="14746" y="11133"/>
                    <a:pt x="14678" y="11247"/>
                  </a:cubicBezTo>
                  <a:cubicBezTo>
                    <a:pt x="14678" y="11270"/>
                    <a:pt x="14655" y="11293"/>
                    <a:pt x="14655" y="11338"/>
                  </a:cubicBezTo>
                  <a:lnTo>
                    <a:pt x="14358" y="11338"/>
                  </a:lnTo>
                  <a:cubicBezTo>
                    <a:pt x="14312" y="11338"/>
                    <a:pt x="14267" y="11338"/>
                    <a:pt x="14221" y="11316"/>
                  </a:cubicBezTo>
                  <a:cubicBezTo>
                    <a:pt x="14175" y="11316"/>
                    <a:pt x="14153" y="11293"/>
                    <a:pt x="14130" y="11270"/>
                  </a:cubicBezTo>
                  <a:cubicBezTo>
                    <a:pt x="14061" y="11247"/>
                    <a:pt x="14016" y="11201"/>
                    <a:pt x="13970" y="11156"/>
                  </a:cubicBezTo>
                  <a:cubicBezTo>
                    <a:pt x="13924" y="11110"/>
                    <a:pt x="13879" y="11065"/>
                    <a:pt x="13833" y="11019"/>
                  </a:cubicBezTo>
                  <a:cubicBezTo>
                    <a:pt x="13787" y="10950"/>
                    <a:pt x="13742" y="10859"/>
                    <a:pt x="13719" y="10768"/>
                  </a:cubicBezTo>
                  <a:cubicBezTo>
                    <a:pt x="13696" y="10699"/>
                    <a:pt x="13673" y="10654"/>
                    <a:pt x="13650" y="10585"/>
                  </a:cubicBezTo>
                  <a:cubicBezTo>
                    <a:pt x="13673" y="10494"/>
                    <a:pt x="13719" y="10380"/>
                    <a:pt x="13742" y="10288"/>
                  </a:cubicBezTo>
                  <a:cubicBezTo>
                    <a:pt x="13787" y="10288"/>
                    <a:pt x="13833" y="10266"/>
                    <a:pt x="13856" y="10243"/>
                  </a:cubicBezTo>
                  <a:cubicBezTo>
                    <a:pt x="13970" y="10152"/>
                    <a:pt x="14061" y="10060"/>
                    <a:pt x="14175" y="9992"/>
                  </a:cubicBezTo>
                  <a:cubicBezTo>
                    <a:pt x="14221" y="9946"/>
                    <a:pt x="14289" y="9923"/>
                    <a:pt x="14335" y="9878"/>
                  </a:cubicBezTo>
                  <a:cubicBezTo>
                    <a:pt x="14358" y="9855"/>
                    <a:pt x="14381" y="9832"/>
                    <a:pt x="14404" y="9809"/>
                  </a:cubicBezTo>
                  <a:cubicBezTo>
                    <a:pt x="14472" y="9786"/>
                    <a:pt x="14518" y="9763"/>
                    <a:pt x="14563" y="9718"/>
                  </a:cubicBezTo>
                  <a:cubicBezTo>
                    <a:pt x="14586" y="9695"/>
                    <a:pt x="14632" y="9672"/>
                    <a:pt x="14655" y="9649"/>
                  </a:cubicBezTo>
                  <a:cubicBezTo>
                    <a:pt x="14723" y="9604"/>
                    <a:pt x="14769" y="9558"/>
                    <a:pt x="14814" y="9490"/>
                  </a:cubicBezTo>
                  <a:cubicBezTo>
                    <a:pt x="14929" y="9490"/>
                    <a:pt x="14997" y="9421"/>
                    <a:pt x="15066" y="9307"/>
                  </a:cubicBezTo>
                  <a:cubicBezTo>
                    <a:pt x="15088" y="9261"/>
                    <a:pt x="15134" y="9193"/>
                    <a:pt x="15157" y="9147"/>
                  </a:cubicBezTo>
                  <a:cubicBezTo>
                    <a:pt x="15202" y="9124"/>
                    <a:pt x="15225" y="9102"/>
                    <a:pt x="15271" y="9079"/>
                  </a:cubicBezTo>
                  <a:cubicBezTo>
                    <a:pt x="15294" y="9056"/>
                    <a:pt x="15317" y="9033"/>
                    <a:pt x="15339" y="9010"/>
                  </a:cubicBezTo>
                  <a:lnTo>
                    <a:pt x="15431" y="9010"/>
                  </a:lnTo>
                  <a:cubicBezTo>
                    <a:pt x="15522" y="8919"/>
                    <a:pt x="15659" y="8850"/>
                    <a:pt x="15750" y="8736"/>
                  </a:cubicBezTo>
                  <a:cubicBezTo>
                    <a:pt x="15819" y="8714"/>
                    <a:pt x="15887" y="8691"/>
                    <a:pt x="15956" y="8668"/>
                  </a:cubicBezTo>
                  <a:cubicBezTo>
                    <a:pt x="16047" y="8645"/>
                    <a:pt x="16116" y="8622"/>
                    <a:pt x="16184" y="8577"/>
                  </a:cubicBezTo>
                  <a:cubicBezTo>
                    <a:pt x="16640" y="8394"/>
                    <a:pt x="17120" y="8234"/>
                    <a:pt x="17302" y="7709"/>
                  </a:cubicBezTo>
                  <a:cubicBezTo>
                    <a:pt x="17302" y="7709"/>
                    <a:pt x="17302" y="7686"/>
                    <a:pt x="17302" y="7686"/>
                  </a:cubicBezTo>
                  <a:lnTo>
                    <a:pt x="17622" y="7481"/>
                  </a:lnTo>
                  <a:cubicBezTo>
                    <a:pt x="17713" y="7481"/>
                    <a:pt x="17759" y="7412"/>
                    <a:pt x="17782" y="7344"/>
                  </a:cubicBezTo>
                  <a:cubicBezTo>
                    <a:pt x="17805" y="7344"/>
                    <a:pt x="17827" y="7367"/>
                    <a:pt x="17850" y="7367"/>
                  </a:cubicBezTo>
                  <a:cubicBezTo>
                    <a:pt x="18215" y="7367"/>
                    <a:pt x="18489" y="7230"/>
                    <a:pt x="18603" y="6842"/>
                  </a:cubicBezTo>
                  <a:cubicBezTo>
                    <a:pt x="18603" y="6819"/>
                    <a:pt x="18603" y="6796"/>
                    <a:pt x="18603" y="6773"/>
                  </a:cubicBezTo>
                  <a:cubicBezTo>
                    <a:pt x="18626" y="6751"/>
                    <a:pt x="18672" y="6705"/>
                    <a:pt x="18695" y="6659"/>
                  </a:cubicBezTo>
                  <a:cubicBezTo>
                    <a:pt x="18718" y="6682"/>
                    <a:pt x="18740" y="6682"/>
                    <a:pt x="18763" y="6682"/>
                  </a:cubicBezTo>
                  <a:cubicBezTo>
                    <a:pt x="18785" y="6683"/>
                    <a:pt x="18807" y="6684"/>
                    <a:pt x="18828" y="6684"/>
                  </a:cubicBezTo>
                  <a:cubicBezTo>
                    <a:pt x="19229" y="6684"/>
                    <a:pt x="19526" y="6480"/>
                    <a:pt x="19699" y="6111"/>
                  </a:cubicBezTo>
                  <a:cubicBezTo>
                    <a:pt x="19699" y="6089"/>
                    <a:pt x="19699" y="6066"/>
                    <a:pt x="19676" y="6066"/>
                  </a:cubicBezTo>
                  <a:cubicBezTo>
                    <a:pt x="19722" y="6043"/>
                    <a:pt x="19768" y="6020"/>
                    <a:pt x="19813" y="5997"/>
                  </a:cubicBezTo>
                  <a:cubicBezTo>
                    <a:pt x="19905" y="5997"/>
                    <a:pt x="19950" y="5952"/>
                    <a:pt x="19996" y="5860"/>
                  </a:cubicBezTo>
                  <a:lnTo>
                    <a:pt x="20361" y="5701"/>
                  </a:lnTo>
                  <a:cubicBezTo>
                    <a:pt x="20544" y="5564"/>
                    <a:pt x="20726" y="5427"/>
                    <a:pt x="20863" y="5267"/>
                  </a:cubicBezTo>
                  <a:cubicBezTo>
                    <a:pt x="20875" y="5278"/>
                    <a:pt x="20886" y="5284"/>
                    <a:pt x="20897" y="5284"/>
                  </a:cubicBezTo>
                  <a:cubicBezTo>
                    <a:pt x="20909" y="5284"/>
                    <a:pt x="20920" y="5278"/>
                    <a:pt x="20932" y="5267"/>
                  </a:cubicBezTo>
                  <a:cubicBezTo>
                    <a:pt x="21114" y="5267"/>
                    <a:pt x="21274" y="5198"/>
                    <a:pt x="21365" y="5061"/>
                  </a:cubicBezTo>
                  <a:cubicBezTo>
                    <a:pt x="21388" y="5016"/>
                    <a:pt x="21411" y="4970"/>
                    <a:pt x="21434" y="4902"/>
                  </a:cubicBezTo>
                  <a:cubicBezTo>
                    <a:pt x="21662" y="4833"/>
                    <a:pt x="21845" y="4651"/>
                    <a:pt x="21982" y="4445"/>
                  </a:cubicBezTo>
                  <a:cubicBezTo>
                    <a:pt x="22027" y="4468"/>
                    <a:pt x="22050" y="4468"/>
                    <a:pt x="22073" y="4491"/>
                  </a:cubicBezTo>
                  <a:cubicBezTo>
                    <a:pt x="22119" y="4497"/>
                    <a:pt x="22166" y="4502"/>
                    <a:pt x="22210" y="4502"/>
                  </a:cubicBezTo>
                  <a:cubicBezTo>
                    <a:pt x="22320" y="4502"/>
                    <a:pt x="22419" y="4474"/>
                    <a:pt x="22484" y="4377"/>
                  </a:cubicBezTo>
                  <a:cubicBezTo>
                    <a:pt x="22540" y="4270"/>
                    <a:pt x="22579" y="4232"/>
                    <a:pt x="22609" y="4232"/>
                  </a:cubicBezTo>
                  <a:cubicBezTo>
                    <a:pt x="22680" y="4232"/>
                    <a:pt x="22695" y="4451"/>
                    <a:pt x="22761" y="4451"/>
                  </a:cubicBezTo>
                  <a:cubicBezTo>
                    <a:pt x="22767" y="4451"/>
                    <a:pt x="22773" y="4449"/>
                    <a:pt x="22780" y="4445"/>
                  </a:cubicBezTo>
                  <a:cubicBezTo>
                    <a:pt x="22917" y="4422"/>
                    <a:pt x="22986" y="4354"/>
                    <a:pt x="23032" y="4217"/>
                  </a:cubicBezTo>
                  <a:cubicBezTo>
                    <a:pt x="23048" y="4223"/>
                    <a:pt x="23063" y="4225"/>
                    <a:pt x="23077" y="4225"/>
                  </a:cubicBezTo>
                  <a:cubicBezTo>
                    <a:pt x="23175" y="4225"/>
                    <a:pt x="23202" y="4094"/>
                    <a:pt x="23283" y="4034"/>
                  </a:cubicBezTo>
                  <a:cubicBezTo>
                    <a:pt x="23283" y="3920"/>
                    <a:pt x="23305" y="3829"/>
                    <a:pt x="23305" y="3715"/>
                  </a:cubicBezTo>
                  <a:cubicBezTo>
                    <a:pt x="23305" y="3715"/>
                    <a:pt x="23305" y="3692"/>
                    <a:pt x="23305" y="3692"/>
                  </a:cubicBezTo>
                  <a:cubicBezTo>
                    <a:pt x="23876" y="3692"/>
                    <a:pt x="24173" y="3167"/>
                    <a:pt x="24629" y="2939"/>
                  </a:cubicBezTo>
                  <a:cubicBezTo>
                    <a:pt x="24629" y="2916"/>
                    <a:pt x="24652" y="2916"/>
                    <a:pt x="24652" y="2916"/>
                  </a:cubicBezTo>
                  <a:close/>
                  <a:moveTo>
                    <a:pt x="27003" y="7207"/>
                  </a:moveTo>
                  <a:cubicBezTo>
                    <a:pt x="27003" y="7207"/>
                    <a:pt x="27003" y="7207"/>
                    <a:pt x="27003" y="7230"/>
                  </a:cubicBezTo>
                  <a:cubicBezTo>
                    <a:pt x="27117" y="7527"/>
                    <a:pt x="27140" y="7869"/>
                    <a:pt x="27117" y="8189"/>
                  </a:cubicBezTo>
                  <a:cubicBezTo>
                    <a:pt x="27117" y="8919"/>
                    <a:pt x="27049" y="9649"/>
                    <a:pt x="27346" y="10334"/>
                  </a:cubicBezTo>
                  <a:cubicBezTo>
                    <a:pt x="27368" y="10357"/>
                    <a:pt x="27368" y="10357"/>
                    <a:pt x="27368" y="10380"/>
                  </a:cubicBezTo>
                  <a:cubicBezTo>
                    <a:pt x="27072" y="10813"/>
                    <a:pt x="26935" y="11270"/>
                    <a:pt x="27414" y="11726"/>
                  </a:cubicBezTo>
                  <a:cubicBezTo>
                    <a:pt x="27399" y="11742"/>
                    <a:pt x="27384" y="11757"/>
                    <a:pt x="27368" y="11772"/>
                  </a:cubicBezTo>
                  <a:cubicBezTo>
                    <a:pt x="27072" y="12366"/>
                    <a:pt x="26889" y="12959"/>
                    <a:pt x="27300" y="13530"/>
                  </a:cubicBezTo>
                  <a:cubicBezTo>
                    <a:pt x="27277" y="13621"/>
                    <a:pt x="27254" y="13712"/>
                    <a:pt x="27231" y="13804"/>
                  </a:cubicBezTo>
                  <a:cubicBezTo>
                    <a:pt x="27049" y="15059"/>
                    <a:pt x="27231" y="16337"/>
                    <a:pt x="27300" y="17593"/>
                  </a:cubicBezTo>
                  <a:cubicBezTo>
                    <a:pt x="27323" y="17684"/>
                    <a:pt x="27368" y="17752"/>
                    <a:pt x="27391" y="17821"/>
                  </a:cubicBezTo>
                  <a:cubicBezTo>
                    <a:pt x="27231" y="18026"/>
                    <a:pt x="27209" y="18300"/>
                    <a:pt x="27209" y="18551"/>
                  </a:cubicBezTo>
                  <a:cubicBezTo>
                    <a:pt x="27209" y="19852"/>
                    <a:pt x="27140" y="21153"/>
                    <a:pt x="27254" y="22432"/>
                  </a:cubicBezTo>
                  <a:cubicBezTo>
                    <a:pt x="27323" y="22591"/>
                    <a:pt x="27323" y="22820"/>
                    <a:pt x="27505" y="22842"/>
                  </a:cubicBezTo>
                  <a:cubicBezTo>
                    <a:pt x="27163" y="23299"/>
                    <a:pt x="27049" y="23710"/>
                    <a:pt x="27597" y="24075"/>
                  </a:cubicBezTo>
                  <a:cubicBezTo>
                    <a:pt x="27551" y="24143"/>
                    <a:pt x="27528" y="24189"/>
                    <a:pt x="27505" y="24235"/>
                  </a:cubicBezTo>
                  <a:cubicBezTo>
                    <a:pt x="27163" y="26198"/>
                    <a:pt x="27460" y="28161"/>
                    <a:pt x="27460" y="30124"/>
                  </a:cubicBezTo>
                  <a:cubicBezTo>
                    <a:pt x="27460" y="30261"/>
                    <a:pt x="27551" y="30352"/>
                    <a:pt x="27619" y="30466"/>
                  </a:cubicBezTo>
                  <a:cubicBezTo>
                    <a:pt x="27665" y="30477"/>
                    <a:pt x="27705" y="30483"/>
                    <a:pt x="27739" y="30483"/>
                  </a:cubicBezTo>
                  <a:cubicBezTo>
                    <a:pt x="27774" y="30483"/>
                    <a:pt x="27802" y="30477"/>
                    <a:pt x="27825" y="30466"/>
                  </a:cubicBezTo>
                  <a:cubicBezTo>
                    <a:pt x="27825" y="30489"/>
                    <a:pt x="27825" y="30512"/>
                    <a:pt x="27825" y="30512"/>
                  </a:cubicBezTo>
                  <a:cubicBezTo>
                    <a:pt x="27711" y="30694"/>
                    <a:pt x="27688" y="30900"/>
                    <a:pt x="27665" y="31082"/>
                  </a:cubicBezTo>
                  <a:cubicBezTo>
                    <a:pt x="27597" y="31196"/>
                    <a:pt x="27528" y="31288"/>
                    <a:pt x="27368" y="31333"/>
                  </a:cubicBezTo>
                  <a:cubicBezTo>
                    <a:pt x="27140" y="31402"/>
                    <a:pt x="26866" y="31402"/>
                    <a:pt x="26684" y="31607"/>
                  </a:cubicBezTo>
                  <a:cubicBezTo>
                    <a:pt x="26592" y="31607"/>
                    <a:pt x="26524" y="31584"/>
                    <a:pt x="26433" y="31584"/>
                  </a:cubicBezTo>
                  <a:lnTo>
                    <a:pt x="26433" y="31539"/>
                  </a:lnTo>
                  <a:cubicBezTo>
                    <a:pt x="26410" y="31470"/>
                    <a:pt x="26410" y="31402"/>
                    <a:pt x="26387" y="31311"/>
                  </a:cubicBezTo>
                  <a:cubicBezTo>
                    <a:pt x="26364" y="31219"/>
                    <a:pt x="26364" y="31128"/>
                    <a:pt x="26364" y="31037"/>
                  </a:cubicBezTo>
                  <a:cubicBezTo>
                    <a:pt x="26364" y="30945"/>
                    <a:pt x="26364" y="30854"/>
                    <a:pt x="26341" y="30763"/>
                  </a:cubicBezTo>
                  <a:cubicBezTo>
                    <a:pt x="26341" y="30717"/>
                    <a:pt x="26318" y="30671"/>
                    <a:pt x="26318" y="30649"/>
                  </a:cubicBezTo>
                  <a:cubicBezTo>
                    <a:pt x="26318" y="30557"/>
                    <a:pt x="26296" y="30489"/>
                    <a:pt x="26250" y="30420"/>
                  </a:cubicBezTo>
                  <a:cubicBezTo>
                    <a:pt x="26250" y="30420"/>
                    <a:pt x="26250" y="30420"/>
                    <a:pt x="26227" y="30398"/>
                  </a:cubicBezTo>
                  <a:cubicBezTo>
                    <a:pt x="26227" y="30375"/>
                    <a:pt x="26227" y="30352"/>
                    <a:pt x="26227" y="30329"/>
                  </a:cubicBezTo>
                  <a:cubicBezTo>
                    <a:pt x="26250" y="30261"/>
                    <a:pt x="26341" y="30238"/>
                    <a:pt x="26341" y="30169"/>
                  </a:cubicBezTo>
                  <a:cubicBezTo>
                    <a:pt x="26387" y="30032"/>
                    <a:pt x="26410" y="29918"/>
                    <a:pt x="26387" y="29781"/>
                  </a:cubicBezTo>
                  <a:cubicBezTo>
                    <a:pt x="26364" y="29713"/>
                    <a:pt x="26341" y="29644"/>
                    <a:pt x="26318" y="29576"/>
                  </a:cubicBezTo>
                  <a:cubicBezTo>
                    <a:pt x="26433" y="29051"/>
                    <a:pt x="26387" y="28526"/>
                    <a:pt x="26273" y="28024"/>
                  </a:cubicBezTo>
                  <a:cubicBezTo>
                    <a:pt x="26296" y="27932"/>
                    <a:pt x="26318" y="27864"/>
                    <a:pt x="26341" y="27773"/>
                  </a:cubicBezTo>
                  <a:cubicBezTo>
                    <a:pt x="26364" y="27613"/>
                    <a:pt x="26364" y="27453"/>
                    <a:pt x="26296" y="27293"/>
                  </a:cubicBezTo>
                  <a:cubicBezTo>
                    <a:pt x="26250" y="27248"/>
                    <a:pt x="26204" y="27225"/>
                    <a:pt x="26181" y="27179"/>
                  </a:cubicBezTo>
                  <a:cubicBezTo>
                    <a:pt x="26227" y="26745"/>
                    <a:pt x="26273" y="26312"/>
                    <a:pt x="26181" y="25878"/>
                  </a:cubicBezTo>
                  <a:cubicBezTo>
                    <a:pt x="26204" y="25832"/>
                    <a:pt x="26227" y="25787"/>
                    <a:pt x="26250" y="25741"/>
                  </a:cubicBezTo>
                  <a:cubicBezTo>
                    <a:pt x="26250" y="25673"/>
                    <a:pt x="26227" y="25627"/>
                    <a:pt x="26181" y="25604"/>
                  </a:cubicBezTo>
                  <a:cubicBezTo>
                    <a:pt x="26227" y="25581"/>
                    <a:pt x="26250" y="25559"/>
                    <a:pt x="26296" y="25536"/>
                  </a:cubicBezTo>
                  <a:cubicBezTo>
                    <a:pt x="26455" y="25239"/>
                    <a:pt x="26455" y="24919"/>
                    <a:pt x="26341" y="24600"/>
                  </a:cubicBezTo>
                  <a:cubicBezTo>
                    <a:pt x="26273" y="24531"/>
                    <a:pt x="26204" y="24463"/>
                    <a:pt x="26159" y="24394"/>
                  </a:cubicBezTo>
                  <a:cubicBezTo>
                    <a:pt x="26159" y="24303"/>
                    <a:pt x="26159" y="24212"/>
                    <a:pt x="26159" y="24121"/>
                  </a:cubicBezTo>
                  <a:cubicBezTo>
                    <a:pt x="26204" y="24052"/>
                    <a:pt x="26250" y="24006"/>
                    <a:pt x="26364" y="23938"/>
                  </a:cubicBezTo>
                  <a:cubicBezTo>
                    <a:pt x="26501" y="23413"/>
                    <a:pt x="26455" y="22865"/>
                    <a:pt x="26387" y="22317"/>
                  </a:cubicBezTo>
                  <a:cubicBezTo>
                    <a:pt x="26364" y="22180"/>
                    <a:pt x="26318" y="22043"/>
                    <a:pt x="26250" y="21929"/>
                  </a:cubicBezTo>
                  <a:cubicBezTo>
                    <a:pt x="26615" y="21199"/>
                    <a:pt x="26524" y="20469"/>
                    <a:pt x="26227" y="19715"/>
                  </a:cubicBezTo>
                  <a:cubicBezTo>
                    <a:pt x="26273" y="19670"/>
                    <a:pt x="26296" y="19601"/>
                    <a:pt x="26341" y="19510"/>
                  </a:cubicBezTo>
                  <a:cubicBezTo>
                    <a:pt x="26341" y="18460"/>
                    <a:pt x="26547" y="17410"/>
                    <a:pt x="26227" y="16383"/>
                  </a:cubicBezTo>
                  <a:cubicBezTo>
                    <a:pt x="26159" y="16337"/>
                    <a:pt x="26113" y="16292"/>
                    <a:pt x="26067" y="16223"/>
                  </a:cubicBezTo>
                  <a:cubicBezTo>
                    <a:pt x="26159" y="16132"/>
                    <a:pt x="26181" y="16018"/>
                    <a:pt x="26067" y="15926"/>
                  </a:cubicBezTo>
                  <a:cubicBezTo>
                    <a:pt x="26067" y="15903"/>
                    <a:pt x="26090" y="15881"/>
                    <a:pt x="26113" y="15858"/>
                  </a:cubicBezTo>
                  <a:cubicBezTo>
                    <a:pt x="26159" y="15698"/>
                    <a:pt x="26181" y="15538"/>
                    <a:pt x="26113" y="15401"/>
                  </a:cubicBezTo>
                  <a:cubicBezTo>
                    <a:pt x="26090" y="15379"/>
                    <a:pt x="26067" y="15356"/>
                    <a:pt x="26045" y="15333"/>
                  </a:cubicBezTo>
                  <a:cubicBezTo>
                    <a:pt x="26067" y="15310"/>
                    <a:pt x="26090" y="15310"/>
                    <a:pt x="26090" y="15310"/>
                  </a:cubicBezTo>
                  <a:cubicBezTo>
                    <a:pt x="26067" y="15264"/>
                    <a:pt x="26045" y="15242"/>
                    <a:pt x="26022" y="15196"/>
                  </a:cubicBezTo>
                  <a:cubicBezTo>
                    <a:pt x="26045" y="15150"/>
                    <a:pt x="26067" y="15127"/>
                    <a:pt x="26113" y="15082"/>
                  </a:cubicBezTo>
                  <a:cubicBezTo>
                    <a:pt x="26136" y="14968"/>
                    <a:pt x="26136" y="14831"/>
                    <a:pt x="26067" y="14717"/>
                  </a:cubicBezTo>
                  <a:cubicBezTo>
                    <a:pt x="26067" y="14694"/>
                    <a:pt x="26045" y="14694"/>
                    <a:pt x="26045" y="14671"/>
                  </a:cubicBezTo>
                  <a:lnTo>
                    <a:pt x="25999" y="11749"/>
                  </a:lnTo>
                  <a:cubicBezTo>
                    <a:pt x="26067" y="11681"/>
                    <a:pt x="26136" y="11635"/>
                    <a:pt x="26159" y="11544"/>
                  </a:cubicBezTo>
                  <a:cubicBezTo>
                    <a:pt x="26318" y="10928"/>
                    <a:pt x="26318" y="10288"/>
                    <a:pt x="26159" y="9672"/>
                  </a:cubicBezTo>
                  <a:cubicBezTo>
                    <a:pt x="26113" y="9581"/>
                    <a:pt x="26067" y="9535"/>
                    <a:pt x="26022" y="9490"/>
                  </a:cubicBezTo>
                  <a:cubicBezTo>
                    <a:pt x="26250" y="9307"/>
                    <a:pt x="26227" y="9056"/>
                    <a:pt x="26181" y="8805"/>
                  </a:cubicBezTo>
                  <a:cubicBezTo>
                    <a:pt x="26113" y="8668"/>
                    <a:pt x="26045" y="8531"/>
                    <a:pt x="26113" y="8371"/>
                  </a:cubicBezTo>
                  <a:cubicBezTo>
                    <a:pt x="26136" y="8325"/>
                    <a:pt x="26136" y="8257"/>
                    <a:pt x="26113" y="8189"/>
                  </a:cubicBezTo>
                  <a:cubicBezTo>
                    <a:pt x="26250" y="8166"/>
                    <a:pt x="26364" y="8120"/>
                    <a:pt x="26433" y="7937"/>
                  </a:cubicBezTo>
                  <a:cubicBezTo>
                    <a:pt x="26387" y="7915"/>
                    <a:pt x="26364" y="7892"/>
                    <a:pt x="26341" y="7869"/>
                  </a:cubicBezTo>
                  <a:lnTo>
                    <a:pt x="26364" y="7869"/>
                  </a:lnTo>
                  <a:cubicBezTo>
                    <a:pt x="26661" y="7709"/>
                    <a:pt x="26843" y="7481"/>
                    <a:pt x="27003" y="7207"/>
                  </a:cubicBezTo>
                  <a:close/>
                  <a:moveTo>
                    <a:pt x="27026" y="32338"/>
                  </a:moveTo>
                  <a:cubicBezTo>
                    <a:pt x="27140" y="32383"/>
                    <a:pt x="27231" y="32452"/>
                    <a:pt x="27300" y="32497"/>
                  </a:cubicBezTo>
                  <a:cubicBezTo>
                    <a:pt x="27483" y="32726"/>
                    <a:pt x="27414" y="33022"/>
                    <a:pt x="27505" y="33274"/>
                  </a:cubicBezTo>
                  <a:cubicBezTo>
                    <a:pt x="27551" y="33342"/>
                    <a:pt x="27597" y="33410"/>
                    <a:pt x="27642" y="33456"/>
                  </a:cubicBezTo>
                  <a:cubicBezTo>
                    <a:pt x="27642" y="33479"/>
                    <a:pt x="27665" y="33479"/>
                    <a:pt x="27665" y="33479"/>
                  </a:cubicBezTo>
                  <a:cubicBezTo>
                    <a:pt x="27688" y="34803"/>
                    <a:pt x="27711" y="36127"/>
                    <a:pt x="27734" y="37451"/>
                  </a:cubicBezTo>
                  <a:cubicBezTo>
                    <a:pt x="27734" y="37565"/>
                    <a:pt x="27756" y="37702"/>
                    <a:pt x="27756" y="37816"/>
                  </a:cubicBezTo>
                  <a:cubicBezTo>
                    <a:pt x="27688" y="37953"/>
                    <a:pt x="27688" y="38067"/>
                    <a:pt x="27756" y="38204"/>
                  </a:cubicBezTo>
                  <a:cubicBezTo>
                    <a:pt x="27688" y="38911"/>
                    <a:pt x="27642" y="39619"/>
                    <a:pt x="27802" y="40327"/>
                  </a:cubicBezTo>
                  <a:cubicBezTo>
                    <a:pt x="27848" y="40600"/>
                    <a:pt x="27871" y="40874"/>
                    <a:pt x="27642" y="41080"/>
                  </a:cubicBezTo>
                  <a:cubicBezTo>
                    <a:pt x="27574" y="41080"/>
                    <a:pt x="27528" y="41080"/>
                    <a:pt x="27460" y="41103"/>
                  </a:cubicBezTo>
                  <a:cubicBezTo>
                    <a:pt x="27414" y="41125"/>
                    <a:pt x="27346" y="41125"/>
                    <a:pt x="27300" y="41148"/>
                  </a:cubicBezTo>
                  <a:cubicBezTo>
                    <a:pt x="27231" y="41125"/>
                    <a:pt x="27186" y="41103"/>
                    <a:pt x="27140" y="41103"/>
                  </a:cubicBezTo>
                  <a:cubicBezTo>
                    <a:pt x="26965" y="41216"/>
                    <a:pt x="26800" y="41306"/>
                    <a:pt x="26677" y="41306"/>
                  </a:cubicBezTo>
                  <a:cubicBezTo>
                    <a:pt x="26527" y="41306"/>
                    <a:pt x="26441" y="41172"/>
                    <a:pt x="26478" y="40783"/>
                  </a:cubicBezTo>
                  <a:cubicBezTo>
                    <a:pt x="26478" y="40646"/>
                    <a:pt x="26501" y="40486"/>
                    <a:pt x="26410" y="40372"/>
                  </a:cubicBezTo>
                  <a:lnTo>
                    <a:pt x="26364" y="39642"/>
                  </a:lnTo>
                  <a:cubicBezTo>
                    <a:pt x="26341" y="39162"/>
                    <a:pt x="26478" y="38660"/>
                    <a:pt x="26341" y="38181"/>
                  </a:cubicBezTo>
                  <a:cubicBezTo>
                    <a:pt x="26341" y="38112"/>
                    <a:pt x="26341" y="38044"/>
                    <a:pt x="26341" y="37976"/>
                  </a:cubicBezTo>
                  <a:cubicBezTo>
                    <a:pt x="26341" y="37610"/>
                    <a:pt x="26341" y="37245"/>
                    <a:pt x="26341" y="36880"/>
                  </a:cubicBezTo>
                  <a:cubicBezTo>
                    <a:pt x="26341" y="36013"/>
                    <a:pt x="26341" y="35145"/>
                    <a:pt x="26364" y="34278"/>
                  </a:cubicBezTo>
                  <a:cubicBezTo>
                    <a:pt x="26364" y="33935"/>
                    <a:pt x="26273" y="33639"/>
                    <a:pt x="26045" y="33365"/>
                  </a:cubicBezTo>
                  <a:cubicBezTo>
                    <a:pt x="26067" y="33068"/>
                    <a:pt x="25999" y="32749"/>
                    <a:pt x="26136" y="32452"/>
                  </a:cubicBezTo>
                  <a:cubicBezTo>
                    <a:pt x="26204" y="32429"/>
                    <a:pt x="26273" y="32383"/>
                    <a:pt x="26318" y="32338"/>
                  </a:cubicBezTo>
                  <a:close/>
                  <a:moveTo>
                    <a:pt x="27346" y="41650"/>
                  </a:moveTo>
                  <a:cubicBezTo>
                    <a:pt x="27406" y="41711"/>
                    <a:pt x="27477" y="41742"/>
                    <a:pt x="27559" y="41742"/>
                  </a:cubicBezTo>
                  <a:cubicBezTo>
                    <a:pt x="27599" y="41742"/>
                    <a:pt x="27642" y="41734"/>
                    <a:pt x="27688" y="41719"/>
                  </a:cubicBezTo>
                  <a:cubicBezTo>
                    <a:pt x="27688" y="41765"/>
                    <a:pt x="27711" y="41787"/>
                    <a:pt x="27734" y="41810"/>
                  </a:cubicBezTo>
                  <a:cubicBezTo>
                    <a:pt x="27619" y="42153"/>
                    <a:pt x="27483" y="42472"/>
                    <a:pt x="27231" y="42746"/>
                  </a:cubicBezTo>
                  <a:cubicBezTo>
                    <a:pt x="27108" y="42746"/>
                    <a:pt x="26980" y="42766"/>
                    <a:pt x="26855" y="42766"/>
                  </a:cubicBezTo>
                  <a:cubicBezTo>
                    <a:pt x="26680" y="42766"/>
                    <a:pt x="26511" y="42727"/>
                    <a:pt x="26364" y="42541"/>
                  </a:cubicBezTo>
                  <a:cubicBezTo>
                    <a:pt x="26364" y="42449"/>
                    <a:pt x="26364" y="42335"/>
                    <a:pt x="26364" y="42221"/>
                  </a:cubicBezTo>
                  <a:cubicBezTo>
                    <a:pt x="26410" y="42221"/>
                    <a:pt x="26455" y="42198"/>
                    <a:pt x="26478" y="42153"/>
                  </a:cubicBezTo>
                  <a:cubicBezTo>
                    <a:pt x="26706" y="41856"/>
                    <a:pt x="27094" y="41879"/>
                    <a:pt x="27346" y="41650"/>
                  </a:cubicBezTo>
                  <a:close/>
                  <a:moveTo>
                    <a:pt x="25793" y="43613"/>
                  </a:moveTo>
                  <a:lnTo>
                    <a:pt x="25793" y="43613"/>
                  </a:lnTo>
                  <a:cubicBezTo>
                    <a:pt x="25839" y="43636"/>
                    <a:pt x="25862" y="43659"/>
                    <a:pt x="25908" y="43659"/>
                  </a:cubicBezTo>
                  <a:cubicBezTo>
                    <a:pt x="25885" y="43682"/>
                    <a:pt x="25885" y="43682"/>
                    <a:pt x="25885" y="43682"/>
                  </a:cubicBezTo>
                  <a:cubicBezTo>
                    <a:pt x="25862" y="43659"/>
                    <a:pt x="25816" y="43636"/>
                    <a:pt x="25793" y="43613"/>
                  </a:cubicBezTo>
                  <a:close/>
                  <a:moveTo>
                    <a:pt x="27277" y="43134"/>
                  </a:moveTo>
                  <a:cubicBezTo>
                    <a:pt x="27372" y="43213"/>
                    <a:pt x="27466" y="43237"/>
                    <a:pt x="27569" y="43237"/>
                  </a:cubicBezTo>
                  <a:cubicBezTo>
                    <a:pt x="27614" y="43237"/>
                    <a:pt x="27661" y="43232"/>
                    <a:pt x="27711" y="43225"/>
                  </a:cubicBezTo>
                  <a:cubicBezTo>
                    <a:pt x="27734" y="43225"/>
                    <a:pt x="27734" y="43225"/>
                    <a:pt x="27756" y="43202"/>
                  </a:cubicBezTo>
                  <a:lnTo>
                    <a:pt x="27756" y="43202"/>
                  </a:lnTo>
                  <a:cubicBezTo>
                    <a:pt x="27574" y="43522"/>
                    <a:pt x="27574" y="43842"/>
                    <a:pt x="27802" y="44138"/>
                  </a:cubicBezTo>
                  <a:cubicBezTo>
                    <a:pt x="27690" y="44127"/>
                    <a:pt x="27578" y="44121"/>
                    <a:pt x="27466" y="44121"/>
                  </a:cubicBezTo>
                  <a:cubicBezTo>
                    <a:pt x="27144" y="44121"/>
                    <a:pt x="26823" y="44168"/>
                    <a:pt x="26501" y="44252"/>
                  </a:cubicBezTo>
                  <a:cubicBezTo>
                    <a:pt x="26478" y="44252"/>
                    <a:pt x="26478" y="44275"/>
                    <a:pt x="26455" y="44275"/>
                  </a:cubicBezTo>
                  <a:cubicBezTo>
                    <a:pt x="26592" y="44093"/>
                    <a:pt x="26592" y="43864"/>
                    <a:pt x="26524" y="43636"/>
                  </a:cubicBezTo>
                  <a:cubicBezTo>
                    <a:pt x="26478" y="43522"/>
                    <a:pt x="26433" y="43476"/>
                    <a:pt x="26387" y="43454"/>
                  </a:cubicBezTo>
                  <a:cubicBezTo>
                    <a:pt x="26455" y="43385"/>
                    <a:pt x="26501" y="43317"/>
                    <a:pt x="26547" y="43248"/>
                  </a:cubicBezTo>
                  <a:cubicBezTo>
                    <a:pt x="26672" y="43248"/>
                    <a:pt x="26803" y="43277"/>
                    <a:pt x="26929" y="43277"/>
                  </a:cubicBezTo>
                  <a:cubicBezTo>
                    <a:pt x="27055" y="43277"/>
                    <a:pt x="27174" y="43248"/>
                    <a:pt x="27277" y="43134"/>
                  </a:cubicBezTo>
                  <a:close/>
                  <a:moveTo>
                    <a:pt x="28761" y="46558"/>
                  </a:moveTo>
                  <a:lnTo>
                    <a:pt x="28738" y="46626"/>
                  </a:lnTo>
                  <a:cubicBezTo>
                    <a:pt x="28715" y="46626"/>
                    <a:pt x="28715" y="46626"/>
                    <a:pt x="28692" y="46603"/>
                  </a:cubicBezTo>
                  <a:cubicBezTo>
                    <a:pt x="28715" y="46581"/>
                    <a:pt x="28738" y="46581"/>
                    <a:pt x="28761" y="46558"/>
                  </a:cubicBezTo>
                  <a:close/>
                  <a:moveTo>
                    <a:pt x="33463" y="32338"/>
                  </a:moveTo>
                  <a:cubicBezTo>
                    <a:pt x="33463" y="32360"/>
                    <a:pt x="33463" y="32360"/>
                    <a:pt x="33463" y="32360"/>
                  </a:cubicBezTo>
                  <a:cubicBezTo>
                    <a:pt x="33508" y="32406"/>
                    <a:pt x="33554" y="32429"/>
                    <a:pt x="33600" y="32452"/>
                  </a:cubicBezTo>
                  <a:cubicBezTo>
                    <a:pt x="33691" y="32520"/>
                    <a:pt x="33782" y="32520"/>
                    <a:pt x="33874" y="32520"/>
                  </a:cubicBezTo>
                  <a:lnTo>
                    <a:pt x="34079" y="32520"/>
                  </a:lnTo>
                  <a:cubicBezTo>
                    <a:pt x="34056" y="32566"/>
                    <a:pt x="34056" y="32612"/>
                    <a:pt x="34056" y="32703"/>
                  </a:cubicBezTo>
                  <a:cubicBezTo>
                    <a:pt x="34401" y="32962"/>
                    <a:pt x="34760" y="33155"/>
                    <a:pt x="35151" y="33155"/>
                  </a:cubicBezTo>
                  <a:cubicBezTo>
                    <a:pt x="35277" y="33155"/>
                    <a:pt x="35406" y="33135"/>
                    <a:pt x="35540" y="33091"/>
                  </a:cubicBezTo>
                  <a:cubicBezTo>
                    <a:pt x="35563" y="33114"/>
                    <a:pt x="35563" y="33114"/>
                    <a:pt x="35585" y="33137"/>
                  </a:cubicBezTo>
                  <a:cubicBezTo>
                    <a:pt x="36193" y="33472"/>
                    <a:pt x="36781" y="33807"/>
                    <a:pt x="37491" y="33807"/>
                  </a:cubicBezTo>
                  <a:cubicBezTo>
                    <a:pt x="37555" y="33807"/>
                    <a:pt x="37620" y="33804"/>
                    <a:pt x="37685" y="33798"/>
                  </a:cubicBezTo>
                  <a:lnTo>
                    <a:pt x="37685" y="33798"/>
                  </a:lnTo>
                  <a:cubicBezTo>
                    <a:pt x="37663" y="33867"/>
                    <a:pt x="37663" y="33935"/>
                    <a:pt x="37708" y="34004"/>
                  </a:cubicBezTo>
                  <a:cubicBezTo>
                    <a:pt x="38941" y="34689"/>
                    <a:pt x="40173" y="35419"/>
                    <a:pt x="41429" y="36058"/>
                  </a:cubicBezTo>
                  <a:cubicBezTo>
                    <a:pt x="41497" y="36035"/>
                    <a:pt x="41566" y="36013"/>
                    <a:pt x="41611" y="35990"/>
                  </a:cubicBezTo>
                  <a:cubicBezTo>
                    <a:pt x="41634" y="35990"/>
                    <a:pt x="41634" y="36013"/>
                    <a:pt x="41680" y="36013"/>
                  </a:cubicBezTo>
                  <a:cubicBezTo>
                    <a:pt x="41657" y="36013"/>
                    <a:pt x="41657" y="36013"/>
                    <a:pt x="41657" y="36035"/>
                  </a:cubicBezTo>
                  <a:cubicBezTo>
                    <a:pt x="41726" y="36332"/>
                    <a:pt x="41999" y="36469"/>
                    <a:pt x="42205" y="36652"/>
                  </a:cubicBezTo>
                  <a:cubicBezTo>
                    <a:pt x="42517" y="36860"/>
                    <a:pt x="42772" y="37163"/>
                    <a:pt x="43178" y="37163"/>
                  </a:cubicBezTo>
                  <a:cubicBezTo>
                    <a:pt x="43217" y="37163"/>
                    <a:pt x="43258" y="37160"/>
                    <a:pt x="43300" y="37154"/>
                  </a:cubicBezTo>
                  <a:cubicBezTo>
                    <a:pt x="43300" y="37131"/>
                    <a:pt x="43323" y="37131"/>
                    <a:pt x="43346" y="37108"/>
                  </a:cubicBezTo>
                  <a:cubicBezTo>
                    <a:pt x="43460" y="37724"/>
                    <a:pt x="43825" y="38090"/>
                    <a:pt x="44442" y="38204"/>
                  </a:cubicBezTo>
                  <a:cubicBezTo>
                    <a:pt x="44442" y="38318"/>
                    <a:pt x="44474" y="38369"/>
                    <a:pt x="44551" y="38369"/>
                  </a:cubicBezTo>
                  <a:cubicBezTo>
                    <a:pt x="44566" y="38369"/>
                    <a:pt x="44583" y="38367"/>
                    <a:pt x="44601" y="38364"/>
                  </a:cubicBezTo>
                  <a:cubicBezTo>
                    <a:pt x="45081" y="39345"/>
                    <a:pt x="45811" y="40053"/>
                    <a:pt x="46724" y="40600"/>
                  </a:cubicBezTo>
                  <a:lnTo>
                    <a:pt x="46816" y="40600"/>
                  </a:lnTo>
                  <a:cubicBezTo>
                    <a:pt x="46884" y="40760"/>
                    <a:pt x="46952" y="40874"/>
                    <a:pt x="47135" y="40943"/>
                  </a:cubicBezTo>
                  <a:cubicBezTo>
                    <a:pt x="47204" y="41011"/>
                    <a:pt x="47272" y="41103"/>
                    <a:pt x="47341" y="41171"/>
                  </a:cubicBezTo>
                  <a:cubicBezTo>
                    <a:pt x="47318" y="41262"/>
                    <a:pt x="47295" y="41331"/>
                    <a:pt x="47318" y="41422"/>
                  </a:cubicBezTo>
                  <a:cubicBezTo>
                    <a:pt x="47455" y="41673"/>
                    <a:pt x="47500" y="41993"/>
                    <a:pt x="47843" y="42016"/>
                  </a:cubicBezTo>
                  <a:cubicBezTo>
                    <a:pt x="47957" y="42518"/>
                    <a:pt x="48162" y="42974"/>
                    <a:pt x="48664" y="43248"/>
                  </a:cubicBezTo>
                  <a:cubicBezTo>
                    <a:pt x="48710" y="43271"/>
                    <a:pt x="48779" y="43271"/>
                    <a:pt x="48847" y="43294"/>
                  </a:cubicBezTo>
                  <a:cubicBezTo>
                    <a:pt x="48870" y="43339"/>
                    <a:pt x="48893" y="43385"/>
                    <a:pt x="48915" y="43431"/>
                  </a:cubicBezTo>
                  <a:cubicBezTo>
                    <a:pt x="48915" y="43499"/>
                    <a:pt x="48915" y="43545"/>
                    <a:pt x="48915" y="43613"/>
                  </a:cubicBezTo>
                  <a:cubicBezTo>
                    <a:pt x="48938" y="43682"/>
                    <a:pt x="48984" y="43750"/>
                    <a:pt x="49030" y="43796"/>
                  </a:cubicBezTo>
                  <a:cubicBezTo>
                    <a:pt x="49052" y="43842"/>
                    <a:pt x="49052" y="43864"/>
                    <a:pt x="49075" y="43887"/>
                  </a:cubicBezTo>
                  <a:cubicBezTo>
                    <a:pt x="49121" y="43956"/>
                    <a:pt x="49167" y="44001"/>
                    <a:pt x="49212" y="44070"/>
                  </a:cubicBezTo>
                  <a:cubicBezTo>
                    <a:pt x="49235" y="44138"/>
                    <a:pt x="49258" y="44184"/>
                    <a:pt x="49304" y="44252"/>
                  </a:cubicBezTo>
                  <a:cubicBezTo>
                    <a:pt x="49349" y="44344"/>
                    <a:pt x="49395" y="44435"/>
                    <a:pt x="49440" y="44526"/>
                  </a:cubicBezTo>
                  <a:cubicBezTo>
                    <a:pt x="49509" y="44663"/>
                    <a:pt x="49555" y="44777"/>
                    <a:pt x="49623" y="44914"/>
                  </a:cubicBezTo>
                  <a:cubicBezTo>
                    <a:pt x="49692" y="45006"/>
                    <a:pt x="49760" y="45097"/>
                    <a:pt x="49828" y="45188"/>
                  </a:cubicBezTo>
                  <a:cubicBezTo>
                    <a:pt x="49897" y="45280"/>
                    <a:pt x="49965" y="45371"/>
                    <a:pt x="50034" y="45462"/>
                  </a:cubicBezTo>
                  <a:cubicBezTo>
                    <a:pt x="50057" y="45485"/>
                    <a:pt x="50102" y="45508"/>
                    <a:pt x="50125" y="45508"/>
                  </a:cubicBezTo>
                  <a:cubicBezTo>
                    <a:pt x="50148" y="45576"/>
                    <a:pt x="50171" y="45645"/>
                    <a:pt x="50239" y="45668"/>
                  </a:cubicBezTo>
                  <a:cubicBezTo>
                    <a:pt x="50239" y="45668"/>
                    <a:pt x="50239" y="45690"/>
                    <a:pt x="50217" y="45713"/>
                  </a:cubicBezTo>
                  <a:cubicBezTo>
                    <a:pt x="50125" y="45987"/>
                    <a:pt x="50262" y="46215"/>
                    <a:pt x="50353" y="46444"/>
                  </a:cubicBezTo>
                  <a:cubicBezTo>
                    <a:pt x="50536" y="46718"/>
                    <a:pt x="50627" y="47083"/>
                    <a:pt x="50970" y="47197"/>
                  </a:cubicBezTo>
                  <a:cubicBezTo>
                    <a:pt x="50833" y="47608"/>
                    <a:pt x="50970" y="47973"/>
                    <a:pt x="51130" y="48361"/>
                  </a:cubicBezTo>
                  <a:cubicBezTo>
                    <a:pt x="51152" y="48384"/>
                    <a:pt x="51175" y="48384"/>
                    <a:pt x="51198" y="48407"/>
                  </a:cubicBezTo>
                  <a:cubicBezTo>
                    <a:pt x="51152" y="48452"/>
                    <a:pt x="51084" y="48521"/>
                    <a:pt x="51015" y="48566"/>
                  </a:cubicBezTo>
                  <a:cubicBezTo>
                    <a:pt x="50536" y="48795"/>
                    <a:pt x="49965" y="48886"/>
                    <a:pt x="49532" y="49274"/>
                  </a:cubicBezTo>
                  <a:cubicBezTo>
                    <a:pt x="49052" y="49320"/>
                    <a:pt x="48642" y="49525"/>
                    <a:pt x="48276" y="49845"/>
                  </a:cubicBezTo>
                  <a:cubicBezTo>
                    <a:pt x="48048" y="49867"/>
                    <a:pt x="47820" y="49890"/>
                    <a:pt x="47569" y="49913"/>
                  </a:cubicBezTo>
                  <a:cubicBezTo>
                    <a:pt x="47432" y="50004"/>
                    <a:pt x="47295" y="50096"/>
                    <a:pt x="47158" y="50210"/>
                  </a:cubicBezTo>
                  <a:cubicBezTo>
                    <a:pt x="47112" y="50207"/>
                    <a:pt x="47067" y="50205"/>
                    <a:pt x="47022" y="50205"/>
                  </a:cubicBezTo>
                  <a:cubicBezTo>
                    <a:pt x="46417" y="50205"/>
                    <a:pt x="45886" y="50481"/>
                    <a:pt x="45355" y="50758"/>
                  </a:cubicBezTo>
                  <a:cubicBezTo>
                    <a:pt x="44990" y="50895"/>
                    <a:pt x="44556" y="50803"/>
                    <a:pt x="44259" y="51100"/>
                  </a:cubicBezTo>
                  <a:cubicBezTo>
                    <a:pt x="44207" y="51096"/>
                    <a:pt x="44155" y="51094"/>
                    <a:pt x="44104" y="51094"/>
                  </a:cubicBezTo>
                  <a:cubicBezTo>
                    <a:pt x="43569" y="51094"/>
                    <a:pt x="43070" y="51299"/>
                    <a:pt x="42570" y="51465"/>
                  </a:cubicBezTo>
                  <a:cubicBezTo>
                    <a:pt x="41657" y="51671"/>
                    <a:pt x="40744" y="51716"/>
                    <a:pt x="39854" y="52036"/>
                  </a:cubicBezTo>
                  <a:cubicBezTo>
                    <a:pt x="39734" y="52025"/>
                    <a:pt x="39615" y="52020"/>
                    <a:pt x="39497" y="52020"/>
                  </a:cubicBezTo>
                  <a:cubicBezTo>
                    <a:pt x="38644" y="52020"/>
                    <a:pt x="37820" y="52281"/>
                    <a:pt x="36978" y="52401"/>
                  </a:cubicBezTo>
                  <a:cubicBezTo>
                    <a:pt x="36870" y="52394"/>
                    <a:pt x="36764" y="52387"/>
                    <a:pt x="36661" y="52387"/>
                  </a:cubicBezTo>
                  <a:cubicBezTo>
                    <a:pt x="36438" y="52387"/>
                    <a:pt x="36229" y="52420"/>
                    <a:pt x="36042" y="52561"/>
                  </a:cubicBezTo>
                  <a:cubicBezTo>
                    <a:pt x="35967" y="52552"/>
                    <a:pt x="35893" y="52542"/>
                    <a:pt x="35820" y="52542"/>
                  </a:cubicBezTo>
                  <a:cubicBezTo>
                    <a:pt x="35714" y="52542"/>
                    <a:pt x="35612" y="52562"/>
                    <a:pt x="35517" y="52629"/>
                  </a:cubicBezTo>
                  <a:cubicBezTo>
                    <a:pt x="34399" y="52629"/>
                    <a:pt x="33303" y="52858"/>
                    <a:pt x="32207" y="52926"/>
                  </a:cubicBezTo>
                  <a:cubicBezTo>
                    <a:pt x="31340" y="52972"/>
                    <a:pt x="30473" y="52903"/>
                    <a:pt x="29628" y="53109"/>
                  </a:cubicBezTo>
                  <a:cubicBezTo>
                    <a:pt x="29575" y="53111"/>
                    <a:pt x="29524" y="53113"/>
                    <a:pt x="29473" y="53113"/>
                  </a:cubicBezTo>
                  <a:cubicBezTo>
                    <a:pt x="29089" y="53113"/>
                    <a:pt x="28797" y="53012"/>
                    <a:pt x="28898" y="52447"/>
                  </a:cubicBezTo>
                  <a:cubicBezTo>
                    <a:pt x="28898" y="52378"/>
                    <a:pt x="28829" y="52287"/>
                    <a:pt x="28784" y="52218"/>
                  </a:cubicBezTo>
                  <a:cubicBezTo>
                    <a:pt x="28989" y="51009"/>
                    <a:pt x="28784" y="49799"/>
                    <a:pt x="28784" y="48589"/>
                  </a:cubicBezTo>
                  <a:lnTo>
                    <a:pt x="28761" y="46763"/>
                  </a:lnTo>
                  <a:cubicBezTo>
                    <a:pt x="28784" y="46740"/>
                    <a:pt x="28829" y="46718"/>
                    <a:pt x="28829" y="46695"/>
                  </a:cubicBezTo>
                  <a:cubicBezTo>
                    <a:pt x="28806" y="46649"/>
                    <a:pt x="28784" y="46603"/>
                    <a:pt x="28761" y="46558"/>
                  </a:cubicBezTo>
                  <a:cubicBezTo>
                    <a:pt x="28761" y="45896"/>
                    <a:pt x="28761" y="45234"/>
                    <a:pt x="28761" y="44549"/>
                  </a:cubicBezTo>
                  <a:cubicBezTo>
                    <a:pt x="28738" y="44504"/>
                    <a:pt x="28738" y="44435"/>
                    <a:pt x="28738" y="44389"/>
                  </a:cubicBezTo>
                  <a:cubicBezTo>
                    <a:pt x="28692" y="43773"/>
                    <a:pt x="28943" y="43134"/>
                    <a:pt x="28624" y="42541"/>
                  </a:cubicBezTo>
                  <a:cubicBezTo>
                    <a:pt x="28624" y="42495"/>
                    <a:pt x="28624" y="42426"/>
                    <a:pt x="28601" y="42381"/>
                  </a:cubicBezTo>
                  <a:cubicBezTo>
                    <a:pt x="28806" y="42038"/>
                    <a:pt x="28715" y="41673"/>
                    <a:pt x="28715" y="41331"/>
                  </a:cubicBezTo>
                  <a:cubicBezTo>
                    <a:pt x="28715" y="40509"/>
                    <a:pt x="28669" y="39665"/>
                    <a:pt x="28647" y="38843"/>
                  </a:cubicBezTo>
                  <a:cubicBezTo>
                    <a:pt x="28624" y="37428"/>
                    <a:pt x="28578" y="36035"/>
                    <a:pt x="28555" y="34620"/>
                  </a:cubicBezTo>
                  <a:cubicBezTo>
                    <a:pt x="28601" y="34552"/>
                    <a:pt x="28647" y="34460"/>
                    <a:pt x="28669" y="34392"/>
                  </a:cubicBezTo>
                  <a:cubicBezTo>
                    <a:pt x="28692" y="34278"/>
                    <a:pt x="28715" y="34141"/>
                    <a:pt x="28669" y="34027"/>
                  </a:cubicBezTo>
                  <a:cubicBezTo>
                    <a:pt x="28669" y="34004"/>
                    <a:pt x="28647" y="33958"/>
                    <a:pt x="28624" y="33935"/>
                  </a:cubicBezTo>
                  <a:cubicBezTo>
                    <a:pt x="28715" y="33844"/>
                    <a:pt x="28784" y="33707"/>
                    <a:pt x="28784" y="33593"/>
                  </a:cubicBezTo>
                  <a:cubicBezTo>
                    <a:pt x="28784" y="32726"/>
                    <a:pt x="29263" y="32589"/>
                    <a:pt x="30016" y="32589"/>
                  </a:cubicBezTo>
                  <a:cubicBezTo>
                    <a:pt x="30540" y="32589"/>
                    <a:pt x="31070" y="32626"/>
                    <a:pt x="31600" y="32626"/>
                  </a:cubicBezTo>
                  <a:cubicBezTo>
                    <a:pt x="32086" y="32626"/>
                    <a:pt x="32572" y="32595"/>
                    <a:pt x="33052" y="32475"/>
                  </a:cubicBezTo>
                  <a:cubicBezTo>
                    <a:pt x="33098" y="32452"/>
                    <a:pt x="33166" y="32406"/>
                    <a:pt x="33212" y="32360"/>
                  </a:cubicBezTo>
                  <a:cubicBezTo>
                    <a:pt x="33242" y="32381"/>
                    <a:pt x="33278" y="32392"/>
                    <a:pt x="33316" y="32392"/>
                  </a:cubicBezTo>
                  <a:cubicBezTo>
                    <a:pt x="33362" y="32392"/>
                    <a:pt x="33412" y="32375"/>
                    <a:pt x="33463" y="32338"/>
                  </a:cubicBezTo>
                  <a:close/>
                  <a:moveTo>
                    <a:pt x="25816" y="53109"/>
                  </a:moveTo>
                  <a:lnTo>
                    <a:pt x="25816" y="53109"/>
                  </a:lnTo>
                  <a:cubicBezTo>
                    <a:pt x="25839" y="53131"/>
                    <a:pt x="25862" y="53131"/>
                    <a:pt x="25885" y="53154"/>
                  </a:cubicBezTo>
                  <a:cubicBezTo>
                    <a:pt x="25862" y="53154"/>
                    <a:pt x="25862" y="53154"/>
                    <a:pt x="25839" y="53177"/>
                  </a:cubicBezTo>
                  <a:cubicBezTo>
                    <a:pt x="25839" y="53177"/>
                    <a:pt x="25816" y="53109"/>
                    <a:pt x="25816" y="53109"/>
                  </a:cubicBezTo>
                  <a:close/>
                  <a:moveTo>
                    <a:pt x="27734" y="44983"/>
                  </a:moveTo>
                  <a:cubicBezTo>
                    <a:pt x="27734" y="45006"/>
                    <a:pt x="27711" y="45006"/>
                    <a:pt x="27711" y="45029"/>
                  </a:cubicBezTo>
                  <a:cubicBezTo>
                    <a:pt x="27619" y="45280"/>
                    <a:pt x="27642" y="45531"/>
                    <a:pt x="27734" y="45782"/>
                  </a:cubicBezTo>
                  <a:cubicBezTo>
                    <a:pt x="27756" y="45850"/>
                    <a:pt x="27825" y="45919"/>
                    <a:pt x="27871" y="45964"/>
                  </a:cubicBezTo>
                  <a:cubicBezTo>
                    <a:pt x="27802" y="46421"/>
                    <a:pt x="27802" y="46877"/>
                    <a:pt x="27985" y="47311"/>
                  </a:cubicBezTo>
                  <a:cubicBezTo>
                    <a:pt x="27985" y="47334"/>
                    <a:pt x="27985" y="47380"/>
                    <a:pt x="27985" y="47402"/>
                  </a:cubicBezTo>
                  <a:cubicBezTo>
                    <a:pt x="27962" y="47402"/>
                    <a:pt x="27916" y="47402"/>
                    <a:pt x="27893" y="47425"/>
                  </a:cubicBezTo>
                  <a:cubicBezTo>
                    <a:pt x="27734" y="47539"/>
                    <a:pt x="27642" y="47699"/>
                    <a:pt x="27642" y="47882"/>
                  </a:cubicBezTo>
                  <a:cubicBezTo>
                    <a:pt x="27711" y="49183"/>
                    <a:pt x="27505" y="50484"/>
                    <a:pt x="27893" y="51762"/>
                  </a:cubicBezTo>
                  <a:cubicBezTo>
                    <a:pt x="27939" y="51785"/>
                    <a:pt x="27985" y="51808"/>
                    <a:pt x="28053" y="51830"/>
                  </a:cubicBezTo>
                  <a:cubicBezTo>
                    <a:pt x="28030" y="51853"/>
                    <a:pt x="28030" y="51853"/>
                    <a:pt x="28030" y="51853"/>
                  </a:cubicBezTo>
                  <a:cubicBezTo>
                    <a:pt x="27962" y="52104"/>
                    <a:pt x="27985" y="52355"/>
                    <a:pt x="28030" y="52584"/>
                  </a:cubicBezTo>
                  <a:cubicBezTo>
                    <a:pt x="28007" y="52652"/>
                    <a:pt x="27985" y="52698"/>
                    <a:pt x="28007" y="52743"/>
                  </a:cubicBezTo>
                  <a:cubicBezTo>
                    <a:pt x="27779" y="52789"/>
                    <a:pt x="27665" y="52926"/>
                    <a:pt x="27642" y="53131"/>
                  </a:cubicBezTo>
                  <a:lnTo>
                    <a:pt x="27277" y="53177"/>
                  </a:lnTo>
                  <a:cubicBezTo>
                    <a:pt x="26524" y="53086"/>
                    <a:pt x="26524" y="53086"/>
                    <a:pt x="26547" y="52355"/>
                  </a:cubicBezTo>
                  <a:cubicBezTo>
                    <a:pt x="26547" y="51922"/>
                    <a:pt x="26524" y="51465"/>
                    <a:pt x="26501" y="51009"/>
                  </a:cubicBezTo>
                  <a:cubicBezTo>
                    <a:pt x="26569" y="50917"/>
                    <a:pt x="26638" y="50849"/>
                    <a:pt x="26729" y="50758"/>
                  </a:cubicBezTo>
                  <a:cubicBezTo>
                    <a:pt x="26798" y="50141"/>
                    <a:pt x="27026" y="49502"/>
                    <a:pt x="26455" y="48977"/>
                  </a:cubicBezTo>
                  <a:cubicBezTo>
                    <a:pt x="26524" y="48954"/>
                    <a:pt x="26592" y="48909"/>
                    <a:pt x="26661" y="48863"/>
                  </a:cubicBezTo>
                  <a:cubicBezTo>
                    <a:pt x="26935" y="48178"/>
                    <a:pt x="26843" y="47471"/>
                    <a:pt x="26775" y="46786"/>
                  </a:cubicBezTo>
                  <a:cubicBezTo>
                    <a:pt x="26706" y="45919"/>
                    <a:pt x="26866" y="45280"/>
                    <a:pt x="27734" y="44983"/>
                  </a:cubicBezTo>
                  <a:close/>
                  <a:moveTo>
                    <a:pt x="24561" y="32338"/>
                  </a:moveTo>
                  <a:cubicBezTo>
                    <a:pt x="24732" y="32484"/>
                    <a:pt x="24910" y="32553"/>
                    <a:pt x="25091" y="32553"/>
                  </a:cubicBezTo>
                  <a:cubicBezTo>
                    <a:pt x="25247" y="32553"/>
                    <a:pt x="25406" y="32501"/>
                    <a:pt x="25565" y="32406"/>
                  </a:cubicBezTo>
                  <a:lnTo>
                    <a:pt x="25611" y="32406"/>
                  </a:lnTo>
                  <a:cubicBezTo>
                    <a:pt x="25679" y="33045"/>
                    <a:pt x="25451" y="33707"/>
                    <a:pt x="25679" y="34323"/>
                  </a:cubicBezTo>
                  <a:cubicBezTo>
                    <a:pt x="25656" y="34460"/>
                    <a:pt x="25656" y="34575"/>
                    <a:pt x="25656" y="34689"/>
                  </a:cubicBezTo>
                  <a:cubicBezTo>
                    <a:pt x="25679" y="34689"/>
                    <a:pt x="25679" y="34711"/>
                    <a:pt x="25702" y="34757"/>
                  </a:cubicBezTo>
                  <a:cubicBezTo>
                    <a:pt x="25702" y="34780"/>
                    <a:pt x="25702" y="34780"/>
                    <a:pt x="25702" y="34780"/>
                  </a:cubicBezTo>
                  <a:cubicBezTo>
                    <a:pt x="25679" y="34757"/>
                    <a:pt x="25679" y="34734"/>
                    <a:pt x="25656" y="34689"/>
                  </a:cubicBezTo>
                  <a:cubicBezTo>
                    <a:pt x="25656" y="34757"/>
                    <a:pt x="25656" y="34826"/>
                    <a:pt x="25656" y="34894"/>
                  </a:cubicBezTo>
                  <a:cubicBezTo>
                    <a:pt x="25565" y="35488"/>
                    <a:pt x="25702" y="36104"/>
                    <a:pt x="25656" y="36697"/>
                  </a:cubicBezTo>
                  <a:cubicBezTo>
                    <a:pt x="25656" y="36766"/>
                    <a:pt x="25656" y="36834"/>
                    <a:pt x="25656" y="36880"/>
                  </a:cubicBezTo>
                  <a:cubicBezTo>
                    <a:pt x="25656" y="37291"/>
                    <a:pt x="25634" y="37679"/>
                    <a:pt x="25656" y="38067"/>
                  </a:cubicBezTo>
                  <a:cubicBezTo>
                    <a:pt x="25679" y="38843"/>
                    <a:pt x="25542" y="39642"/>
                    <a:pt x="25816" y="40395"/>
                  </a:cubicBezTo>
                  <a:cubicBezTo>
                    <a:pt x="25771" y="40441"/>
                    <a:pt x="25771" y="40486"/>
                    <a:pt x="25816" y="40532"/>
                  </a:cubicBezTo>
                  <a:cubicBezTo>
                    <a:pt x="25611" y="41559"/>
                    <a:pt x="25588" y="42586"/>
                    <a:pt x="25793" y="43613"/>
                  </a:cubicBezTo>
                  <a:cubicBezTo>
                    <a:pt x="25588" y="43933"/>
                    <a:pt x="25748" y="44252"/>
                    <a:pt x="25816" y="44549"/>
                  </a:cubicBezTo>
                  <a:cubicBezTo>
                    <a:pt x="25611" y="44937"/>
                    <a:pt x="25702" y="45302"/>
                    <a:pt x="25816" y="45668"/>
                  </a:cubicBezTo>
                  <a:cubicBezTo>
                    <a:pt x="25725" y="45896"/>
                    <a:pt x="25839" y="46124"/>
                    <a:pt x="25839" y="46375"/>
                  </a:cubicBezTo>
                  <a:cubicBezTo>
                    <a:pt x="25771" y="46489"/>
                    <a:pt x="25771" y="46603"/>
                    <a:pt x="25816" y="46740"/>
                  </a:cubicBezTo>
                  <a:cubicBezTo>
                    <a:pt x="25679" y="46877"/>
                    <a:pt x="25748" y="46991"/>
                    <a:pt x="25816" y="47106"/>
                  </a:cubicBezTo>
                  <a:cubicBezTo>
                    <a:pt x="25816" y="47425"/>
                    <a:pt x="25816" y="47722"/>
                    <a:pt x="25816" y="48019"/>
                  </a:cubicBezTo>
                  <a:cubicBezTo>
                    <a:pt x="25725" y="48338"/>
                    <a:pt x="25793" y="48635"/>
                    <a:pt x="25862" y="48932"/>
                  </a:cubicBezTo>
                  <a:cubicBezTo>
                    <a:pt x="25839" y="50324"/>
                    <a:pt x="25839" y="51716"/>
                    <a:pt x="25816" y="53109"/>
                  </a:cubicBezTo>
                  <a:cubicBezTo>
                    <a:pt x="25748" y="53109"/>
                    <a:pt x="25702" y="53131"/>
                    <a:pt x="25656" y="53177"/>
                  </a:cubicBezTo>
                  <a:cubicBezTo>
                    <a:pt x="25393" y="53208"/>
                    <a:pt x="25131" y="53219"/>
                    <a:pt x="24870" y="53219"/>
                  </a:cubicBezTo>
                  <a:cubicBezTo>
                    <a:pt x="24202" y="53219"/>
                    <a:pt x="23537" y="53146"/>
                    <a:pt x="22868" y="53146"/>
                  </a:cubicBezTo>
                  <a:cubicBezTo>
                    <a:pt x="22642" y="53146"/>
                    <a:pt x="22415" y="53155"/>
                    <a:pt x="22187" y="53177"/>
                  </a:cubicBezTo>
                  <a:cubicBezTo>
                    <a:pt x="22068" y="53133"/>
                    <a:pt x="21949" y="53098"/>
                    <a:pt x="21830" y="53098"/>
                  </a:cubicBezTo>
                  <a:cubicBezTo>
                    <a:pt x="21767" y="53098"/>
                    <a:pt x="21703" y="53108"/>
                    <a:pt x="21639" y="53131"/>
                  </a:cubicBezTo>
                  <a:cubicBezTo>
                    <a:pt x="21388" y="53131"/>
                    <a:pt x="21137" y="53154"/>
                    <a:pt x="20909" y="53154"/>
                  </a:cubicBezTo>
                  <a:cubicBezTo>
                    <a:pt x="20836" y="53111"/>
                    <a:pt x="20773" y="53095"/>
                    <a:pt x="20708" y="53095"/>
                  </a:cubicBezTo>
                  <a:cubicBezTo>
                    <a:pt x="20670" y="53095"/>
                    <a:pt x="20631" y="53100"/>
                    <a:pt x="20589" y="53109"/>
                  </a:cubicBezTo>
                  <a:cubicBezTo>
                    <a:pt x="20093" y="52961"/>
                    <a:pt x="19590" y="52948"/>
                    <a:pt x="19082" y="52948"/>
                  </a:cubicBezTo>
                  <a:cubicBezTo>
                    <a:pt x="18967" y="52948"/>
                    <a:pt x="18852" y="52948"/>
                    <a:pt x="18737" y="52948"/>
                  </a:cubicBezTo>
                  <a:cubicBezTo>
                    <a:pt x="18495" y="52948"/>
                    <a:pt x="18252" y="52945"/>
                    <a:pt x="18010" y="52926"/>
                  </a:cubicBezTo>
                  <a:cubicBezTo>
                    <a:pt x="18010" y="52880"/>
                    <a:pt x="17987" y="52835"/>
                    <a:pt x="17987" y="52789"/>
                  </a:cubicBezTo>
                  <a:cubicBezTo>
                    <a:pt x="17188" y="52766"/>
                    <a:pt x="16412" y="52766"/>
                    <a:pt x="15636" y="52743"/>
                  </a:cubicBezTo>
                  <a:cubicBezTo>
                    <a:pt x="15268" y="52615"/>
                    <a:pt x="14877" y="52543"/>
                    <a:pt x="14487" y="52543"/>
                  </a:cubicBezTo>
                  <a:cubicBezTo>
                    <a:pt x="14322" y="52543"/>
                    <a:pt x="14156" y="52556"/>
                    <a:pt x="13993" y="52584"/>
                  </a:cubicBezTo>
                  <a:cubicBezTo>
                    <a:pt x="13536" y="52310"/>
                    <a:pt x="13034" y="52264"/>
                    <a:pt x="12509" y="52264"/>
                  </a:cubicBezTo>
                  <a:cubicBezTo>
                    <a:pt x="12395" y="52241"/>
                    <a:pt x="12258" y="52241"/>
                    <a:pt x="12144" y="52241"/>
                  </a:cubicBezTo>
                  <a:cubicBezTo>
                    <a:pt x="11619" y="52036"/>
                    <a:pt x="11071" y="52013"/>
                    <a:pt x="10523" y="51990"/>
                  </a:cubicBezTo>
                  <a:cubicBezTo>
                    <a:pt x="10295" y="51739"/>
                    <a:pt x="9975" y="51808"/>
                    <a:pt x="9702" y="51739"/>
                  </a:cubicBezTo>
                  <a:cubicBezTo>
                    <a:pt x="9154" y="51625"/>
                    <a:pt x="8606" y="51557"/>
                    <a:pt x="8104" y="51328"/>
                  </a:cubicBezTo>
                  <a:lnTo>
                    <a:pt x="7602" y="51305"/>
                  </a:lnTo>
                  <a:cubicBezTo>
                    <a:pt x="7442" y="51169"/>
                    <a:pt x="7236" y="51146"/>
                    <a:pt x="7031" y="51146"/>
                  </a:cubicBezTo>
                  <a:cubicBezTo>
                    <a:pt x="7014" y="51112"/>
                    <a:pt x="6985" y="51091"/>
                    <a:pt x="6944" y="51091"/>
                  </a:cubicBezTo>
                  <a:cubicBezTo>
                    <a:pt x="6929" y="51091"/>
                    <a:pt x="6912" y="51094"/>
                    <a:pt x="6894" y="51100"/>
                  </a:cubicBezTo>
                  <a:cubicBezTo>
                    <a:pt x="6027" y="50872"/>
                    <a:pt x="5159" y="50621"/>
                    <a:pt x="4292" y="50392"/>
                  </a:cubicBezTo>
                  <a:cubicBezTo>
                    <a:pt x="4041" y="50119"/>
                    <a:pt x="3676" y="50073"/>
                    <a:pt x="3333" y="50004"/>
                  </a:cubicBezTo>
                  <a:cubicBezTo>
                    <a:pt x="3151" y="49959"/>
                    <a:pt x="2968" y="49867"/>
                    <a:pt x="2877" y="49731"/>
                  </a:cubicBezTo>
                  <a:cubicBezTo>
                    <a:pt x="2922" y="49594"/>
                    <a:pt x="2968" y="49479"/>
                    <a:pt x="3059" y="49365"/>
                  </a:cubicBezTo>
                  <a:cubicBezTo>
                    <a:pt x="3219" y="49091"/>
                    <a:pt x="3333" y="48818"/>
                    <a:pt x="3379" y="48498"/>
                  </a:cubicBezTo>
                  <a:cubicBezTo>
                    <a:pt x="3767" y="48293"/>
                    <a:pt x="3790" y="47927"/>
                    <a:pt x="3721" y="47516"/>
                  </a:cubicBezTo>
                  <a:cubicBezTo>
                    <a:pt x="3790" y="47494"/>
                    <a:pt x="3835" y="47471"/>
                    <a:pt x="3881" y="47425"/>
                  </a:cubicBezTo>
                  <a:cubicBezTo>
                    <a:pt x="3972" y="47311"/>
                    <a:pt x="4041" y="47220"/>
                    <a:pt x="4109" y="47106"/>
                  </a:cubicBezTo>
                  <a:cubicBezTo>
                    <a:pt x="4520" y="46238"/>
                    <a:pt x="5251" y="45531"/>
                    <a:pt x="5433" y="44526"/>
                  </a:cubicBezTo>
                  <a:cubicBezTo>
                    <a:pt x="5456" y="44504"/>
                    <a:pt x="5502" y="44504"/>
                    <a:pt x="5525" y="44458"/>
                  </a:cubicBezTo>
                  <a:cubicBezTo>
                    <a:pt x="5593" y="44389"/>
                    <a:pt x="5662" y="44321"/>
                    <a:pt x="5730" y="44275"/>
                  </a:cubicBezTo>
                  <a:cubicBezTo>
                    <a:pt x="5844" y="44161"/>
                    <a:pt x="5890" y="44047"/>
                    <a:pt x="5935" y="43933"/>
                  </a:cubicBezTo>
                  <a:cubicBezTo>
                    <a:pt x="5981" y="43819"/>
                    <a:pt x="6004" y="43727"/>
                    <a:pt x="6027" y="43613"/>
                  </a:cubicBezTo>
                  <a:cubicBezTo>
                    <a:pt x="6027" y="43613"/>
                    <a:pt x="6027" y="43591"/>
                    <a:pt x="6027" y="43591"/>
                  </a:cubicBezTo>
                  <a:cubicBezTo>
                    <a:pt x="6027" y="43568"/>
                    <a:pt x="6050" y="43568"/>
                    <a:pt x="6050" y="43545"/>
                  </a:cubicBezTo>
                  <a:cubicBezTo>
                    <a:pt x="6095" y="43545"/>
                    <a:pt x="6164" y="43522"/>
                    <a:pt x="6209" y="43522"/>
                  </a:cubicBezTo>
                  <a:cubicBezTo>
                    <a:pt x="6232" y="43499"/>
                    <a:pt x="6255" y="43476"/>
                    <a:pt x="6301" y="43454"/>
                  </a:cubicBezTo>
                  <a:cubicBezTo>
                    <a:pt x="6369" y="43408"/>
                    <a:pt x="6415" y="43362"/>
                    <a:pt x="6483" y="43294"/>
                  </a:cubicBezTo>
                  <a:cubicBezTo>
                    <a:pt x="6894" y="42814"/>
                    <a:pt x="7442" y="42449"/>
                    <a:pt x="7533" y="41765"/>
                  </a:cubicBezTo>
                  <a:cubicBezTo>
                    <a:pt x="7579" y="41742"/>
                    <a:pt x="7602" y="41719"/>
                    <a:pt x="7647" y="41673"/>
                  </a:cubicBezTo>
                  <a:cubicBezTo>
                    <a:pt x="7716" y="41582"/>
                    <a:pt x="7761" y="41491"/>
                    <a:pt x="7807" y="41399"/>
                  </a:cubicBezTo>
                  <a:cubicBezTo>
                    <a:pt x="7853" y="41331"/>
                    <a:pt x="7898" y="41285"/>
                    <a:pt x="7921" y="41217"/>
                  </a:cubicBezTo>
                  <a:cubicBezTo>
                    <a:pt x="7990" y="41148"/>
                    <a:pt x="8081" y="41080"/>
                    <a:pt x="8127" y="40988"/>
                  </a:cubicBezTo>
                  <a:cubicBezTo>
                    <a:pt x="8172" y="40943"/>
                    <a:pt x="8195" y="40897"/>
                    <a:pt x="8218" y="40851"/>
                  </a:cubicBezTo>
                  <a:cubicBezTo>
                    <a:pt x="8423" y="40715"/>
                    <a:pt x="8583" y="40555"/>
                    <a:pt x="8674" y="40327"/>
                  </a:cubicBezTo>
                  <a:cubicBezTo>
                    <a:pt x="8697" y="40281"/>
                    <a:pt x="8720" y="40258"/>
                    <a:pt x="8743" y="40212"/>
                  </a:cubicBezTo>
                  <a:cubicBezTo>
                    <a:pt x="8743" y="40212"/>
                    <a:pt x="8743" y="40235"/>
                    <a:pt x="8766" y="40235"/>
                  </a:cubicBezTo>
                  <a:cubicBezTo>
                    <a:pt x="9793" y="39893"/>
                    <a:pt x="10341" y="39003"/>
                    <a:pt x="11025" y="38272"/>
                  </a:cubicBezTo>
                  <a:cubicBezTo>
                    <a:pt x="11048" y="38204"/>
                    <a:pt x="11094" y="38135"/>
                    <a:pt x="11140" y="38067"/>
                  </a:cubicBezTo>
                  <a:cubicBezTo>
                    <a:pt x="11177" y="38081"/>
                    <a:pt x="11213" y="38087"/>
                    <a:pt x="11248" y="38087"/>
                  </a:cubicBezTo>
                  <a:cubicBezTo>
                    <a:pt x="11385" y="38087"/>
                    <a:pt x="11505" y="37989"/>
                    <a:pt x="11596" y="37861"/>
                  </a:cubicBezTo>
                  <a:cubicBezTo>
                    <a:pt x="11642" y="37816"/>
                    <a:pt x="11665" y="37747"/>
                    <a:pt x="11665" y="37679"/>
                  </a:cubicBezTo>
                  <a:cubicBezTo>
                    <a:pt x="11665" y="37656"/>
                    <a:pt x="11665" y="37610"/>
                    <a:pt x="11665" y="37565"/>
                  </a:cubicBezTo>
                  <a:lnTo>
                    <a:pt x="11710" y="37496"/>
                  </a:lnTo>
                  <a:cubicBezTo>
                    <a:pt x="11779" y="37519"/>
                    <a:pt x="11847" y="37542"/>
                    <a:pt x="11916" y="37542"/>
                  </a:cubicBezTo>
                  <a:cubicBezTo>
                    <a:pt x="11935" y="37544"/>
                    <a:pt x="11954" y="37545"/>
                    <a:pt x="11972" y="37545"/>
                  </a:cubicBezTo>
                  <a:cubicBezTo>
                    <a:pt x="12132" y="37545"/>
                    <a:pt x="12275" y="37461"/>
                    <a:pt x="12418" y="37359"/>
                  </a:cubicBezTo>
                  <a:cubicBezTo>
                    <a:pt x="12646" y="37085"/>
                    <a:pt x="13034" y="36971"/>
                    <a:pt x="13103" y="36560"/>
                  </a:cubicBezTo>
                  <a:cubicBezTo>
                    <a:pt x="13103" y="36538"/>
                    <a:pt x="13080" y="36538"/>
                    <a:pt x="13080" y="36515"/>
                  </a:cubicBezTo>
                  <a:cubicBezTo>
                    <a:pt x="13171" y="36492"/>
                    <a:pt x="13240" y="36469"/>
                    <a:pt x="13240" y="36378"/>
                  </a:cubicBezTo>
                  <a:cubicBezTo>
                    <a:pt x="13240" y="36332"/>
                    <a:pt x="13240" y="36309"/>
                    <a:pt x="13240" y="36286"/>
                  </a:cubicBezTo>
                  <a:cubicBezTo>
                    <a:pt x="13262" y="36332"/>
                    <a:pt x="13308" y="36355"/>
                    <a:pt x="13308" y="36401"/>
                  </a:cubicBezTo>
                  <a:cubicBezTo>
                    <a:pt x="13947" y="36286"/>
                    <a:pt x="14472" y="35967"/>
                    <a:pt x="14860" y="35442"/>
                  </a:cubicBezTo>
                  <a:cubicBezTo>
                    <a:pt x="14877" y="35443"/>
                    <a:pt x="14894" y="35443"/>
                    <a:pt x="14911" y="35443"/>
                  </a:cubicBezTo>
                  <a:cubicBezTo>
                    <a:pt x="15389" y="35443"/>
                    <a:pt x="15763" y="35134"/>
                    <a:pt x="16116" y="34826"/>
                  </a:cubicBezTo>
                  <a:cubicBezTo>
                    <a:pt x="16161" y="34734"/>
                    <a:pt x="16207" y="34666"/>
                    <a:pt x="16230" y="34575"/>
                  </a:cubicBezTo>
                  <a:cubicBezTo>
                    <a:pt x="16230" y="34575"/>
                    <a:pt x="16230" y="34552"/>
                    <a:pt x="16230" y="34552"/>
                  </a:cubicBezTo>
                  <a:cubicBezTo>
                    <a:pt x="16367" y="34506"/>
                    <a:pt x="16504" y="34483"/>
                    <a:pt x="16640" y="34438"/>
                  </a:cubicBezTo>
                  <a:cubicBezTo>
                    <a:pt x="16846" y="34415"/>
                    <a:pt x="17074" y="34369"/>
                    <a:pt x="17302" y="34346"/>
                  </a:cubicBezTo>
                  <a:cubicBezTo>
                    <a:pt x="17622" y="34301"/>
                    <a:pt x="17919" y="34164"/>
                    <a:pt x="18124" y="33913"/>
                  </a:cubicBezTo>
                  <a:cubicBezTo>
                    <a:pt x="18193" y="33821"/>
                    <a:pt x="18261" y="33753"/>
                    <a:pt x="18307" y="33662"/>
                  </a:cubicBezTo>
                  <a:cubicBezTo>
                    <a:pt x="18786" y="33502"/>
                    <a:pt x="19311" y="33433"/>
                    <a:pt x="19745" y="33137"/>
                  </a:cubicBezTo>
                  <a:lnTo>
                    <a:pt x="19859" y="33137"/>
                  </a:lnTo>
                  <a:cubicBezTo>
                    <a:pt x="19905" y="33114"/>
                    <a:pt x="19950" y="33091"/>
                    <a:pt x="19996" y="33091"/>
                  </a:cubicBezTo>
                  <a:cubicBezTo>
                    <a:pt x="20224" y="32977"/>
                    <a:pt x="20452" y="32908"/>
                    <a:pt x="20681" y="32840"/>
                  </a:cubicBezTo>
                  <a:cubicBezTo>
                    <a:pt x="20818" y="32817"/>
                    <a:pt x="20932" y="32771"/>
                    <a:pt x="21069" y="32749"/>
                  </a:cubicBezTo>
                  <a:cubicBezTo>
                    <a:pt x="21320" y="32680"/>
                    <a:pt x="21594" y="32634"/>
                    <a:pt x="21845" y="32589"/>
                  </a:cubicBezTo>
                  <a:cubicBezTo>
                    <a:pt x="21969" y="32578"/>
                    <a:pt x="22094" y="32575"/>
                    <a:pt x="22221" y="32575"/>
                  </a:cubicBezTo>
                  <a:cubicBezTo>
                    <a:pt x="22395" y="32575"/>
                    <a:pt x="22570" y="32581"/>
                    <a:pt x="22745" y="32581"/>
                  </a:cubicBezTo>
                  <a:cubicBezTo>
                    <a:pt x="22980" y="32581"/>
                    <a:pt x="23213" y="32570"/>
                    <a:pt x="23442" y="32520"/>
                  </a:cubicBezTo>
                  <a:cubicBezTo>
                    <a:pt x="23579" y="32459"/>
                    <a:pt x="23716" y="32388"/>
                    <a:pt x="23860" y="32388"/>
                  </a:cubicBezTo>
                  <a:cubicBezTo>
                    <a:pt x="23932" y="32388"/>
                    <a:pt x="24005" y="32406"/>
                    <a:pt x="24082" y="32452"/>
                  </a:cubicBezTo>
                  <a:cubicBezTo>
                    <a:pt x="24148" y="32471"/>
                    <a:pt x="24210" y="32482"/>
                    <a:pt x="24272" y="32482"/>
                  </a:cubicBezTo>
                  <a:cubicBezTo>
                    <a:pt x="24359" y="32482"/>
                    <a:pt x="24444" y="32460"/>
                    <a:pt x="24538" y="32406"/>
                  </a:cubicBezTo>
                  <a:cubicBezTo>
                    <a:pt x="24538" y="32383"/>
                    <a:pt x="24561" y="32360"/>
                    <a:pt x="24561" y="32338"/>
                  </a:cubicBezTo>
                  <a:close/>
                  <a:moveTo>
                    <a:pt x="49806" y="54022"/>
                  </a:moveTo>
                  <a:cubicBezTo>
                    <a:pt x="49806" y="54044"/>
                    <a:pt x="49806" y="54067"/>
                    <a:pt x="49806" y="54090"/>
                  </a:cubicBezTo>
                  <a:cubicBezTo>
                    <a:pt x="49806" y="54067"/>
                    <a:pt x="49783" y="54044"/>
                    <a:pt x="49783" y="54022"/>
                  </a:cubicBezTo>
                  <a:close/>
                  <a:moveTo>
                    <a:pt x="51244" y="48772"/>
                  </a:moveTo>
                  <a:cubicBezTo>
                    <a:pt x="51312" y="48818"/>
                    <a:pt x="51381" y="48863"/>
                    <a:pt x="51449" y="48886"/>
                  </a:cubicBezTo>
                  <a:cubicBezTo>
                    <a:pt x="51449" y="48932"/>
                    <a:pt x="51472" y="48954"/>
                    <a:pt x="51495" y="49000"/>
                  </a:cubicBezTo>
                  <a:cubicBezTo>
                    <a:pt x="51518" y="49046"/>
                    <a:pt x="51540" y="49069"/>
                    <a:pt x="51586" y="49114"/>
                  </a:cubicBezTo>
                  <a:cubicBezTo>
                    <a:pt x="51609" y="49206"/>
                    <a:pt x="51655" y="49274"/>
                    <a:pt x="51746" y="49320"/>
                  </a:cubicBezTo>
                  <a:cubicBezTo>
                    <a:pt x="51723" y="49342"/>
                    <a:pt x="51700" y="49342"/>
                    <a:pt x="51677" y="49388"/>
                  </a:cubicBezTo>
                  <a:cubicBezTo>
                    <a:pt x="51700" y="50096"/>
                    <a:pt x="51883" y="50758"/>
                    <a:pt x="52385" y="51305"/>
                  </a:cubicBezTo>
                  <a:cubicBezTo>
                    <a:pt x="52408" y="51328"/>
                    <a:pt x="52431" y="51328"/>
                    <a:pt x="52453" y="51328"/>
                  </a:cubicBezTo>
                  <a:cubicBezTo>
                    <a:pt x="52385" y="51945"/>
                    <a:pt x="52522" y="52470"/>
                    <a:pt x="53001" y="52858"/>
                  </a:cubicBezTo>
                  <a:cubicBezTo>
                    <a:pt x="53001" y="52880"/>
                    <a:pt x="53024" y="52903"/>
                    <a:pt x="53024" y="52949"/>
                  </a:cubicBezTo>
                  <a:cubicBezTo>
                    <a:pt x="53389" y="53748"/>
                    <a:pt x="53093" y="54318"/>
                    <a:pt x="52362" y="54729"/>
                  </a:cubicBezTo>
                  <a:cubicBezTo>
                    <a:pt x="52248" y="54821"/>
                    <a:pt x="52157" y="54912"/>
                    <a:pt x="52020" y="54980"/>
                  </a:cubicBezTo>
                  <a:cubicBezTo>
                    <a:pt x="51951" y="55026"/>
                    <a:pt x="51906" y="55049"/>
                    <a:pt x="51837" y="55094"/>
                  </a:cubicBezTo>
                  <a:cubicBezTo>
                    <a:pt x="51791" y="55117"/>
                    <a:pt x="51723" y="55140"/>
                    <a:pt x="51655" y="55186"/>
                  </a:cubicBezTo>
                  <a:cubicBezTo>
                    <a:pt x="51609" y="55209"/>
                    <a:pt x="51540" y="55231"/>
                    <a:pt x="51472" y="55254"/>
                  </a:cubicBezTo>
                  <a:cubicBezTo>
                    <a:pt x="51381" y="55300"/>
                    <a:pt x="51289" y="55323"/>
                    <a:pt x="51198" y="55346"/>
                  </a:cubicBezTo>
                  <a:cubicBezTo>
                    <a:pt x="51130" y="55368"/>
                    <a:pt x="51061" y="55391"/>
                    <a:pt x="50993" y="55414"/>
                  </a:cubicBezTo>
                  <a:cubicBezTo>
                    <a:pt x="50901" y="55460"/>
                    <a:pt x="50810" y="55505"/>
                    <a:pt x="50719" y="55551"/>
                  </a:cubicBezTo>
                  <a:cubicBezTo>
                    <a:pt x="50650" y="55574"/>
                    <a:pt x="50605" y="55597"/>
                    <a:pt x="50559" y="55619"/>
                  </a:cubicBezTo>
                  <a:cubicBezTo>
                    <a:pt x="50468" y="55528"/>
                    <a:pt x="50490" y="55346"/>
                    <a:pt x="50331" y="55300"/>
                  </a:cubicBezTo>
                  <a:cubicBezTo>
                    <a:pt x="50308" y="55140"/>
                    <a:pt x="50285" y="54980"/>
                    <a:pt x="50171" y="54843"/>
                  </a:cubicBezTo>
                  <a:cubicBezTo>
                    <a:pt x="50148" y="54821"/>
                    <a:pt x="50125" y="54798"/>
                    <a:pt x="50102" y="54798"/>
                  </a:cubicBezTo>
                  <a:lnTo>
                    <a:pt x="50102" y="54775"/>
                  </a:lnTo>
                  <a:cubicBezTo>
                    <a:pt x="50125" y="54615"/>
                    <a:pt x="50125" y="54478"/>
                    <a:pt x="49943" y="54364"/>
                  </a:cubicBezTo>
                  <a:cubicBezTo>
                    <a:pt x="49965" y="54318"/>
                    <a:pt x="49943" y="54273"/>
                    <a:pt x="49920" y="54227"/>
                  </a:cubicBezTo>
                  <a:cubicBezTo>
                    <a:pt x="49943" y="54113"/>
                    <a:pt x="49897" y="54044"/>
                    <a:pt x="49806" y="53999"/>
                  </a:cubicBezTo>
                  <a:cubicBezTo>
                    <a:pt x="49783" y="53908"/>
                    <a:pt x="49760" y="53793"/>
                    <a:pt x="49737" y="53679"/>
                  </a:cubicBezTo>
                  <a:cubicBezTo>
                    <a:pt x="49737" y="53497"/>
                    <a:pt x="49783" y="53268"/>
                    <a:pt x="49577" y="53131"/>
                  </a:cubicBezTo>
                  <a:cubicBezTo>
                    <a:pt x="49577" y="52972"/>
                    <a:pt x="49532" y="52835"/>
                    <a:pt x="49395" y="52766"/>
                  </a:cubicBezTo>
                  <a:cubicBezTo>
                    <a:pt x="49372" y="52515"/>
                    <a:pt x="49440" y="52241"/>
                    <a:pt x="49189" y="52059"/>
                  </a:cubicBezTo>
                  <a:lnTo>
                    <a:pt x="49189" y="52036"/>
                  </a:lnTo>
                  <a:cubicBezTo>
                    <a:pt x="49212" y="51830"/>
                    <a:pt x="49212" y="51625"/>
                    <a:pt x="49030" y="51488"/>
                  </a:cubicBezTo>
                  <a:cubicBezTo>
                    <a:pt x="48893" y="51123"/>
                    <a:pt x="48756" y="50758"/>
                    <a:pt x="48619" y="50392"/>
                  </a:cubicBezTo>
                  <a:cubicBezTo>
                    <a:pt x="48619" y="50278"/>
                    <a:pt x="48642" y="50164"/>
                    <a:pt x="48664" y="50027"/>
                  </a:cubicBezTo>
                  <a:cubicBezTo>
                    <a:pt x="49075" y="49959"/>
                    <a:pt x="49486" y="49867"/>
                    <a:pt x="49783" y="49525"/>
                  </a:cubicBezTo>
                  <a:cubicBezTo>
                    <a:pt x="50376" y="49479"/>
                    <a:pt x="50764" y="49046"/>
                    <a:pt x="51244" y="48772"/>
                  </a:cubicBezTo>
                  <a:close/>
                  <a:moveTo>
                    <a:pt x="2557" y="50644"/>
                  </a:moveTo>
                  <a:cubicBezTo>
                    <a:pt x="3059" y="50803"/>
                    <a:pt x="3584" y="50986"/>
                    <a:pt x="4087" y="51146"/>
                  </a:cubicBezTo>
                  <a:cubicBezTo>
                    <a:pt x="4132" y="51169"/>
                    <a:pt x="4155" y="51169"/>
                    <a:pt x="4201" y="51191"/>
                  </a:cubicBezTo>
                  <a:cubicBezTo>
                    <a:pt x="4497" y="51283"/>
                    <a:pt x="4794" y="51397"/>
                    <a:pt x="5091" y="51511"/>
                  </a:cubicBezTo>
                  <a:cubicBezTo>
                    <a:pt x="6186" y="51876"/>
                    <a:pt x="6186" y="51853"/>
                    <a:pt x="5913" y="52949"/>
                  </a:cubicBezTo>
                  <a:cubicBezTo>
                    <a:pt x="5798" y="53040"/>
                    <a:pt x="5730" y="53154"/>
                    <a:pt x="5753" y="53314"/>
                  </a:cubicBezTo>
                  <a:cubicBezTo>
                    <a:pt x="5707" y="53360"/>
                    <a:pt x="5707" y="53405"/>
                    <a:pt x="5707" y="53451"/>
                  </a:cubicBezTo>
                  <a:cubicBezTo>
                    <a:pt x="5570" y="53542"/>
                    <a:pt x="5570" y="53702"/>
                    <a:pt x="5570" y="53862"/>
                  </a:cubicBezTo>
                  <a:cubicBezTo>
                    <a:pt x="5479" y="53908"/>
                    <a:pt x="5433" y="53953"/>
                    <a:pt x="5433" y="54067"/>
                  </a:cubicBezTo>
                  <a:cubicBezTo>
                    <a:pt x="5228" y="54798"/>
                    <a:pt x="4817" y="55482"/>
                    <a:pt x="4657" y="56236"/>
                  </a:cubicBezTo>
                  <a:cubicBezTo>
                    <a:pt x="4634" y="56236"/>
                    <a:pt x="4612" y="56213"/>
                    <a:pt x="4589" y="56213"/>
                  </a:cubicBezTo>
                  <a:cubicBezTo>
                    <a:pt x="3881" y="55962"/>
                    <a:pt x="3265" y="55551"/>
                    <a:pt x="2626" y="55163"/>
                  </a:cubicBezTo>
                  <a:cubicBezTo>
                    <a:pt x="2395" y="55028"/>
                    <a:pt x="2165" y="54845"/>
                    <a:pt x="1893" y="54845"/>
                  </a:cubicBezTo>
                  <a:cubicBezTo>
                    <a:pt x="1842" y="54845"/>
                    <a:pt x="1790" y="54852"/>
                    <a:pt x="1736" y="54866"/>
                  </a:cubicBezTo>
                  <a:cubicBezTo>
                    <a:pt x="1279" y="54273"/>
                    <a:pt x="1256" y="53634"/>
                    <a:pt x="1576" y="52949"/>
                  </a:cubicBezTo>
                  <a:cubicBezTo>
                    <a:pt x="1576" y="52926"/>
                    <a:pt x="1576" y="52880"/>
                    <a:pt x="1599" y="52858"/>
                  </a:cubicBezTo>
                  <a:cubicBezTo>
                    <a:pt x="2101" y="52447"/>
                    <a:pt x="2192" y="51853"/>
                    <a:pt x="2146" y="51214"/>
                  </a:cubicBezTo>
                  <a:cubicBezTo>
                    <a:pt x="2146" y="51191"/>
                    <a:pt x="2169" y="51191"/>
                    <a:pt x="2192" y="51169"/>
                  </a:cubicBezTo>
                  <a:cubicBezTo>
                    <a:pt x="2261" y="51054"/>
                    <a:pt x="2306" y="50963"/>
                    <a:pt x="2375" y="50872"/>
                  </a:cubicBezTo>
                  <a:cubicBezTo>
                    <a:pt x="2397" y="50849"/>
                    <a:pt x="2420" y="50803"/>
                    <a:pt x="2443" y="50780"/>
                  </a:cubicBezTo>
                  <a:cubicBezTo>
                    <a:pt x="2489" y="50735"/>
                    <a:pt x="2512" y="50689"/>
                    <a:pt x="2557" y="50644"/>
                  </a:cubicBezTo>
                  <a:close/>
                  <a:moveTo>
                    <a:pt x="48048" y="50507"/>
                  </a:moveTo>
                  <a:lnTo>
                    <a:pt x="48048" y="50507"/>
                  </a:lnTo>
                  <a:cubicBezTo>
                    <a:pt x="47911" y="50917"/>
                    <a:pt x="48162" y="51260"/>
                    <a:pt x="48322" y="51625"/>
                  </a:cubicBezTo>
                  <a:cubicBezTo>
                    <a:pt x="48390" y="51739"/>
                    <a:pt x="48459" y="51853"/>
                    <a:pt x="48527" y="51945"/>
                  </a:cubicBezTo>
                  <a:cubicBezTo>
                    <a:pt x="48550" y="52082"/>
                    <a:pt x="48573" y="52218"/>
                    <a:pt x="48664" y="52310"/>
                  </a:cubicBezTo>
                  <a:cubicBezTo>
                    <a:pt x="48664" y="52310"/>
                    <a:pt x="48687" y="52310"/>
                    <a:pt x="48687" y="52333"/>
                  </a:cubicBezTo>
                  <a:cubicBezTo>
                    <a:pt x="48710" y="52401"/>
                    <a:pt x="48733" y="52470"/>
                    <a:pt x="48756" y="52538"/>
                  </a:cubicBezTo>
                  <a:cubicBezTo>
                    <a:pt x="48824" y="52743"/>
                    <a:pt x="48824" y="52949"/>
                    <a:pt x="48870" y="53177"/>
                  </a:cubicBezTo>
                  <a:cubicBezTo>
                    <a:pt x="48870" y="53246"/>
                    <a:pt x="48893" y="53314"/>
                    <a:pt x="48938" y="53383"/>
                  </a:cubicBezTo>
                  <a:cubicBezTo>
                    <a:pt x="48961" y="53474"/>
                    <a:pt x="49007" y="53565"/>
                    <a:pt x="49030" y="53656"/>
                  </a:cubicBezTo>
                  <a:cubicBezTo>
                    <a:pt x="49052" y="53793"/>
                    <a:pt x="49098" y="53930"/>
                    <a:pt x="49167" y="54044"/>
                  </a:cubicBezTo>
                  <a:cubicBezTo>
                    <a:pt x="49144" y="54067"/>
                    <a:pt x="49144" y="54067"/>
                    <a:pt x="49121" y="54090"/>
                  </a:cubicBezTo>
                  <a:cubicBezTo>
                    <a:pt x="49121" y="54159"/>
                    <a:pt x="49121" y="54227"/>
                    <a:pt x="49144" y="54296"/>
                  </a:cubicBezTo>
                  <a:cubicBezTo>
                    <a:pt x="49189" y="54387"/>
                    <a:pt x="49235" y="54478"/>
                    <a:pt x="49281" y="54547"/>
                  </a:cubicBezTo>
                  <a:cubicBezTo>
                    <a:pt x="49304" y="54569"/>
                    <a:pt x="49349" y="54592"/>
                    <a:pt x="49372" y="54615"/>
                  </a:cubicBezTo>
                  <a:cubicBezTo>
                    <a:pt x="49372" y="54615"/>
                    <a:pt x="49372" y="54615"/>
                    <a:pt x="49395" y="54638"/>
                  </a:cubicBezTo>
                  <a:cubicBezTo>
                    <a:pt x="49144" y="55140"/>
                    <a:pt x="49532" y="55460"/>
                    <a:pt x="49760" y="55825"/>
                  </a:cubicBezTo>
                  <a:cubicBezTo>
                    <a:pt x="49708" y="55821"/>
                    <a:pt x="49657" y="55819"/>
                    <a:pt x="49607" y="55819"/>
                  </a:cubicBezTo>
                  <a:cubicBezTo>
                    <a:pt x="49354" y="55819"/>
                    <a:pt x="49140" y="55885"/>
                    <a:pt x="49007" y="56190"/>
                  </a:cubicBezTo>
                  <a:cubicBezTo>
                    <a:pt x="49030" y="56213"/>
                    <a:pt x="49030" y="56213"/>
                    <a:pt x="49052" y="56236"/>
                  </a:cubicBezTo>
                  <a:lnTo>
                    <a:pt x="49030" y="56236"/>
                  </a:lnTo>
                  <a:cubicBezTo>
                    <a:pt x="49030" y="56236"/>
                    <a:pt x="49007" y="56259"/>
                    <a:pt x="49007" y="56259"/>
                  </a:cubicBezTo>
                  <a:cubicBezTo>
                    <a:pt x="48957" y="56268"/>
                    <a:pt x="48906" y="56271"/>
                    <a:pt x="48853" y="56271"/>
                  </a:cubicBezTo>
                  <a:cubicBezTo>
                    <a:pt x="48804" y="56271"/>
                    <a:pt x="48754" y="56269"/>
                    <a:pt x="48704" y="56269"/>
                  </a:cubicBezTo>
                  <a:cubicBezTo>
                    <a:pt x="48561" y="56269"/>
                    <a:pt x="48418" y="56286"/>
                    <a:pt x="48299" y="56418"/>
                  </a:cubicBezTo>
                  <a:cubicBezTo>
                    <a:pt x="48071" y="56441"/>
                    <a:pt x="47866" y="56464"/>
                    <a:pt x="47706" y="56578"/>
                  </a:cubicBezTo>
                  <a:cubicBezTo>
                    <a:pt x="47637" y="56578"/>
                    <a:pt x="47592" y="56601"/>
                    <a:pt x="47546" y="56669"/>
                  </a:cubicBezTo>
                  <a:cubicBezTo>
                    <a:pt x="47455" y="56669"/>
                    <a:pt x="47409" y="56692"/>
                    <a:pt x="47363" y="56784"/>
                  </a:cubicBezTo>
                  <a:cubicBezTo>
                    <a:pt x="47112" y="56829"/>
                    <a:pt x="46838" y="56829"/>
                    <a:pt x="46587" y="56920"/>
                  </a:cubicBezTo>
                  <a:cubicBezTo>
                    <a:pt x="46533" y="56937"/>
                    <a:pt x="46485" y="56944"/>
                    <a:pt x="46441" y="56944"/>
                  </a:cubicBezTo>
                  <a:cubicBezTo>
                    <a:pt x="46303" y="56944"/>
                    <a:pt x="46212" y="56870"/>
                    <a:pt x="46108" y="56784"/>
                  </a:cubicBezTo>
                  <a:cubicBezTo>
                    <a:pt x="45788" y="55825"/>
                    <a:pt x="45469" y="54843"/>
                    <a:pt x="45172" y="53862"/>
                  </a:cubicBezTo>
                  <a:cubicBezTo>
                    <a:pt x="45058" y="53246"/>
                    <a:pt x="45012" y="52584"/>
                    <a:pt x="44670" y="52013"/>
                  </a:cubicBezTo>
                  <a:cubicBezTo>
                    <a:pt x="44670" y="51853"/>
                    <a:pt x="44670" y="51671"/>
                    <a:pt x="44647" y="51511"/>
                  </a:cubicBezTo>
                  <a:cubicBezTo>
                    <a:pt x="44830" y="51442"/>
                    <a:pt x="45035" y="51465"/>
                    <a:pt x="45172" y="51305"/>
                  </a:cubicBezTo>
                  <a:lnTo>
                    <a:pt x="45195" y="51305"/>
                  </a:lnTo>
                  <a:cubicBezTo>
                    <a:pt x="45400" y="51305"/>
                    <a:pt x="45606" y="51283"/>
                    <a:pt x="45766" y="51146"/>
                  </a:cubicBezTo>
                  <a:cubicBezTo>
                    <a:pt x="45857" y="51191"/>
                    <a:pt x="45948" y="51237"/>
                    <a:pt x="46062" y="51260"/>
                  </a:cubicBezTo>
                  <a:cubicBezTo>
                    <a:pt x="46610" y="51191"/>
                    <a:pt x="47135" y="51100"/>
                    <a:pt x="47500" y="50666"/>
                  </a:cubicBezTo>
                  <a:cubicBezTo>
                    <a:pt x="47548" y="50682"/>
                    <a:pt x="47595" y="50690"/>
                    <a:pt x="47641" y="50690"/>
                  </a:cubicBezTo>
                  <a:cubicBezTo>
                    <a:pt x="47790" y="50690"/>
                    <a:pt x="47926" y="50612"/>
                    <a:pt x="48048" y="50507"/>
                  </a:cubicBezTo>
                  <a:close/>
                  <a:moveTo>
                    <a:pt x="44099" y="51671"/>
                  </a:moveTo>
                  <a:cubicBezTo>
                    <a:pt x="44145" y="51693"/>
                    <a:pt x="44213" y="51693"/>
                    <a:pt x="44259" y="51693"/>
                  </a:cubicBezTo>
                  <a:cubicBezTo>
                    <a:pt x="44396" y="52515"/>
                    <a:pt x="44328" y="53383"/>
                    <a:pt x="44647" y="54159"/>
                  </a:cubicBezTo>
                  <a:cubicBezTo>
                    <a:pt x="44647" y="54227"/>
                    <a:pt x="44624" y="54273"/>
                    <a:pt x="44601" y="54318"/>
                  </a:cubicBezTo>
                  <a:cubicBezTo>
                    <a:pt x="44601" y="54980"/>
                    <a:pt x="44807" y="55597"/>
                    <a:pt x="45012" y="56190"/>
                  </a:cubicBezTo>
                  <a:cubicBezTo>
                    <a:pt x="45218" y="56761"/>
                    <a:pt x="45035" y="56989"/>
                    <a:pt x="44465" y="57149"/>
                  </a:cubicBezTo>
                  <a:cubicBezTo>
                    <a:pt x="43574" y="57377"/>
                    <a:pt x="42616" y="57468"/>
                    <a:pt x="41748" y="57879"/>
                  </a:cubicBezTo>
                  <a:cubicBezTo>
                    <a:pt x="41611" y="57970"/>
                    <a:pt x="41474" y="58039"/>
                    <a:pt x="41315" y="58062"/>
                  </a:cubicBezTo>
                  <a:cubicBezTo>
                    <a:pt x="40949" y="58039"/>
                    <a:pt x="40927" y="57902"/>
                    <a:pt x="40790" y="57309"/>
                  </a:cubicBezTo>
                  <a:cubicBezTo>
                    <a:pt x="40698" y="56989"/>
                    <a:pt x="40584" y="56692"/>
                    <a:pt x="40470" y="56373"/>
                  </a:cubicBezTo>
                  <a:cubicBezTo>
                    <a:pt x="40493" y="56327"/>
                    <a:pt x="40470" y="56281"/>
                    <a:pt x="40424" y="56236"/>
                  </a:cubicBezTo>
                  <a:cubicBezTo>
                    <a:pt x="40447" y="55985"/>
                    <a:pt x="40424" y="55711"/>
                    <a:pt x="40333" y="55460"/>
                  </a:cubicBezTo>
                  <a:cubicBezTo>
                    <a:pt x="40310" y="55414"/>
                    <a:pt x="40288" y="55368"/>
                    <a:pt x="40265" y="55323"/>
                  </a:cubicBezTo>
                  <a:cubicBezTo>
                    <a:pt x="40219" y="55026"/>
                    <a:pt x="40288" y="54729"/>
                    <a:pt x="40128" y="54455"/>
                  </a:cubicBezTo>
                  <a:cubicBezTo>
                    <a:pt x="40151" y="54433"/>
                    <a:pt x="40173" y="54410"/>
                    <a:pt x="40196" y="54364"/>
                  </a:cubicBezTo>
                  <a:cubicBezTo>
                    <a:pt x="40310" y="53885"/>
                    <a:pt x="40082" y="53451"/>
                    <a:pt x="39968" y="52995"/>
                  </a:cubicBezTo>
                  <a:cubicBezTo>
                    <a:pt x="39968" y="52949"/>
                    <a:pt x="39945" y="52926"/>
                    <a:pt x="39945" y="52903"/>
                  </a:cubicBezTo>
                  <a:cubicBezTo>
                    <a:pt x="40721" y="52766"/>
                    <a:pt x="41452" y="52538"/>
                    <a:pt x="42228" y="52378"/>
                  </a:cubicBezTo>
                  <a:cubicBezTo>
                    <a:pt x="42502" y="52310"/>
                    <a:pt x="42775" y="52218"/>
                    <a:pt x="42890" y="51945"/>
                  </a:cubicBezTo>
                  <a:cubicBezTo>
                    <a:pt x="43035" y="52038"/>
                    <a:pt x="43186" y="52080"/>
                    <a:pt x="43337" y="52080"/>
                  </a:cubicBezTo>
                  <a:cubicBezTo>
                    <a:pt x="43517" y="52080"/>
                    <a:pt x="43697" y="52021"/>
                    <a:pt x="43871" y="51922"/>
                  </a:cubicBezTo>
                  <a:cubicBezTo>
                    <a:pt x="43894" y="51830"/>
                    <a:pt x="43917" y="51762"/>
                    <a:pt x="43962" y="51693"/>
                  </a:cubicBezTo>
                  <a:lnTo>
                    <a:pt x="44031" y="51716"/>
                  </a:lnTo>
                  <a:lnTo>
                    <a:pt x="44099" y="51671"/>
                  </a:lnTo>
                  <a:close/>
                  <a:moveTo>
                    <a:pt x="7054" y="52059"/>
                  </a:moveTo>
                  <a:cubicBezTo>
                    <a:pt x="8013" y="52241"/>
                    <a:pt x="8994" y="52424"/>
                    <a:pt x="9953" y="52629"/>
                  </a:cubicBezTo>
                  <a:cubicBezTo>
                    <a:pt x="10409" y="52858"/>
                    <a:pt x="10934" y="52766"/>
                    <a:pt x="11413" y="52926"/>
                  </a:cubicBezTo>
                  <a:lnTo>
                    <a:pt x="11505" y="52972"/>
                  </a:lnTo>
                  <a:lnTo>
                    <a:pt x="11596" y="52949"/>
                  </a:lnTo>
                  <a:cubicBezTo>
                    <a:pt x="11642" y="52995"/>
                    <a:pt x="11687" y="52995"/>
                    <a:pt x="11733" y="52995"/>
                  </a:cubicBezTo>
                  <a:cubicBezTo>
                    <a:pt x="11756" y="53109"/>
                    <a:pt x="11756" y="53200"/>
                    <a:pt x="11779" y="53314"/>
                  </a:cubicBezTo>
                  <a:cubicBezTo>
                    <a:pt x="11596" y="53520"/>
                    <a:pt x="11619" y="53793"/>
                    <a:pt x="11573" y="54044"/>
                  </a:cubicBezTo>
                  <a:cubicBezTo>
                    <a:pt x="11162" y="55163"/>
                    <a:pt x="10889" y="56327"/>
                    <a:pt x="10660" y="57514"/>
                  </a:cubicBezTo>
                  <a:cubicBezTo>
                    <a:pt x="10615" y="57742"/>
                    <a:pt x="10546" y="57970"/>
                    <a:pt x="10478" y="58222"/>
                  </a:cubicBezTo>
                  <a:cubicBezTo>
                    <a:pt x="10364" y="58222"/>
                    <a:pt x="10249" y="58222"/>
                    <a:pt x="10135" y="58244"/>
                  </a:cubicBezTo>
                  <a:cubicBezTo>
                    <a:pt x="9998" y="58085"/>
                    <a:pt x="9793" y="58085"/>
                    <a:pt x="9587" y="58062"/>
                  </a:cubicBezTo>
                  <a:cubicBezTo>
                    <a:pt x="9423" y="57916"/>
                    <a:pt x="9215" y="57901"/>
                    <a:pt x="9010" y="57901"/>
                  </a:cubicBezTo>
                  <a:cubicBezTo>
                    <a:pt x="8958" y="57901"/>
                    <a:pt x="8907" y="57902"/>
                    <a:pt x="8857" y="57902"/>
                  </a:cubicBezTo>
                  <a:cubicBezTo>
                    <a:pt x="8811" y="57902"/>
                    <a:pt x="8789" y="57879"/>
                    <a:pt x="8743" y="57879"/>
                  </a:cubicBezTo>
                  <a:cubicBezTo>
                    <a:pt x="8743" y="57833"/>
                    <a:pt x="8720" y="57788"/>
                    <a:pt x="8697" y="57719"/>
                  </a:cubicBezTo>
                  <a:cubicBezTo>
                    <a:pt x="8332" y="57377"/>
                    <a:pt x="7807" y="57377"/>
                    <a:pt x="7373" y="57172"/>
                  </a:cubicBezTo>
                  <a:cubicBezTo>
                    <a:pt x="7115" y="57111"/>
                    <a:pt x="6856" y="56979"/>
                    <a:pt x="6591" y="56979"/>
                  </a:cubicBezTo>
                  <a:cubicBezTo>
                    <a:pt x="6458" y="56979"/>
                    <a:pt x="6323" y="57012"/>
                    <a:pt x="6186" y="57103"/>
                  </a:cubicBezTo>
                  <a:cubicBezTo>
                    <a:pt x="6186" y="57080"/>
                    <a:pt x="6164" y="57080"/>
                    <a:pt x="6164" y="57057"/>
                  </a:cubicBezTo>
                  <a:cubicBezTo>
                    <a:pt x="6050" y="56989"/>
                    <a:pt x="5958" y="56920"/>
                    <a:pt x="5867" y="56852"/>
                  </a:cubicBezTo>
                  <a:cubicBezTo>
                    <a:pt x="5844" y="56829"/>
                    <a:pt x="5798" y="56806"/>
                    <a:pt x="5776" y="56784"/>
                  </a:cubicBezTo>
                  <a:cubicBezTo>
                    <a:pt x="5707" y="56738"/>
                    <a:pt x="5662" y="56692"/>
                    <a:pt x="5593" y="56647"/>
                  </a:cubicBezTo>
                  <a:cubicBezTo>
                    <a:pt x="5433" y="56532"/>
                    <a:pt x="5251" y="56441"/>
                    <a:pt x="5068" y="56373"/>
                  </a:cubicBezTo>
                  <a:lnTo>
                    <a:pt x="5045" y="56373"/>
                  </a:lnTo>
                  <a:cubicBezTo>
                    <a:pt x="5068" y="56007"/>
                    <a:pt x="5456" y="55779"/>
                    <a:pt x="5547" y="55437"/>
                  </a:cubicBezTo>
                  <a:cubicBezTo>
                    <a:pt x="5844" y="55254"/>
                    <a:pt x="5890" y="54980"/>
                    <a:pt x="5867" y="54661"/>
                  </a:cubicBezTo>
                  <a:cubicBezTo>
                    <a:pt x="5867" y="54615"/>
                    <a:pt x="5867" y="54592"/>
                    <a:pt x="5844" y="54547"/>
                  </a:cubicBezTo>
                  <a:cubicBezTo>
                    <a:pt x="5913" y="54478"/>
                    <a:pt x="5958" y="54387"/>
                    <a:pt x="5981" y="54296"/>
                  </a:cubicBezTo>
                  <a:cubicBezTo>
                    <a:pt x="5981" y="54296"/>
                    <a:pt x="5981" y="54273"/>
                    <a:pt x="5958" y="54273"/>
                  </a:cubicBezTo>
                  <a:lnTo>
                    <a:pt x="5958" y="54273"/>
                  </a:lnTo>
                  <a:cubicBezTo>
                    <a:pt x="5981" y="54273"/>
                    <a:pt x="6004" y="54296"/>
                    <a:pt x="6027" y="54296"/>
                  </a:cubicBezTo>
                  <a:cubicBezTo>
                    <a:pt x="6323" y="54113"/>
                    <a:pt x="6483" y="53908"/>
                    <a:pt x="6346" y="53611"/>
                  </a:cubicBezTo>
                  <a:cubicBezTo>
                    <a:pt x="6529" y="53451"/>
                    <a:pt x="6620" y="53268"/>
                    <a:pt x="6620" y="53017"/>
                  </a:cubicBezTo>
                  <a:cubicBezTo>
                    <a:pt x="6620" y="52995"/>
                    <a:pt x="6597" y="52972"/>
                    <a:pt x="6597" y="52972"/>
                  </a:cubicBezTo>
                  <a:cubicBezTo>
                    <a:pt x="6643" y="52903"/>
                    <a:pt x="6689" y="52835"/>
                    <a:pt x="6689" y="52766"/>
                  </a:cubicBezTo>
                  <a:cubicBezTo>
                    <a:pt x="6734" y="52743"/>
                    <a:pt x="6757" y="52721"/>
                    <a:pt x="6780" y="52698"/>
                  </a:cubicBezTo>
                  <a:cubicBezTo>
                    <a:pt x="6871" y="52607"/>
                    <a:pt x="6917" y="52492"/>
                    <a:pt x="6871" y="52378"/>
                  </a:cubicBezTo>
                  <a:cubicBezTo>
                    <a:pt x="6894" y="52355"/>
                    <a:pt x="6894" y="52333"/>
                    <a:pt x="6871" y="52310"/>
                  </a:cubicBezTo>
                  <a:cubicBezTo>
                    <a:pt x="6940" y="52218"/>
                    <a:pt x="7008" y="52150"/>
                    <a:pt x="7054" y="52059"/>
                  </a:cubicBezTo>
                  <a:close/>
                  <a:moveTo>
                    <a:pt x="38115" y="53170"/>
                  </a:moveTo>
                  <a:cubicBezTo>
                    <a:pt x="38773" y="53170"/>
                    <a:pt x="39189" y="53517"/>
                    <a:pt x="39306" y="54296"/>
                  </a:cubicBezTo>
                  <a:cubicBezTo>
                    <a:pt x="39374" y="54364"/>
                    <a:pt x="39443" y="54455"/>
                    <a:pt x="39534" y="54501"/>
                  </a:cubicBezTo>
                  <a:cubicBezTo>
                    <a:pt x="39580" y="54729"/>
                    <a:pt x="39671" y="54912"/>
                    <a:pt x="39694" y="55140"/>
                  </a:cubicBezTo>
                  <a:cubicBezTo>
                    <a:pt x="39580" y="55209"/>
                    <a:pt x="39603" y="55277"/>
                    <a:pt x="39694" y="55368"/>
                  </a:cubicBezTo>
                  <a:cubicBezTo>
                    <a:pt x="39671" y="55414"/>
                    <a:pt x="39671" y="55460"/>
                    <a:pt x="39717" y="55505"/>
                  </a:cubicBezTo>
                  <a:cubicBezTo>
                    <a:pt x="39763" y="55985"/>
                    <a:pt x="39854" y="56418"/>
                    <a:pt x="40036" y="56852"/>
                  </a:cubicBezTo>
                  <a:cubicBezTo>
                    <a:pt x="40036" y="56898"/>
                    <a:pt x="40036" y="56943"/>
                    <a:pt x="40082" y="56966"/>
                  </a:cubicBezTo>
                  <a:cubicBezTo>
                    <a:pt x="40105" y="57309"/>
                    <a:pt x="40082" y="57651"/>
                    <a:pt x="40173" y="57948"/>
                  </a:cubicBezTo>
                  <a:cubicBezTo>
                    <a:pt x="40242" y="58244"/>
                    <a:pt x="40036" y="58267"/>
                    <a:pt x="39922" y="58381"/>
                  </a:cubicBezTo>
                  <a:cubicBezTo>
                    <a:pt x="39899" y="58381"/>
                    <a:pt x="39899" y="58381"/>
                    <a:pt x="39877" y="58404"/>
                  </a:cubicBezTo>
                  <a:cubicBezTo>
                    <a:pt x="39009" y="58427"/>
                    <a:pt x="38142" y="58541"/>
                    <a:pt x="37297" y="58769"/>
                  </a:cubicBezTo>
                  <a:cubicBezTo>
                    <a:pt x="37251" y="58766"/>
                    <a:pt x="37206" y="58764"/>
                    <a:pt x="37160" y="58764"/>
                  </a:cubicBezTo>
                  <a:cubicBezTo>
                    <a:pt x="36664" y="58764"/>
                    <a:pt x="36196" y="58957"/>
                    <a:pt x="35700" y="58957"/>
                  </a:cubicBezTo>
                  <a:cubicBezTo>
                    <a:pt x="35654" y="58957"/>
                    <a:pt x="35609" y="58955"/>
                    <a:pt x="35563" y="58952"/>
                  </a:cubicBezTo>
                  <a:cubicBezTo>
                    <a:pt x="35494" y="58153"/>
                    <a:pt x="35403" y="57377"/>
                    <a:pt x="35152" y="56601"/>
                  </a:cubicBezTo>
                  <a:cubicBezTo>
                    <a:pt x="35129" y="55825"/>
                    <a:pt x="34946" y="55072"/>
                    <a:pt x="34787" y="54318"/>
                  </a:cubicBezTo>
                  <a:cubicBezTo>
                    <a:pt x="34741" y="54022"/>
                    <a:pt x="34718" y="53725"/>
                    <a:pt x="34878" y="53542"/>
                  </a:cubicBezTo>
                  <a:cubicBezTo>
                    <a:pt x="34969" y="53565"/>
                    <a:pt x="35061" y="53565"/>
                    <a:pt x="35152" y="53565"/>
                  </a:cubicBezTo>
                  <a:cubicBezTo>
                    <a:pt x="35218" y="53562"/>
                    <a:pt x="35284" y="53561"/>
                    <a:pt x="35350" y="53561"/>
                  </a:cubicBezTo>
                  <a:cubicBezTo>
                    <a:pt x="35457" y="53561"/>
                    <a:pt x="35564" y="53564"/>
                    <a:pt x="35670" y="53564"/>
                  </a:cubicBezTo>
                  <a:cubicBezTo>
                    <a:pt x="35972" y="53564"/>
                    <a:pt x="36267" y="53543"/>
                    <a:pt x="36544" y="53383"/>
                  </a:cubicBezTo>
                  <a:cubicBezTo>
                    <a:pt x="36613" y="53337"/>
                    <a:pt x="36635" y="53268"/>
                    <a:pt x="36635" y="53177"/>
                  </a:cubicBezTo>
                  <a:cubicBezTo>
                    <a:pt x="36635" y="53177"/>
                    <a:pt x="36635" y="53177"/>
                    <a:pt x="36658" y="53200"/>
                  </a:cubicBezTo>
                  <a:cubicBezTo>
                    <a:pt x="36877" y="53303"/>
                    <a:pt x="37097" y="53392"/>
                    <a:pt x="37303" y="53392"/>
                  </a:cubicBezTo>
                  <a:cubicBezTo>
                    <a:pt x="37463" y="53392"/>
                    <a:pt x="37615" y="53339"/>
                    <a:pt x="37754" y="53200"/>
                  </a:cubicBezTo>
                  <a:cubicBezTo>
                    <a:pt x="37881" y="53180"/>
                    <a:pt x="38002" y="53170"/>
                    <a:pt x="38115" y="53170"/>
                  </a:cubicBezTo>
                  <a:close/>
                  <a:moveTo>
                    <a:pt x="13080" y="53154"/>
                  </a:moveTo>
                  <a:cubicBezTo>
                    <a:pt x="13034" y="53223"/>
                    <a:pt x="13057" y="53291"/>
                    <a:pt x="13148" y="53405"/>
                  </a:cubicBezTo>
                  <a:cubicBezTo>
                    <a:pt x="14426" y="53656"/>
                    <a:pt x="15727" y="53839"/>
                    <a:pt x="17051" y="53908"/>
                  </a:cubicBezTo>
                  <a:cubicBezTo>
                    <a:pt x="17120" y="53885"/>
                    <a:pt x="17211" y="53862"/>
                    <a:pt x="17280" y="53839"/>
                  </a:cubicBezTo>
                  <a:lnTo>
                    <a:pt x="17280" y="53839"/>
                  </a:lnTo>
                  <a:cubicBezTo>
                    <a:pt x="17348" y="54181"/>
                    <a:pt x="17188" y="54501"/>
                    <a:pt x="17165" y="54843"/>
                  </a:cubicBezTo>
                  <a:cubicBezTo>
                    <a:pt x="17143" y="55300"/>
                    <a:pt x="16869" y="55756"/>
                    <a:pt x="17074" y="56236"/>
                  </a:cubicBezTo>
                  <a:cubicBezTo>
                    <a:pt x="17006" y="56418"/>
                    <a:pt x="16800" y="56532"/>
                    <a:pt x="16846" y="56784"/>
                  </a:cubicBezTo>
                  <a:cubicBezTo>
                    <a:pt x="16755" y="57331"/>
                    <a:pt x="16663" y="57902"/>
                    <a:pt x="16572" y="58473"/>
                  </a:cubicBezTo>
                  <a:cubicBezTo>
                    <a:pt x="16526" y="58473"/>
                    <a:pt x="16504" y="58495"/>
                    <a:pt x="16458" y="58518"/>
                  </a:cubicBezTo>
                  <a:cubicBezTo>
                    <a:pt x="16298" y="58655"/>
                    <a:pt x="16207" y="58838"/>
                    <a:pt x="16161" y="59066"/>
                  </a:cubicBezTo>
                  <a:cubicBezTo>
                    <a:pt x="16161" y="59089"/>
                    <a:pt x="16161" y="59112"/>
                    <a:pt x="16161" y="59157"/>
                  </a:cubicBezTo>
                  <a:cubicBezTo>
                    <a:pt x="15796" y="59112"/>
                    <a:pt x="15454" y="59066"/>
                    <a:pt x="15111" y="59020"/>
                  </a:cubicBezTo>
                  <a:cubicBezTo>
                    <a:pt x="15066" y="58929"/>
                    <a:pt x="15020" y="58883"/>
                    <a:pt x="14929" y="58838"/>
                  </a:cubicBezTo>
                  <a:cubicBezTo>
                    <a:pt x="14358" y="58610"/>
                    <a:pt x="13764" y="58610"/>
                    <a:pt x="13171" y="58495"/>
                  </a:cubicBezTo>
                  <a:cubicBezTo>
                    <a:pt x="12486" y="58381"/>
                    <a:pt x="11710" y="58427"/>
                    <a:pt x="11185" y="57811"/>
                  </a:cubicBezTo>
                  <a:cubicBezTo>
                    <a:pt x="11185" y="57811"/>
                    <a:pt x="11162" y="57811"/>
                    <a:pt x="11162" y="57788"/>
                  </a:cubicBezTo>
                  <a:cubicBezTo>
                    <a:pt x="11938" y="56898"/>
                    <a:pt x="12030" y="55756"/>
                    <a:pt x="12212" y="54661"/>
                  </a:cubicBezTo>
                  <a:cubicBezTo>
                    <a:pt x="12212" y="54638"/>
                    <a:pt x="12190" y="54592"/>
                    <a:pt x="12190" y="54569"/>
                  </a:cubicBezTo>
                  <a:cubicBezTo>
                    <a:pt x="12532" y="54410"/>
                    <a:pt x="12555" y="54090"/>
                    <a:pt x="12578" y="53771"/>
                  </a:cubicBezTo>
                  <a:cubicBezTo>
                    <a:pt x="12555" y="53725"/>
                    <a:pt x="12532" y="53679"/>
                    <a:pt x="12509" y="53656"/>
                  </a:cubicBezTo>
                  <a:cubicBezTo>
                    <a:pt x="12555" y="53634"/>
                    <a:pt x="12578" y="53588"/>
                    <a:pt x="12600" y="53520"/>
                  </a:cubicBezTo>
                  <a:cubicBezTo>
                    <a:pt x="12600" y="53520"/>
                    <a:pt x="12600" y="53497"/>
                    <a:pt x="12600" y="53474"/>
                  </a:cubicBezTo>
                  <a:cubicBezTo>
                    <a:pt x="12646" y="53405"/>
                    <a:pt x="12669" y="53337"/>
                    <a:pt x="12669" y="53268"/>
                  </a:cubicBezTo>
                  <a:cubicBezTo>
                    <a:pt x="12737" y="53246"/>
                    <a:pt x="12783" y="53223"/>
                    <a:pt x="12851" y="53200"/>
                  </a:cubicBezTo>
                  <a:cubicBezTo>
                    <a:pt x="12851" y="53177"/>
                    <a:pt x="12874" y="53177"/>
                    <a:pt x="12897" y="53154"/>
                  </a:cubicBezTo>
                  <a:close/>
                  <a:moveTo>
                    <a:pt x="34193" y="53725"/>
                  </a:moveTo>
                  <a:cubicBezTo>
                    <a:pt x="34353" y="55437"/>
                    <a:pt x="34627" y="57126"/>
                    <a:pt x="34946" y="58815"/>
                  </a:cubicBezTo>
                  <a:cubicBezTo>
                    <a:pt x="34878" y="59020"/>
                    <a:pt x="34672" y="59020"/>
                    <a:pt x="34490" y="59089"/>
                  </a:cubicBezTo>
                  <a:cubicBezTo>
                    <a:pt x="34444" y="59089"/>
                    <a:pt x="34399" y="59112"/>
                    <a:pt x="34376" y="59135"/>
                  </a:cubicBezTo>
                  <a:cubicBezTo>
                    <a:pt x="34357" y="59125"/>
                    <a:pt x="34338" y="59120"/>
                    <a:pt x="34319" y="59120"/>
                  </a:cubicBezTo>
                  <a:cubicBezTo>
                    <a:pt x="34292" y="59120"/>
                    <a:pt x="34266" y="59131"/>
                    <a:pt x="34239" y="59157"/>
                  </a:cubicBezTo>
                  <a:cubicBezTo>
                    <a:pt x="34139" y="59149"/>
                    <a:pt x="34038" y="59145"/>
                    <a:pt x="33938" y="59145"/>
                  </a:cubicBezTo>
                  <a:cubicBezTo>
                    <a:pt x="33512" y="59145"/>
                    <a:pt x="33084" y="59212"/>
                    <a:pt x="32641" y="59249"/>
                  </a:cubicBezTo>
                  <a:cubicBezTo>
                    <a:pt x="32038" y="59319"/>
                    <a:pt x="31435" y="59380"/>
                    <a:pt x="30833" y="59380"/>
                  </a:cubicBezTo>
                  <a:cubicBezTo>
                    <a:pt x="30454" y="59380"/>
                    <a:pt x="30075" y="59356"/>
                    <a:pt x="29697" y="59294"/>
                  </a:cubicBezTo>
                  <a:cubicBezTo>
                    <a:pt x="29697" y="58838"/>
                    <a:pt x="29674" y="58358"/>
                    <a:pt x="29651" y="57879"/>
                  </a:cubicBezTo>
                  <a:cubicBezTo>
                    <a:pt x="29651" y="57491"/>
                    <a:pt x="29628" y="57103"/>
                    <a:pt x="29651" y="56715"/>
                  </a:cubicBezTo>
                  <a:cubicBezTo>
                    <a:pt x="29719" y="55779"/>
                    <a:pt x="29491" y="54843"/>
                    <a:pt x="29697" y="53930"/>
                  </a:cubicBezTo>
                  <a:lnTo>
                    <a:pt x="29697" y="53930"/>
                  </a:lnTo>
                  <a:cubicBezTo>
                    <a:pt x="29719" y="53953"/>
                    <a:pt x="29765" y="53999"/>
                    <a:pt x="29834" y="54022"/>
                  </a:cubicBezTo>
                  <a:cubicBezTo>
                    <a:pt x="30141" y="54061"/>
                    <a:pt x="30448" y="54077"/>
                    <a:pt x="30755" y="54077"/>
                  </a:cubicBezTo>
                  <a:cubicBezTo>
                    <a:pt x="31862" y="54077"/>
                    <a:pt x="32966" y="53870"/>
                    <a:pt x="34056" y="53816"/>
                  </a:cubicBezTo>
                  <a:cubicBezTo>
                    <a:pt x="34125" y="53771"/>
                    <a:pt x="34170" y="53748"/>
                    <a:pt x="34193" y="53725"/>
                  </a:cubicBezTo>
                  <a:close/>
                  <a:moveTo>
                    <a:pt x="18466" y="53828"/>
                  </a:moveTo>
                  <a:cubicBezTo>
                    <a:pt x="18534" y="53828"/>
                    <a:pt x="18603" y="53833"/>
                    <a:pt x="18672" y="53839"/>
                  </a:cubicBezTo>
                  <a:cubicBezTo>
                    <a:pt x="18900" y="53930"/>
                    <a:pt x="19128" y="53976"/>
                    <a:pt x="19357" y="54044"/>
                  </a:cubicBezTo>
                  <a:cubicBezTo>
                    <a:pt x="19500" y="54075"/>
                    <a:pt x="19643" y="54097"/>
                    <a:pt x="19787" y="54097"/>
                  </a:cubicBezTo>
                  <a:cubicBezTo>
                    <a:pt x="19963" y="54097"/>
                    <a:pt x="20139" y="54064"/>
                    <a:pt x="20315" y="53976"/>
                  </a:cubicBezTo>
                  <a:cubicBezTo>
                    <a:pt x="20338" y="53953"/>
                    <a:pt x="20361" y="53908"/>
                    <a:pt x="20384" y="53885"/>
                  </a:cubicBezTo>
                  <a:cubicBezTo>
                    <a:pt x="20601" y="54090"/>
                    <a:pt x="20812" y="54200"/>
                    <a:pt x="21024" y="54200"/>
                  </a:cubicBezTo>
                  <a:cubicBezTo>
                    <a:pt x="21212" y="54200"/>
                    <a:pt x="21400" y="54113"/>
                    <a:pt x="21594" y="53930"/>
                  </a:cubicBezTo>
                  <a:cubicBezTo>
                    <a:pt x="21594" y="53999"/>
                    <a:pt x="21639" y="54067"/>
                    <a:pt x="21708" y="54136"/>
                  </a:cubicBezTo>
                  <a:cubicBezTo>
                    <a:pt x="22598" y="54159"/>
                    <a:pt x="22689" y="54866"/>
                    <a:pt x="22872" y="55505"/>
                  </a:cubicBezTo>
                  <a:lnTo>
                    <a:pt x="22917" y="55505"/>
                  </a:lnTo>
                  <a:cubicBezTo>
                    <a:pt x="22872" y="56007"/>
                    <a:pt x="22895" y="56532"/>
                    <a:pt x="22803" y="57035"/>
                  </a:cubicBezTo>
                  <a:cubicBezTo>
                    <a:pt x="22735" y="57309"/>
                    <a:pt x="22666" y="57628"/>
                    <a:pt x="22872" y="57902"/>
                  </a:cubicBezTo>
                  <a:cubicBezTo>
                    <a:pt x="22758" y="58381"/>
                    <a:pt x="22689" y="58861"/>
                    <a:pt x="22735" y="59340"/>
                  </a:cubicBezTo>
                  <a:cubicBezTo>
                    <a:pt x="22554" y="59511"/>
                    <a:pt x="22357" y="59552"/>
                    <a:pt x="22155" y="59552"/>
                  </a:cubicBezTo>
                  <a:cubicBezTo>
                    <a:pt x="21968" y="59552"/>
                    <a:pt x="21776" y="59516"/>
                    <a:pt x="21586" y="59516"/>
                  </a:cubicBezTo>
                  <a:cubicBezTo>
                    <a:pt x="21543" y="59516"/>
                    <a:pt x="21499" y="59518"/>
                    <a:pt x="21457" y="59523"/>
                  </a:cubicBezTo>
                  <a:lnTo>
                    <a:pt x="20361" y="59523"/>
                  </a:lnTo>
                  <a:cubicBezTo>
                    <a:pt x="20329" y="59506"/>
                    <a:pt x="20308" y="59490"/>
                    <a:pt x="20282" y="59490"/>
                  </a:cubicBezTo>
                  <a:cubicBezTo>
                    <a:pt x="20272" y="59490"/>
                    <a:pt x="20260" y="59493"/>
                    <a:pt x="20247" y="59500"/>
                  </a:cubicBezTo>
                  <a:cubicBezTo>
                    <a:pt x="20224" y="59477"/>
                    <a:pt x="20224" y="59477"/>
                    <a:pt x="20201" y="59454"/>
                  </a:cubicBezTo>
                  <a:lnTo>
                    <a:pt x="20156" y="59454"/>
                  </a:lnTo>
                  <a:cubicBezTo>
                    <a:pt x="20129" y="59427"/>
                    <a:pt x="20110" y="59416"/>
                    <a:pt x="20090" y="59416"/>
                  </a:cubicBezTo>
                  <a:cubicBezTo>
                    <a:pt x="20075" y="59416"/>
                    <a:pt x="20060" y="59422"/>
                    <a:pt x="20041" y="59431"/>
                  </a:cubicBezTo>
                  <a:lnTo>
                    <a:pt x="19973" y="59431"/>
                  </a:lnTo>
                  <a:cubicBezTo>
                    <a:pt x="19836" y="59431"/>
                    <a:pt x="19676" y="59408"/>
                    <a:pt x="19539" y="59363"/>
                  </a:cubicBezTo>
                  <a:cubicBezTo>
                    <a:pt x="19471" y="59363"/>
                    <a:pt x="19380" y="59340"/>
                    <a:pt x="19311" y="59340"/>
                  </a:cubicBezTo>
                  <a:cubicBezTo>
                    <a:pt x="19265" y="59332"/>
                    <a:pt x="19217" y="59330"/>
                    <a:pt x="19168" y="59330"/>
                  </a:cubicBezTo>
                  <a:cubicBezTo>
                    <a:pt x="19070" y="59330"/>
                    <a:pt x="18969" y="59340"/>
                    <a:pt x="18877" y="59340"/>
                  </a:cubicBezTo>
                  <a:lnTo>
                    <a:pt x="18672" y="59340"/>
                  </a:lnTo>
                  <a:cubicBezTo>
                    <a:pt x="18489" y="59340"/>
                    <a:pt x="18307" y="59317"/>
                    <a:pt x="18147" y="59226"/>
                  </a:cubicBezTo>
                  <a:cubicBezTo>
                    <a:pt x="17827" y="59043"/>
                    <a:pt x="17325" y="59271"/>
                    <a:pt x="17097" y="58838"/>
                  </a:cubicBezTo>
                  <a:cubicBezTo>
                    <a:pt x="17097" y="58792"/>
                    <a:pt x="17074" y="58769"/>
                    <a:pt x="17074" y="58746"/>
                  </a:cubicBezTo>
                  <a:cubicBezTo>
                    <a:pt x="17211" y="58427"/>
                    <a:pt x="17211" y="58085"/>
                    <a:pt x="17280" y="57742"/>
                  </a:cubicBezTo>
                  <a:cubicBezTo>
                    <a:pt x="17508" y="57194"/>
                    <a:pt x="17417" y="56624"/>
                    <a:pt x="17462" y="56053"/>
                  </a:cubicBezTo>
                  <a:cubicBezTo>
                    <a:pt x="17553" y="55756"/>
                    <a:pt x="17599" y="55460"/>
                    <a:pt x="17690" y="55186"/>
                  </a:cubicBezTo>
                  <a:cubicBezTo>
                    <a:pt x="17850" y="54798"/>
                    <a:pt x="17645" y="54273"/>
                    <a:pt x="17964" y="53976"/>
                  </a:cubicBezTo>
                  <a:cubicBezTo>
                    <a:pt x="18113" y="53860"/>
                    <a:pt x="18287" y="53828"/>
                    <a:pt x="18466" y="53828"/>
                  </a:cubicBezTo>
                  <a:close/>
                  <a:moveTo>
                    <a:pt x="28487" y="53862"/>
                  </a:moveTo>
                  <a:cubicBezTo>
                    <a:pt x="28510" y="53885"/>
                    <a:pt x="28532" y="53908"/>
                    <a:pt x="28555" y="53908"/>
                  </a:cubicBezTo>
                  <a:cubicBezTo>
                    <a:pt x="28806" y="54958"/>
                    <a:pt x="28624" y="56053"/>
                    <a:pt x="28875" y="57126"/>
                  </a:cubicBezTo>
                  <a:cubicBezTo>
                    <a:pt x="28943" y="57149"/>
                    <a:pt x="29012" y="57172"/>
                    <a:pt x="29080" y="57217"/>
                  </a:cubicBezTo>
                  <a:cubicBezTo>
                    <a:pt x="28852" y="57811"/>
                    <a:pt x="29035" y="58427"/>
                    <a:pt x="29080" y="59020"/>
                  </a:cubicBezTo>
                  <a:cubicBezTo>
                    <a:pt x="29126" y="59454"/>
                    <a:pt x="28898" y="59523"/>
                    <a:pt x="28578" y="59545"/>
                  </a:cubicBezTo>
                  <a:cubicBezTo>
                    <a:pt x="27836" y="59545"/>
                    <a:pt x="27094" y="59534"/>
                    <a:pt x="26353" y="59534"/>
                  </a:cubicBezTo>
                  <a:cubicBezTo>
                    <a:pt x="25611" y="59534"/>
                    <a:pt x="24869" y="59545"/>
                    <a:pt x="24127" y="59591"/>
                  </a:cubicBezTo>
                  <a:cubicBezTo>
                    <a:pt x="24086" y="59571"/>
                    <a:pt x="24050" y="59559"/>
                    <a:pt x="24016" y="59559"/>
                  </a:cubicBezTo>
                  <a:cubicBezTo>
                    <a:pt x="23974" y="59559"/>
                    <a:pt x="23937" y="59576"/>
                    <a:pt x="23899" y="59614"/>
                  </a:cubicBezTo>
                  <a:cubicBezTo>
                    <a:pt x="23739" y="59568"/>
                    <a:pt x="23602" y="59545"/>
                    <a:pt x="23465" y="59523"/>
                  </a:cubicBezTo>
                  <a:cubicBezTo>
                    <a:pt x="23283" y="59112"/>
                    <a:pt x="23511" y="58678"/>
                    <a:pt x="23420" y="58244"/>
                  </a:cubicBezTo>
                  <a:cubicBezTo>
                    <a:pt x="23420" y="58244"/>
                    <a:pt x="23420" y="58222"/>
                    <a:pt x="23397" y="58176"/>
                  </a:cubicBezTo>
                  <a:lnTo>
                    <a:pt x="23397" y="58176"/>
                  </a:lnTo>
                  <a:cubicBezTo>
                    <a:pt x="23420" y="58199"/>
                    <a:pt x="23420" y="58222"/>
                    <a:pt x="23420" y="58244"/>
                  </a:cubicBezTo>
                  <a:cubicBezTo>
                    <a:pt x="23442" y="58176"/>
                    <a:pt x="23442" y="58130"/>
                    <a:pt x="23442" y="58062"/>
                  </a:cubicBezTo>
                  <a:cubicBezTo>
                    <a:pt x="23442" y="57879"/>
                    <a:pt x="23442" y="57697"/>
                    <a:pt x="23442" y="57514"/>
                  </a:cubicBezTo>
                  <a:cubicBezTo>
                    <a:pt x="23511" y="56532"/>
                    <a:pt x="23602" y="55528"/>
                    <a:pt x="23625" y="54524"/>
                  </a:cubicBezTo>
                  <a:cubicBezTo>
                    <a:pt x="23625" y="54227"/>
                    <a:pt x="23762" y="54090"/>
                    <a:pt x="23945" y="53953"/>
                  </a:cubicBezTo>
                  <a:cubicBezTo>
                    <a:pt x="24013" y="53999"/>
                    <a:pt x="24059" y="54044"/>
                    <a:pt x="24150" y="54090"/>
                  </a:cubicBezTo>
                  <a:cubicBezTo>
                    <a:pt x="24775" y="54267"/>
                    <a:pt x="25400" y="54359"/>
                    <a:pt x="26028" y="54359"/>
                  </a:cubicBezTo>
                  <a:cubicBezTo>
                    <a:pt x="26616" y="54359"/>
                    <a:pt x="27206" y="54278"/>
                    <a:pt x="27802" y="54113"/>
                  </a:cubicBezTo>
                  <a:cubicBezTo>
                    <a:pt x="27871" y="54022"/>
                    <a:pt x="27893" y="53953"/>
                    <a:pt x="27871" y="53885"/>
                  </a:cubicBezTo>
                  <a:lnTo>
                    <a:pt x="27871" y="53885"/>
                  </a:lnTo>
                  <a:cubicBezTo>
                    <a:pt x="27871" y="53885"/>
                    <a:pt x="27893" y="53885"/>
                    <a:pt x="27893" y="53908"/>
                  </a:cubicBezTo>
                  <a:cubicBezTo>
                    <a:pt x="28099" y="53885"/>
                    <a:pt x="28281" y="53885"/>
                    <a:pt x="28487" y="53862"/>
                  </a:cubicBezTo>
                  <a:close/>
                  <a:moveTo>
                    <a:pt x="48801" y="69178"/>
                  </a:moveTo>
                  <a:cubicBezTo>
                    <a:pt x="48801" y="69200"/>
                    <a:pt x="48801" y="69200"/>
                    <a:pt x="48801" y="69223"/>
                  </a:cubicBezTo>
                  <a:cubicBezTo>
                    <a:pt x="48801" y="69200"/>
                    <a:pt x="48801" y="69200"/>
                    <a:pt x="48779" y="69200"/>
                  </a:cubicBezTo>
                  <a:cubicBezTo>
                    <a:pt x="48801" y="69200"/>
                    <a:pt x="48801" y="69178"/>
                    <a:pt x="48801" y="69178"/>
                  </a:cubicBezTo>
                  <a:close/>
                  <a:moveTo>
                    <a:pt x="46930" y="88419"/>
                  </a:moveTo>
                  <a:cubicBezTo>
                    <a:pt x="46952" y="88442"/>
                    <a:pt x="46975" y="88488"/>
                    <a:pt x="46998" y="88511"/>
                  </a:cubicBezTo>
                  <a:cubicBezTo>
                    <a:pt x="46952" y="88533"/>
                    <a:pt x="46930" y="88533"/>
                    <a:pt x="46907" y="88556"/>
                  </a:cubicBezTo>
                  <a:cubicBezTo>
                    <a:pt x="46930" y="88511"/>
                    <a:pt x="46930" y="88465"/>
                    <a:pt x="46930" y="88419"/>
                  </a:cubicBezTo>
                  <a:close/>
                  <a:moveTo>
                    <a:pt x="16937" y="113481"/>
                  </a:moveTo>
                  <a:cubicBezTo>
                    <a:pt x="16937" y="113481"/>
                    <a:pt x="16937" y="113504"/>
                    <a:pt x="16960" y="113504"/>
                  </a:cubicBezTo>
                  <a:cubicBezTo>
                    <a:pt x="16960" y="113504"/>
                    <a:pt x="16937" y="113504"/>
                    <a:pt x="16937" y="113527"/>
                  </a:cubicBezTo>
                  <a:cubicBezTo>
                    <a:pt x="16937" y="113504"/>
                    <a:pt x="16937" y="113504"/>
                    <a:pt x="16937" y="113481"/>
                  </a:cubicBezTo>
                  <a:close/>
                  <a:moveTo>
                    <a:pt x="25314" y="113710"/>
                  </a:moveTo>
                  <a:cubicBezTo>
                    <a:pt x="25314" y="113710"/>
                    <a:pt x="25337" y="113710"/>
                    <a:pt x="25337" y="113733"/>
                  </a:cubicBezTo>
                  <a:cubicBezTo>
                    <a:pt x="25337" y="113733"/>
                    <a:pt x="25314" y="113733"/>
                    <a:pt x="25314" y="113755"/>
                  </a:cubicBezTo>
                  <a:cubicBezTo>
                    <a:pt x="25314" y="113733"/>
                    <a:pt x="25314" y="113710"/>
                    <a:pt x="25314" y="113710"/>
                  </a:cubicBezTo>
                  <a:close/>
                  <a:moveTo>
                    <a:pt x="35517" y="116266"/>
                  </a:moveTo>
                  <a:cubicBezTo>
                    <a:pt x="35517" y="116289"/>
                    <a:pt x="35517" y="116289"/>
                    <a:pt x="35517" y="116289"/>
                  </a:cubicBezTo>
                  <a:lnTo>
                    <a:pt x="35494" y="116289"/>
                  </a:lnTo>
                  <a:cubicBezTo>
                    <a:pt x="35494" y="116289"/>
                    <a:pt x="35494" y="116289"/>
                    <a:pt x="35517" y="116266"/>
                  </a:cubicBezTo>
                  <a:close/>
                  <a:moveTo>
                    <a:pt x="41931" y="112911"/>
                  </a:moveTo>
                  <a:cubicBezTo>
                    <a:pt x="41908" y="112956"/>
                    <a:pt x="41885" y="113002"/>
                    <a:pt x="41862" y="113048"/>
                  </a:cubicBezTo>
                  <a:cubicBezTo>
                    <a:pt x="41566" y="113687"/>
                    <a:pt x="41315" y="114349"/>
                    <a:pt x="41064" y="115011"/>
                  </a:cubicBezTo>
                  <a:cubicBezTo>
                    <a:pt x="40962" y="114980"/>
                    <a:pt x="40863" y="114962"/>
                    <a:pt x="40771" y="114962"/>
                  </a:cubicBezTo>
                  <a:cubicBezTo>
                    <a:pt x="40593" y="114962"/>
                    <a:pt x="40438" y="115028"/>
                    <a:pt x="40333" y="115193"/>
                  </a:cubicBezTo>
                  <a:cubicBezTo>
                    <a:pt x="40242" y="115216"/>
                    <a:pt x="40173" y="115216"/>
                    <a:pt x="40105" y="115239"/>
                  </a:cubicBezTo>
                  <a:cubicBezTo>
                    <a:pt x="39945" y="115285"/>
                    <a:pt x="39808" y="115330"/>
                    <a:pt x="39671" y="115422"/>
                  </a:cubicBezTo>
                  <a:cubicBezTo>
                    <a:pt x="39557" y="115422"/>
                    <a:pt x="39443" y="115467"/>
                    <a:pt x="39352" y="115559"/>
                  </a:cubicBezTo>
                  <a:cubicBezTo>
                    <a:pt x="39306" y="115536"/>
                    <a:pt x="39260" y="115513"/>
                    <a:pt x="39215" y="115513"/>
                  </a:cubicBezTo>
                  <a:cubicBezTo>
                    <a:pt x="39169" y="115536"/>
                    <a:pt x="39123" y="115559"/>
                    <a:pt x="39101" y="115604"/>
                  </a:cubicBezTo>
                  <a:cubicBezTo>
                    <a:pt x="39055" y="115593"/>
                    <a:pt x="39009" y="115587"/>
                    <a:pt x="38964" y="115587"/>
                  </a:cubicBezTo>
                  <a:cubicBezTo>
                    <a:pt x="38918" y="115587"/>
                    <a:pt x="38872" y="115593"/>
                    <a:pt x="38827" y="115604"/>
                  </a:cubicBezTo>
                  <a:cubicBezTo>
                    <a:pt x="38804" y="115581"/>
                    <a:pt x="38781" y="115581"/>
                    <a:pt x="38758" y="115581"/>
                  </a:cubicBezTo>
                  <a:cubicBezTo>
                    <a:pt x="38665" y="115555"/>
                    <a:pt x="38563" y="115544"/>
                    <a:pt x="38463" y="115544"/>
                  </a:cubicBezTo>
                  <a:cubicBezTo>
                    <a:pt x="38392" y="115544"/>
                    <a:pt x="38322" y="115549"/>
                    <a:pt x="38256" y="115559"/>
                  </a:cubicBezTo>
                  <a:cubicBezTo>
                    <a:pt x="37412" y="115764"/>
                    <a:pt x="36499" y="115581"/>
                    <a:pt x="35677" y="115947"/>
                  </a:cubicBezTo>
                  <a:cubicBezTo>
                    <a:pt x="35585" y="115992"/>
                    <a:pt x="35540" y="116038"/>
                    <a:pt x="35471" y="116106"/>
                  </a:cubicBezTo>
                  <a:cubicBezTo>
                    <a:pt x="35471" y="116129"/>
                    <a:pt x="35471" y="116129"/>
                    <a:pt x="35471" y="116129"/>
                  </a:cubicBezTo>
                  <a:cubicBezTo>
                    <a:pt x="35437" y="116141"/>
                    <a:pt x="35403" y="116146"/>
                    <a:pt x="35372" y="116146"/>
                  </a:cubicBezTo>
                  <a:cubicBezTo>
                    <a:pt x="35340" y="116146"/>
                    <a:pt x="35312" y="116141"/>
                    <a:pt x="35289" y="116129"/>
                  </a:cubicBezTo>
                  <a:cubicBezTo>
                    <a:pt x="35266" y="116129"/>
                    <a:pt x="35243" y="116129"/>
                    <a:pt x="35220" y="116106"/>
                  </a:cubicBezTo>
                  <a:cubicBezTo>
                    <a:pt x="35026" y="116072"/>
                    <a:pt x="34827" y="116055"/>
                    <a:pt x="34627" y="116055"/>
                  </a:cubicBezTo>
                  <a:cubicBezTo>
                    <a:pt x="34427" y="116055"/>
                    <a:pt x="34227" y="116072"/>
                    <a:pt x="34033" y="116106"/>
                  </a:cubicBezTo>
                  <a:cubicBezTo>
                    <a:pt x="33896" y="116152"/>
                    <a:pt x="33759" y="116198"/>
                    <a:pt x="33714" y="116312"/>
                  </a:cubicBezTo>
                  <a:cubicBezTo>
                    <a:pt x="33668" y="116289"/>
                    <a:pt x="33623" y="116289"/>
                    <a:pt x="33577" y="116266"/>
                  </a:cubicBezTo>
                  <a:cubicBezTo>
                    <a:pt x="33370" y="116246"/>
                    <a:pt x="33162" y="116238"/>
                    <a:pt x="32956" y="116238"/>
                  </a:cubicBezTo>
                  <a:cubicBezTo>
                    <a:pt x="32457" y="116238"/>
                    <a:pt x="31961" y="116286"/>
                    <a:pt x="31477" y="116335"/>
                  </a:cubicBezTo>
                  <a:cubicBezTo>
                    <a:pt x="31363" y="116357"/>
                    <a:pt x="31272" y="116380"/>
                    <a:pt x="31180" y="116403"/>
                  </a:cubicBezTo>
                  <a:cubicBezTo>
                    <a:pt x="30952" y="116289"/>
                    <a:pt x="30747" y="116106"/>
                    <a:pt x="30450" y="116106"/>
                  </a:cubicBezTo>
                  <a:cubicBezTo>
                    <a:pt x="28555" y="116129"/>
                    <a:pt x="26661" y="116106"/>
                    <a:pt x="24766" y="116152"/>
                  </a:cubicBezTo>
                  <a:cubicBezTo>
                    <a:pt x="24731" y="116153"/>
                    <a:pt x="24696" y="116154"/>
                    <a:pt x="24661" y="116154"/>
                  </a:cubicBezTo>
                  <a:cubicBezTo>
                    <a:pt x="24329" y="116154"/>
                    <a:pt x="23987" y="116104"/>
                    <a:pt x="23650" y="116104"/>
                  </a:cubicBezTo>
                  <a:cubicBezTo>
                    <a:pt x="23369" y="116104"/>
                    <a:pt x="23091" y="116139"/>
                    <a:pt x="22826" y="116266"/>
                  </a:cubicBezTo>
                  <a:cubicBezTo>
                    <a:pt x="22513" y="116138"/>
                    <a:pt x="22197" y="116096"/>
                    <a:pt x="21880" y="116096"/>
                  </a:cubicBezTo>
                  <a:cubicBezTo>
                    <a:pt x="21282" y="116096"/>
                    <a:pt x="20678" y="116246"/>
                    <a:pt x="20074" y="116246"/>
                  </a:cubicBezTo>
                  <a:cubicBezTo>
                    <a:pt x="19858" y="116246"/>
                    <a:pt x="19641" y="116227"/>
                    <a:pt x="19425" y="116175"/>
                  </a:cubicBezTo>
                  <a:cubicBezTo>
                    <a:pt x="19415" y="116172"/>
                    <a:pt x="19405" y="116171"/>
                    <a:pt x="19395" y="116171"/>
                  </a:cubicBezTo>
                  <a:cubicBezTo>
                    <a:pt x="19309" y="116171"/>
                    <a:pt x="19207" y="116248"/>
                    <a:pt x="19106" y="116289"/>
                  </a:cubicBezTo>
                  <a:cubicBezTo>
                    <a:pt x="19083" y="116243"/>
                    <a:pt x="19037" y="116198"/>
                    <a:pt x="18991" y="116175"/>
                  </a:cubicBezTo>
                  <a:cubicBezTo>
                    <a:pt x="18900" y="116129"/>
                    <a:pt x="18832" y="116106"/>
                    <a:pt x="18740" y="116084"/>
                  </a:cubicBezTo>
                  <a:cubicBezTo>
                    <a:pt x="18284" y="116038"/>
                    <a:pt x="17827" y="116106"/>
                    <a:pt x="17394" y="115947"/>
                  </a:cubicBezTo>
                  <a:cubicBezTo>
                    <a:pt x="16846" y="115878"/>
                    <a:pt x="16298" y="115741"/>
                    <a:pt x="15727" y="115718"/>
                  </a:cubicBezTo>
                  <a:cubicBezTo>
                    <a:pt x="15591" y="115741"/>
                    <a:pt x="15476" y="115764"/>
                    <a:pt x="15362" y="115810"/>
                  </a:cubicBezTo>
                  <a:cubicBezTo>
                    <a:pt x="15225" y="115787"/>
                    <a:pt x="15066" y="115787"/>
                    <a:pt x="14929" y="115764"/>
                  </a:cubicBezTo>
                  <a:cubicBezTo>
                    <a:pt x="14906" y="115718"/>
                    <a:pt x="14906" y="115673"/>
                    <a:pt x="14883" y="115650"/>
                  </a:cubicBezTo>
                  <a:cubicBezTo>
                    <a:pt x="14244" y="115193"/>
                    <a:pt x="13262" y="115125"/>
                    <a:pt x="13194" y="114075"/>
                  </a:cubicBezTo>
                  <a:cubicBezTo>
                    <a:pt x="13148" y="114006"/>
                    <a:pt x="13103" y="113938"/>
                    <a:pt x="13057" y="113870"/>
                  </a:cubicBezTo>
                  <a:cubicBezTo>
                    <a:pt x="13011" y="113710"/>
                    <a:pt x="12943" y="113550"/>
                    <a:pt x="12851" y="113390"/>
                  </a:cubicBezTo>
                  <a:cubicBezTo>
                    <a:pt x="12897" y="113276"/>
                    <a:pt x="12966" y="113185"/>
                    <a:pt x="13080" y="113162"/>
                  </a:cubicBezTo>
                  <a:lnTo>
                    <a:pt x="13605" y="113208"/>
                  </a:lnTo>
                  <a:cubicBezTo>
                    <a:pt x="13745" y="113348"/>
                    <a:pt x="13918" y="113382"/>
                    <a:pt x="14093" y="113382"/>
                  </a:cubicBezTo>
                  <a:cubicBezTo>
                    <a:pt x="14174" y="113382"/>
                    <a:pt x="14256" y="113375"/>
                    <a:pt x="14335" y="113367"/>
                  </a:cubicBezTo>
                  <a:cubicBezTo>
                    <a:pt x="14579" y="113367"/>
                    <a:pt x="14822" y="113398"/>
                    <a:pt x="15066" y="113398"/>
                  </a:cubicBezTo>
                  <a:cubicBezTo>
                    <a:pt x="15187" y="113398"/>
                    <a:pt x="15309" y="113390"/>
                    <a:pt x="15431" y="113367"/>
                  </a:cubicBezTo>
                  <a:cubicBezTo>
                    <a:pt x="15545" y="113436"/>
                    <a:pt x="15636" y="113550"/>
                    <a:pt x="15796" y="113550"/>
                  </a:cubicBezTo>
                  <a:lnTo>
                    <a:pt x="15979" y="113550"/>
                  </a:lnTo>
                  <a:cubicBezTo>
                    <a:pt x="16275" y="113573"/>
                    <a:pt x="16572" y="113573"/>
                    <a:pt x="16869" y="113596"/>
                  </a:cubicBezTo>
                  <a:cubicBezTo>
                    <a:pt x="17080" y="113722"/>
                    <a:pt x="17308" y="113753"/>
                    <a:pt x="17543" y="113753"/>
                  </a:cubicBezTo>
                  <a:cubicBezTo>
                    <a:pt x="17689" y="113753"/>
                    <a:pt x="17838" y="113741"/>
                    <a:pt x="17987" y="113733"/>
                  </a:cubicBezTo>
                  <a:lnTo>
                    <a:pt x="18535" y="113710"/>
                  </a:lnTo>
                  <a:cubicBezTo>
                    <a:pt x="18581" y="113733"/>
                    <a:pt x="18649" y="113733"/>
                    <a:pt x="18718" y="113755"/>
                  </a:cubicBezTo>
                  <a:lnTo>
                    <a:pt x="18900" y="113755"/>
                  </a:lnTo>
                  <a:cubicBezTo>
                    <a:pt x="19151" y="113755"/>
                    <a:pt x="19380" y="113733"/>
                    <a:pt x="19631" y="113733"/>
                  </a:cubicBezTo>
                  <a:cubicBezTo>
                    <a:pt x="19676" y="113733"/>
                    <a:pt x="19745" y="113755"/>
                    <a:pt x="19813" y="113755"/>
                  </a:cubicBezTo>
                  <a:cubicBezTo>
                    <a:pt x="19950" y="113858"/>
                    <a:pt x="20104" y="113875"/>
                    <a:pt x="20261" y="113875"/>
                  </a:cubicBezTo>
                  <a:cubicBezTo>
                    <a:pt x="20340" y="113875"/>
                    <a:pt x="20419" y="113871"/>
                    <a:pt x="20497" y="113871"/>
                  </a:cubicBezTo>
                  <a:cubicBezTo>
                    <a:pt x="20575" y="113871"/>
                    <a:pt x="20652" y="113875"/>
                    <a:pt x="20726" y="113892"/>
                  </a:cubicBezTo>
                  <a:cubicBezTo>
                    <a:pt x="21388" y="113915"/>
                    <a:pt x="22050" y="113938"/>
                    <a:pt x="22735" y="113961"/>
                  </a:cubicBezTo>
                  <a:cubicBezTo>
                    <a:pt x="22978" y="114074"/>
                    <a:pt x="23232" y="114119"/>
                    <a:pt x="23498" y="114119"/>
                  </a:cubicBezTo>
                  <a:cubicBezTo>
                    <a:pt x="23607" y="114119"/>
                    <a:pt x="23718" y="114111"/>
                    <a:pt x="23830" y="114098"/>
                  </a:cubicBezTo>
                  <a:cubicBezTo>
                    <a:pt x="24241" y="114121"/>
                    <a:pt x="24675" y="114121"/>
                    <a:pt x="25086" y="114143"/>
                  </a:cubicBezTo>
                  <a:cubicBezTo>
                    <a:pt x="25382" y="114213"/>
                    <a:pt x="25665" y="114243"/>
                    <a:pt x="25945" y="114243"/>
                  </a:cubicBezTo>
                  <a:cubicBezTo>
                    <a:pt x="26032" y="114243"/>
                    <a:pt x="26118" y="114240"/>
                    <a:pt x="26204" y="114235"/>
                  </a:cubicBezTo>
                  <a:cubicBezTo>
                    <a:pt x="26769" y="114263"/>
                    <a:pt x="27333" y="114282"/>
                    <a:pt x="27897" y="114282"/>
                  </a:cubicBezTo>
                  <a:cubicBezTo>
                    <a:pt x="28246" y="114282"/>
                    <a:pt x="28595" y="114275"/>
                    <a:pt x="28943" y="114258"/>
                  </a:cubicBezTo>
                  <a:lnTo>
                    <a:pt x="29468" y="114143"/>
                  </a:lnTo>
                  <a:cubicBezTo>
                    <a:pt x="29509" y="114195"/>
                    <a:pt x="29546" y="114218"/>
                    <a:pt x="29580" y="114218"/>
                  </a:cubicBezTo>
                  <a:cubicBezTo>
                    <a:pt x="29621" y="114218"/>
                    <a:pt x="29659" y="114183"/>
                    <a:pt x="29697" y="114121"/>
                  </a:cubicBezTo>
                  <a:lnTo>
                    <a:pt x="29719" y="114121"/>
                  </a:lnTo>
                  <a:lnTo>
                    <a:pt x="29765" y="114143"/>
                  </a:lnTo>
                  <a:lnTo>
                    <a:pt x="29811" y="114121"/>
                  </a:lnTo>
                  <a:cubicBezTo>
                    <a:pt x="29897" y="114182"/>
                    <a:pt x="29977" y="114224"/>
                    <a:pt x="30054" y="114224"/>
                  </a:cubicBezTo>
                  <a:cubicBezTo>
                    <a:pt x="30119" y="114224"/>
                    <a:pt x="30181" y="114194"/>
                    <a:pt x="30244" y="114121"/>
                  </a:cubicBezTo>
                  <a:cubicBezTo>
                    <a:pt x="30352" y="114118"/>
                    <a:pt x="30459" y="114117"/>
                    <a:pt x="30566" y="114117"/>
                  </a:cubicBezTo>
                  <a:cubicBezTo>
                    <a:pt x="30772" y="114117"/>
                    <a:pt x="30978" y="114120"/>
                    <a:pt x="31184" y="114120"/>
                  </a:cubicBezTo>
                  <a:cubicBezTo>
                    <a:pt x="31670" y="114120"/>
                    <a:pt x="32155" y="114100"/>
                    <a:pt x="32641" y="113961"/>
                  </a:cubicBezTo>
                  <a:cubicBezTo>
                    <a:pt x="32698" y="113972"/>
                    <a:pt x="32749" y="113984"/>
                    <a:pt x="32801" y="113984"/>
                  </a:cubicBezTo>
                  <a:cubicBezTo>
                    <a:pt x="32852" y="113984"/>
                    <a:pt x="32904" y="113972"/>
                    <a:pt x="32961" y="113938"/>
                  </a:cubicBezTo>
                  <a:cubicBezTo>
                    <a:pt x="33043" y="113958"/>
                    <a:pt x="33125" y="113970"/>
                    <a:pt x="33207" y="113970"/>
                  </a:cubicBezTo>
                  <a:cubicBezTo>
                    <a:pt x="33307" y="113970"/>
                    <a:pt x="33408" y="113953"/>
                    <a:pt x="33508" y="113915"/>
                  </a:cubicBezTo>
                  <a:cubicBezTo>
                    <a:pt x="33606" y="113899"/>
                    <a:pt x="33705" y="113894"/>
                    <a:pt x="33804" y="113894"/>
                  </a:cubicBezTo>
                  <a:cubicBezTo>
                    <a:pt x="34049" y="113894"/>
                    <a:pt x="34297" y="113928"/>
                    <a:pt x="34541" y="113928"/>
                  </a:cubicBezTo>
                  <a:cubicBezTo>
                    <a:pt x="34772" y="113928"/>
                    <a:pt x="35000" y="113898"/>
                    <a:pt x="35220" y="113778"/>
                  </a:cubicBezTo>
                  <a:cubicBezTo>
                    <a:pt x="35312" y="113778"/>
                    <a:pt x="35403" y="113755"/>
                    <a:pt x="35517" y="113733"/>
                  </a:cubicBezTo>
                  <a:cubicBezTo>
                    <a:pt x="35623" y="113781"/>
                    <a:pt x="35724" y="113800"/>
                    <a:pt x="35825" y="113800"/>
                  </a:cubicBezTo>
                  <a:cubicBezTo>
                    <a:pt x="35964" y="113800"/>
                    <a:pt x="36102" y="113763"/>
                    <a:pt x="36247" y="113710"/>
                  </a:cubicBezTo>
                  <a:cubicBezTo>
                    <a:pt x="36369" y="113725"/>
                    <a:pt x="36493" y="113735"/>
                    <a:pt x="36618" y="113735"/>
                  </a:cubicBezTo>
                  <a:cubicBezTo>
                    <a:pt x="36866" y="113735"/>
                    <a:pt x="37115" y="113695"/>
                    <a:pt x="37343" y="113573"/>
                  </a:cubicBezTo>
                  <a:cubicBezTo>
                    <a:pt x="37434" y="113345"/>
                    <a:pt x="37891" y="113641"/>
                    <a:pt x="37891" y="113253"/>
                  </a:cubicBezTo>
                  <a:cubicBezTo>
                    <a:pt x="37914" y="113276"/>
                    <a:pt x="37937" y="113299"/>
                    <a:pt x="37982" y="113322"/>
                  </a:cubicBezTo>
                  <a:cubicBezTo>
                    <a:pt x="38034" y="113354"/>
                    <a:pt x="38088" y="113366"/>
                    <a:pt x="38144" y="113366"/>
                  </a:cubicBezTo>
                  <a:cubicBezTo>
                    <a:pt x="38283" y="113366"/>
                    <a:pt x="38431" y="113295"/>
                    <a:pt x="38573" y="113295"/>
                  </a:cubicBezTo>
                  <a:cubicBezTo>
                    <a:pt x="38653" y="113295"/>
                    <a:pt x="38731" y="113318"/>
                    <a:pt x="38804" y="113390"/>
                  </a:cubicBezTo>
                  <a:cubicBezTo>
                    <a:pt x="39352" y="113276"/>
                    <a:pt x="39945" y="113276"/>
                    <a:pt x="40493" y="113048"/>
                  </a:cubicBezTo>
                  <a:lnTo>
                    <a:pt x="40561" y="113071"/>
                  </a:lnTo>
                  <a:lnTo>
                    <a:pt x="40630" y="113025"/>
                  </a:lnTo>
                  <a:cubicBezTo>
                    <a:pt x="40729" y="113068"/>
                    <a:pt x="40827" y="113085"/>
                    <a:pt x="40923" y="113085"/>
                  </a:cubicBezTo>
                  <a:cubicBezTo>
                    <a:pt x="41181" y="113085"/>
                    <a:pt x="41431" y="112967"/>
                    <a:pt x="41680" y="112934"/>
                  </a:cubicBezTo>
                  <a:cubicBezTo>
                    <a:pt x="41771" y="112934"/>
                    <a:pt x="41862" y="112911"/>
                    <a:pt x="41931" y="112911"/>
                  </a:cubicBezTo>
                  <a:close/>
                  <a:moveTo>
                    <a:pt x="27558" y="0"/>
                  </a:moveTo>
                  <a:cubicBezTo>
                    <a:pt x="27412" y="0"/>
                    <a:pt x="27233" y="58"/>
                    <a:pt x="27026" y="177"/>
                  </a:cubicBezTo>
                  <a:cubicBezTo>
                    <a:pt x="26935" y="245"/>
                    <a:pt x="26798" y="245"/>
                    <a:pt x="26752" y="382"/>
                  </a:cubicBezTo>
                  <a:cubicBezTo>
                    <a:pt x="26615" y="474"/>
                    <a:pt x="26478" y="565"/>
                    <a:pt x="26364" y="656"/>
                  </a:cubicBezTo>
                  <a:lnTo>
                    <a:pt x="26296" y="656"/>
                  </a:lnTo>
                  <a:cubicBezTo>
                    <a:pt x="26296" y="656"/>
                    <a:pt x="26250" y="725"/>
                    <a:pt x="26250" y="725"/>
                  </a:cubicBezTo>
                  <a:cubicBezTo>
                    <a:pt x="26136" y="770"/>
                    <a:pt x="26022" y="839"/>
                    <a:pt x="25976" y="976"/>
                  </a:cubicBezTo>
                  <a:cubicBezTo>
                    <a:pt x="25908" y="976"/>
                    <a:pt x="25885" y="999"/>
                    <a:pt x="25862" y="1090"/>
                  </a:cubicBezTo>
                  <a:cubicBezTo>
                    <a:pt x="25793" y="1113"/>
                    <a:pt x="25702" y="1136"/>
                    <a:pt x="25611" y="1181"/>
                  </a:cubicBezTo>
                  <a:cubicBezTo>
                    <a:pt x="25588" y="1166"/>
                    <a:pt x="25568" y="1158"/>
                    <a:pt x="25550" y="1158"/>
                  </a:cubicBezTo>
                  <a:cubicBezTo>
                    <a:pt x="25514" y="1158"/>
                    <a:pt x="25489" y="1189"/>
                    <a:pt x="25474" y="1250"/>
                  </a:cubicBezTo>
                  <a:cubicBezTo>
                    <a:pt x="24926" y="1638"/>
                    <a:pt x="24378" y="2026"/>
                    <a:pt x="23830" y="2437"/>
                  </a:cubicBezTo>
                  <a:cubicBezTo>
                    <a:pt x="23123" y="2984"/>
                    <a:pt x="22256" y="3327"/>
                    <a:pt x="21616" y="4012"/>
                  </a:cubicBezTo>
                  <a:cubicBezTo>
                    <a:pt x="20863" y="4240"/>
                    <a:pt x="20429" y="4879"/>
                    <a:pt x="19790" y="5267"/>
                  </a:cubicBezTo>
                  <a:cubicBezTo>
                    <a:pt x="19631" y="5290"/>
                    <a:pt x="19494" y="5313"/>
                    <a:pt x="19425" y="5472"/>
                  </a:cubicBezTo>
                  <a:cubicBezTo>
                    <a:pt x="19357" y="5541"/>
                    <a:pt x="19311" y="5609"/>
                    <a:pt x="19243" y="5678"/>
                  </a:cubicBezTo>
                  <a:cubicBezTo>
                    <a:pt x="18946" y="5838"/>
                    <a:pt x="18603" y="5952"/>
                    <a:pt x="18352" y="6226"/>
                  </a:cubicBezTo>
                  <a:cubicBezTo>
                    <a:pt x="18033" y="6454"/>
                    <a:pt x="17736" y="6705"/>
                    <a:pt x="17417" y="6933"/>
                  </a:cubicBezTo>
                  <a:cubicBezTo>
                    <a:pt x="17257" y="7070"/>
                    <a:pt x="16983" y="7070"/>
                    <a:pt x="16869" y="7298"/>
                  </a:cubicBezTo>
                  <a:cubicBezTo>
                    <a:pt x="16298" y="7709"/>
                    <a:pt x="15659" y="8029"/>
                    <a:pt x="15202" y="8577"/>
                  </a:cubicBezTo>
                  <a:cubicBezTo>
                    <a:pt x="14700" y="8714"/>
                    <a:pt x="14312" y="9079"/>
                    <a:pt x="13901" y="9375"/>
                  </a:cubicBezTo>
                  <a:lnTo>
                    <a:pt x="13833" y="9375"/>
                  </a:lnTo>
                  <a:cubicBezTo>
                    <a:pt x="13833" y="9375"/>
                    <a:pt x="13833" y="9444"/>
                    <a:pt x="13833" y="9444"/>
                  </a:cubicBezTo>
                  <a:cubicBezTo>
                    <a:pt x="13787" y="9467"/>
                    <a:pt x="13742" y="9512"/>
                    <a:pt x="13696" y="9558"/>
                  </a:cubicBezTo>
                  <a:lnTo>
                    <a:pt x="13650" y="9558"/>
                  </a:lnTo>
                  <a:cubicBezTo>
                    <a:pt x="13650" y="9558"/>
                    <a:pt x="13650" y="9604"/>
                    <a:pt x="13650" y="9604"/>
                  </a:cubicBezTo>
                  <a:cubicBezTo>
                    <a:pt x="13559" y="9649"/>
                    <a:pt x="13468" y="9695"/>
                    <a:pt x="13376" y="9763"/>
                  </a:cubicBezTo>
                  <a:lnTo>
                    <a:pt x="13308" y="9741"/>
                  </a:lnTo>
                  <a:cubicBezTo>
                    <a:pt x="13308" y="9741"/>
                    <a:pt x="13285" y="9786"/>
                    <a:pt x="13285" y="9786"/>
                  </a:cubicBezTo>
                  <a:cubicBezTo>
                    <a:pt x="13080" y="9923"/>
                    <a:pt x="12874" y="10037"/>
                    <a:pt x="12966" y="10357"/>
                  </a:cubicBezTo>
                  <a:cubicBezTo>
                    <a:pt x="13103" y="10859"/>
                    <a:pt x="13240" y="11384"/>
                    <a:pt x="13628" y="11795"/>
                  </a:cubicBezTo>
                  <a:cubicBezTo>
                    <a:pt x="13887" y="12066"/>
                    <a:pt x="14049" y="12203"/>
                    <a:pt x="14230" y="12203"/>
                  </a:cubicBezTo>
                  <a:cubicBezTo>
                    <a:pt x="14399" y="12203"/>
                    <a:pt x="14585" y="12083"/>
                    <a:pt x="14883" y="11841"/>
                  </a:cubicBezTo>
                  <a:cubicBezTo>
                    <a:pt x="14974" y="11841"/>
                    <a:pt x="15020" y="11795"/>
                    <a:pt x="15020" y="11704"/>
                  </a:cubicBezTo>
                  <a:cubicBezTo>
                    <a:pt x="15043" y="11635"/>
                    <a:pt x="15066" y="11590"/>
                    <a:pt x="15088" y="11521"/>
                  </a:cubicBezTo>
                  <a:cubicBezTo>
                    <a:pt x="15591" y="11453"/>
                    <a:pt x="15956" y="11087"/>
                    <a:pt x="16344" y="10836"/>
                  </a:cubicBezTo>
                  <a:cubicBezTo>
                    <a:pt x="16595" y="10813"/>
                    <a:pt x="16777" y="10676"/>
                    <a:pt x="16914" y="10471"/>
                  </a:cubicBezTo>
                  <a:cubicBezTo>
                    <a:pt x="17097" y="10334"/>
                    <a:pt x="17280" y="10197"/>
                    <a:pt x="17462" y="10083"/>
                  </a:cubicBezTo>
                  <a:cubicBezTo>
                    <a:pt x="17873" y="10015"/>
                    <a:pt x="18170" y="9718"/>
                    <a:pt x="18444" y="9421"/>
                  </a:cubicBezTo>
                  <a:cubicBezTo>
                    <a:pt x="18478" y="9444"/>
                    <a:pt x="18506" y="9461"/>
                    <a:pt x="18532" y="9461"/>
                  </a:cubicBezTo>
                  <a:cubicBezTo>
                    <a:pt x="18558" y="9461"/>
                    <a:pt x="18581" y="9444"/>
                    <a:pt x="18603" y="9398"/>
                  </a:cubicBezTo>
                  <a:cubicBezTo>
                    <a:pt x="18695" y="9307"/>
                    <a:pt x="18809" y="9239"/>
                    <a:pt x="18900" y="9147"/>
                  </a:cubicBezTo>
                  <a:cubicBezTo>
                    <a:pt x="18969" y="9079"/>
                    <a:pt x="19014" y="9010"/>
                    <a:pt x="19083" y="8965"/>
                  </a:cubicBezTo>
                  <a:cubicBezTo>
                    <a:pt x="19106" y="8965"/>
                    <a:pt x="19106" y="8965"/>
                    <a:pt x="19106" y="8987"/>
                  </a:cubicBezTo>
                  <a:cubicBezTo>
                    <a:pt x="19722" y="8759"/>
                    <a:pt x="20201" y="8257"/>
                    <a:pt x="20818" y="7983"/>
                  </a:cubicBezTo>
                  <a:cubicBezTo>
                    <a:pt x="20818" y="7983"/>
                    <a:pt x="20840" y="7960"/>
                    <a:pt x="20840" y="7960"/>
                  </a:cubicBezTo>
                  <a:cubicBezTo>
                    <a:pt x="21411" y="7572"/>
                    <a:pt x="21982" y="7161"/>
                    <a:pt x="22552" y="6773"/>
                  </a:cubicBezTo>
                  <a:cubicBezTo>
                    <a:pt x="22712" y="6773"/>
                    <a:pt x="22826" y="6728"/>
                    <a:pt x="22895" y="6568"/>
                  </a:cubicBezTo>
                  <a:cubicBezTo>
                    <a:pt x="23009" y="6568"/>
                    <a:pt x="23077" y="6522"/>
                    <a:pt x="23100" y="6408"/>
                  </a:cubicBezTo>
                  <a:cubicBezTo>
                    <a:pt x="23169" y="6340"/>
                    <a:pt x="23214" y="6294"/>
                    <a:pt x="23283" y="6226"/>
                  </a:cubicBezTo>
                  <a:cubicBezTo>
                    <a:pt x="23671" y="5997"/>
                    <a:pt x="24127" y="5906"/>
                    <a:pt x="24424" y="5541"/>
                  </a:cubicBezTo>
                  <a:cubicBezTo>
                    <a:pt x="24743" y="5427"/>
                    <a:pt x="24926" y="5107"/>
                    <a:pt x="25291" y="5084"/>
                  </a:cubicBezTo>
                  <a:cubicBezTo>
                    <a:pt x="25337" y="5267"/>
                    <a:pt x="25405" y="5450"/>
                    <a:pt x="25451" y="5609"/>
                  </a:cubicBezTo>
                  <a:cubicBezTo>
                    <a:pt x="25223" y="6066"/>
                    <a:pt x="25268" y="6568"/>
                    <a:pt x="25314" y="7024"/>
                  </a:cubicBezTo>
                  <a:cubicBezTo>
                    <a:pt x="25383" y="7801"/>
                    <a:pt x="25132" y="8622"/>
                    <a:pt x="25428" y="9398"/>
                  </a:cubicBezTo>
                  <a:cubicBezTo>
                    <a:pt x="25405" y="9421"/>
                    <a:pt x="25428" y="9467"/>
                    <a:pt x="25451" y="9512"/>
                  </a:cubicBezTo>
                  <a:cubicBezTo>
                    <a:pt x="25200" y="10174"/>
                    <a:pt x="25360" y="10836"/>
                    <a:pt x="25451" y="11521"/>
                  </a:cubicBezTo>
                  <a:cubicBezTo>
                    <a:pt x="25451" y="11567"/>
                    <a:pt x="25428" y="11612"/>
                    <a:pt x="25451" y="11681"/>
                  </a:cubicBezTo>
                  <a:cubicBezTo>
                    <a:pt x="25314" y="11818"/>
                    <a:pt x="25246" y="11955"/>
                    <a:pt x="25428" y="12114"/>
                  </a:cubicBezTo>
                  <a:cubicBezTo>
                    <a:pt x="25428" y="12160"/>
                    <a:pt x="25428" y="12206"/>
                    <a:pt x="25451" y="12251"/>
                  </a:cubicBezTo>
                  <a:lnTo>
                    <a:pt x="25474" y="12206"/>
                  </a:lnTo>
                  <a:lnTo>
                    <a:pt x="25542" y="12229"/>
                  </a:lnTo>
                  <a:cubicBezTo>
                    <a:pt x="25542" y="12229"/>
                    <a:pt x="25542" y="12251"/>
                    <a:pt x="25542" y="12274"/>
                  </a:cubicBezTo>
                  <a:cubicBezTo>
                    <a:pt x="25497" y="12251"/>
                    <a:pt x="25474" y="12251"/>
                    <a:pt x="25451" y="12251"/>
                  </a:cubicBezTo>
                  <a:cubicBezTo>
                    <a:pt x="25223" y="12731"/>
                    <a:pt x="25268" y="13233"/>
                    <a:pt x="25474" y="13712"/>
                  </a:cubicBezTo>
                  <a:cubicBezTo>
                    <a:pt x="25405" y="15242"/>
                    <a:pt x="25405" y="16748"/>
                    <a:pt x="25497" y="18277"/>
                  </a:cubicBezTo>
                  <a:cubicBezTo>
                    <a:pt x="25451" y="18688"/>
                    <a:pt x="25405" y="19122"/>
                    <a:pt x="25474" y="19556"/>
                  </a:cubicBezTo>
                  <a:cubicBezTo>
                    <a:pt x="25474" y="19601"/>
                    <a:pt x="25474" y="19670"/>
                    <a:pt x="25474" y="19738"/>
                  </a:cubicBezTo>
                  <a:cubicBezTo>
                    <a:pt x="25360" y="20400"/>
                    <a:pt x="25520" y="21062"/>
                    <a:pt x="25497" y="21724"/>
                  </a:cubicBezTo>
                  <a:cubicBezTo>
                    <a:pt x="25497" y="22705"/>
                    <a:pt x="25497" y="23687"/>
                    <a:pt x="25474" y="24668"/>
                  </a:cubicBezTo>
                  <a:cubicBezTo>
                    <a:pt x="25565" y="25216"/>
                    <a:pt x="25337" y="25810"/>
                    <a:pt x="25611" y="26335"/>
                  </a:cubicBezTo>
                  <a:cubicBezTo>
                    <a:pt x="25588" y="26700"/>
                    <a:pt x="25497" y="27065"/>
                    <a:pt x="25520" y="27407"/>
                  </a:cubicBezTo>
                  <a:cubicBezTo>
                    <a:pt x="25656" y="28686"/>
                    <a:pt x="25474" y="29964"/>
                    <a:pt x="25474" y="31242"/>
                  </a:cubicBezTo>
                  <a:cubicBezTo>
                    <a:pt x="25474" y="31333"/>
                    <a:pt x="25474" y="31447"/>
                    <a:pt x="25451" y="31562"/>
                  </a:cubicBezTo>
                  <a:cubicBezTo>
                    <a:pt x="25405" y="31630"/>
                    <a:pt x="25337" y="31699"/>
                    <a:pt x="25291" y="31767"/>
                  </a:cubicBezTo>
                  <a:cubicBezTo>
                    <a:pt x="25162" y="31687"/>
                    <a:pt x="25037" y="31660"/>
                    <a:pt x="24912" y="31660"/>
                  </a:cubicBezTo>
                  <a:cubicBezTo>
                    <a:pt x="24751" y="31660"/>
                    <a:pt x="24591" y="31706"/>
                    <a:pt x="24424" y="31744"/>
                  </a:cubicBezTo>
                  <a:cubicBezTo>
                    <a:pt x="23625" y="31767"/>
                    <a:pt x="22826" y="31790"/>
                    <a:pt x="22027" y="31790"/>
                  </a:cubicBezTo>
                  <a:cubicBezTo>
                    <a:pt x="21639" y="31790"/>
                    <a:pt x="21274" y="31836"/>
                    <a:pt x="20909" y="31995"/>
                  </a:cubicBezTo>
                  <a:cubicBezTo>
                    <a:pt x="20863" y="31989"/>
                    <a:pt x="20818" y="31984"/>
                    <a:pt x="20776" y="31984"/>
                  </a:cubicBezTo>
                  <a:cubicBezTo>
                    <a:pt x="20673" y="31984"/>
                    <a:pt x="20586" y="32012"/>
                    <a:pt x="20521" y="32109"/>
                  </a:cubicBezTo>
                  <a:cubicBezTo>
                    <a:pt x="20361" y="32109"/>
                    <a:pt x="20247" y="32178"/>
                    <a:pt x="20133" y="32315"/>
                  </a:cubicBezTo>
                  <a:cubicBezTo>
                    <a:pt x="20119" y="32308"/>
                    <a:pt x="20106" y="32305"/>
                    <a:pt x="20093" y="32305"/>
                  </a:cubicBezTo>
                  <a:cubicBezTo>
                    <a:pt x="20060" y="32305"/>
                    <a:pt x="20028" y="32322"/>
                    <a:pt x="19996" y="32338"/>
                  </a:cubicBezTo>
                  <a:cubicBezTo>
                    <a:pt x="19585" y="32360"/>
                    <a:pt x="19197" y="32452"/>
                    <a:pt x="18855" y="32703"/>
                  </a:cubicBezTo>
                  <a:lnTo>
                    <a:pt x="18946" y="32680"/>
                  </a:lnTo>
                  <a:lnTo>
                    <a:pt x="19014" y="32680"/>
                  </a:lnTo>
                  <a:cubicBezTo>
                    <a:pt x="18969" y="32703"/>
                    <a:pt x="18946" y="32749"/>
                    <a:pt x="18900" y="32771"/>
                  </a:cubicBezTo>
                  <a:cubicBezTo>
                    <a:pt x="18900" y="32749"/>
                    <a:pt x="18877" y="32726"/>
                    <a:pt x="18855" y="32703"/>
                  </a:cubicBezTo>
                  <a:cubicBezTo>
                    <a:pt x="18512" y="32817"/>
                    <a:pt x="18124" y="32840"/>
                    <a:pt x="17805" y="33045"/>
                  </a:cubicBezTo>
                  <a:cubicBezTo>
                    <a:pt x="17462" y="33159"/>
                    <a:pt x="17143" y="33296"/>
                    <a:pt x="16846" y="33547"/>
                  </a:cubicBezTo>
                  <a:cubicBezTo>
                    <a:pt x="16526" y="33639"/>
                    <a:pt x="16207" y="33707"/>
                    <a:pt x="15933" y="33935"/>
                  </a:cubicBezTo>
                  <a:cubicBezTo>
                    <a:pt x="15887" y="33935"/>
                    <a:pt x="15842" y="33958"/>
                    <a:pt x="15796" y="34004"/>
                  </a:cubicBezTo>
                  <a:cubicBezTo>
                    <a:pt x="15705" y="34004"/>
                    <a:pt x="15636" y="34050"/>
                    <a:pt x="15613" y="34141"/>
                  </a:cubicBezTo>
                  <a:cubicBezTo>
                    <a:pt x="15157" y="34392"/>
                    <a:pt x="14723" y="34620"/>
                    <a:pt x="14289" y="34871"/>
                  </a:cubicBezTo>
                  <a:cubicBezTo>
                    <a:pt x="13764" y="35100"/>
                    <a:pt x="13331" y="35465"/>
                    <a:pt x="12874" y="35830"/>
                  </a:cubicBezTo>
                  <a:cubicBezTo>
                    <a:pt x="12030" y="36195"/>
                    <a:pt x="11368" y="36834"/>
                    <a:pt x="10683" y="37428"/>
                  </a:cubicBezTo>
                  <a:cubicBezTo>
                    <a:pt x="9907" y="38044"/>
                    <a:pt x="9199" y="38752"/>
                    <a:pt x="8492" y="39459"/>
                  </a:cubicBezTo>
                  <a:lnTo>
                    <a:pt x="8492" y="39436"/>
                  </a:lnTo>
                  <a:cubicBezTo>
                    <a:pt x="8149" y="39710"/>
                    <a:pt x="7830" y="40007"/>
                    <a:pt x="7579" y="40349"/>
                  </a:cubicBezTo>
                  <a:cubicBezTo>
                    <a:pt x="7351" y="40555"/>
                    <a:pt x="7168" y="40783"/>
                    <a:pt x="7008" y="41057"/>
                  </a:cubicBezTo>
                  <a:cubicBezTo>
                    <a:pt x="6848" y="41148"/>
                    <a:pt x="6734" y="41285"/>
                    <a:pt x="6689" y="41468"/>
                  </a:cubicBezTo>
                  <a:lnTo>
                    <a:pt x="6689" y="41491"/>
                  </a:lnTo>
                  <a:cubicBezTo>
                    <a:pt x="6438" y="41673"/>
                    <a:pt x="6278" y="41924"/>
                    <a:pt x="6118" y="42175"/>
                  </a:cubicBezTo>
                  <a:cubicBezTo>
                    <a:pt x="5981" y="42267"/>
                    <a:pt x="5913" y="42381"/>
                    <a:pt x="5913" y="42541"/>
                  </a:cubicBezTo>
                  <a:cubicBezTo>
                    <a:pt x="5730" y="42609"/>
                    <a:pt x="5616" y="42723"/>
                    <a:pt x="5570" y="42906"/>
                  </a:cubicBezTo>
                  <a:cubicBezTo>
                    <a:pt x="5388" y="42974"/>
                    <a:pt x="5365" y="43111"/>
                    <a:pt x="5342" y="43248"/>
                  </a:cubicBezTo>
                  <a:cubicBezTo>
                    <a:pt x="5114" y="43545"/>
                    <a:pt x="4885" y="43819"/>
                    <a:pt x="4794" y="44184"/>
                  </a:cubicBezTo>
                  <a:cubicBezTo>
                    <a:pt x="4109" y="44983"/>
                    <a:pt x="3676" y="45964"/>
                    <a:pt x="3174" y="46900"/>
                  </a:cubicBezTo>
                  <a:cubicBezTo>
                    <a:pt x="3059" y="47151"/>
                    <a:pt x="2854" y="47357"/>
                    <a:pt x="2808" y="47653"/>
                  </a:cubicBezTo>
                  <a:cubicBezTo>
                    <a:pt x="2626" y="47790"/>
                    <a:pt x="2671" y="47996"/>
                    <a:pt x="2626" y="48178"/>
                  </a:cubicBezTo>
                  <a:cubicBezTo>
                    <a:pt x="2512" y="48224"/>
                    <a:pt x="2466" y="48293"/>
                    <a:pt x="2489" y="48407"/>
                  </a:cubicBezTo>
                  <a:cubicBezTo>
                    <a:pt x="2146" y="49160"/>
                    <a:pt x="1781" y="49913"/>
                    <a:pt x="1530" y="50735"/>
                  </a:cubicBezTo>
                  <a:cubicBezTo>
                    <a:pt x="1370" y="50826"/>
                    <a:pt x="1370" y="50986"/>
                    <a:pt x="1393" y="51146"/>
                  </a:cubicBezTo>
                  <a:cubicBezTo>
                    <a:pt x="1165" y="51260"/>
                    <a:pt x="1165" y="51465"/>
                    <a:pt x="1188" y="51671"/>
                  </a:cubicBezTo>
                  <a:cubicBezTo>
                    <a:pt x="891" y="51990"/>
                    <a:pt x="617" y="52310"/>
                    <a:pt x="663" y="52766"/>
                  </a:cubicBezTo>
                  <a:cubicBezTo>
                    <a:pt x="503" y="53063"/>
                    <a:pt x="320" y="53337"/>
                    <a:pt x="183" y="53634"/>
                  </a:cubicBezTo>
                  <a:cubicBezTo>
                    <a:pt x="1" y="54022"/>
                    <a:pt x="1" y="54410"/>
                    <a:pt x="343" y="54706"/>
                  </a:cubicBezTo>
                  <a:cubicBezTo>
                    <a:pt x="891" y="55209"/>
                    <a:pt x="1416" y="55734"/>
                    <a:pt x="2101" y="56076"/>
                  </a:cubicBezTo>
                  <a:cubicBezTo>
                    <a:pt x="2534" y="56350"/>
                    <a:pt x="2945" y="56647"/>
                    <a:pt x="3425" y="56852"/>
                  </a:cubicBezTo>
                  <a:cubicBezTo>
                    <a:pt x="4064" y="57126"/>
                    <a:pt x="4360" y="57560"/>
                    <a:pt x="4315" y="58244"/>
                  </a:cubicBezTo>
                  <a:cubicBezTo>
                    <a:pt x="4315" y="58450"/>
                    <a:pt x="4338" y="58632"/>
                    <a:pt x="4360" y="58838"/>
                  </a:cubicBezTo>
                  <a:lnTo>
                    <a:pt x="4338" y="58906"/>
                  </a:lnTo>
                  <a:cubicBezTo>
                    <a:pt x="4338" y="58906"/>
                    <a:pt x="4406" y="58952"/>
                    <a:pt x="4406" y="58952"/>
                  </a:cubicBezTo>
                  <a:cubicBezTo>
                    <a:pt x="4406" y="59271"/>
                    <a:pt x="4429" y="59568"/>
                    <a:pt x="4452" y="59865"/>
                  </a:cubicBezTo>
                  <a:cubicBezTo>
                    <a:pt x="4497" y="60687"/>
                    <a:pt x="4566" y="61486"/>
                    <a:pt x="4817" y="62284"/>
                  </a:cubicBezTo>
                  <a:cubicBezTo>
                    <a:pt x="4954" y="62376"/>
                    <a:pt x="4954" y="62513"/>
                    <a:pt x="4840" y="62627"/>
                  </a:cubicBezTo>
                  <a:cubicBezTo>
                    <a:pt x="4794" y="62764"/>
                    <a:pt x="4794" y="62878"/>
                    <a:pt x="4840" y="62992"/>
                  </a:cubicBezTo>
                  <a:cubicBezTo>
                    <a:pt x="4908" y="63608"/>
                    <a:pt x="4794" y="64247"/>
                    <a:pt x="4977" y="64841"/>
                  </a:cubicBezTo>
                  <a:cubicBezTo>
                    <a:pt x="4954" y="64909"/>
                    <a:pt x="4954" y="64955"/>
                    <a:pt x="5000" y="65001"/>
                  </a:cubicBezTo>
                  <a:cubicBezTo>
                    <a:pt x="5091" y="65548"/>
                    <a:pt x="5182" y="66119"/>
                    <a:pt x="5273" y="66667"/>
                  </a:cubicBezTo>
                  <a:cubicBezTo>
                    <a:pt x="5205" y="67032"/>
                    <a:pt x="5114" y="67397"/>
                    <a:pt x="5365" y="67740"/>
                  </a:cubicBezTo>
                  <a:cubicBezTo>
                    <a:pt x="5342" y="67991"/>
                    <a:pt x="5251" y="68242"/>
                    <a:pt x="5319" y="68516"/>
                  </a:cubicBezTo>
                  <a:cubicBezTo>
                    <a:pt x="5456" y="69155"/>
                    <a:pt x="5570" y="69817"/>
                    <a:pt x="5570" y="70479"/>
                  </a:cubicBezTo>
                  <a:cubicBezTo>
                    <a:pt x="5616" y="71415"/>
                    <a:pt x="5798" y="72350"/>
                    <a:pt x="5913" y="73286"/>
                  </a:cubicBezTo>
                  <a:lnTo>
                    <a:pt x="5913" y="73355"/>
                  </a:lnTo>
                  <a:cubicBezTo>
                    <a:pt x="5821" y="73446"/>
                    <a:pt x="5821" y="73537"/>
                    <a:pt x="5913" y="73629"/>
                  </a:cubicBezTo>
                  <a:cubicBezTo>
                    <a:pt x="5890" y="74405"/>
                    <a:pt x="6050" y="75181"/>
                    <a:pt x="6141" y="75957"/>
                  </a:cubicBezTo>
                  <a:cubicBezTo>
                    <a:pt x="6323" y="77532"/>
                    <a:pt x="6506" y="79129"/>
                    <a:pt x="6689" y="80704"/>
                  </a:cubicBezTo>
                  <a:cubicBezTo>
                    <a:pt x="6643" y="81389"/>
                    <a:pt x="6711" y="82051"/>
                    <a:pt x="6848" y="82713"/>
                  </a:cubicBezTo>
                  <a:cubicBezTo>
                    <a:pt x="6848" y="82781"/>
                    <a:pt x="6871" y="82827"/>
                    <a:pt x="6871" y="82896"/>
                  </a:cubicBezTo>
                  <a:cubicBezTo>
                    <a:pt x="6871" y="82964"/>
                    <a:pt x="6871" y="83033"/>
                    <a:pt x="6894" y="83078"/>
                  </a:cubicBezTo>
                  <a:cubicBezTo>
                    <a:pt x="6894" y="83443"/>
                    <a:pt x="6689" y="83809"/>
                    <a:pt x="7008" y="84128"/>
                  </a:cubicBezTo>
                  <a:cubicBezTo>
                    <a:pt x="7031" y="84334"/>
                    <a:pt x="7031" y="84516"/>
                    <a:pt x="7054" y="84722"/>
                  </a:cubicBezTo>
                  <a:cubicBezTo>
                    <a:pt x="7191" y="85977"/>
                    <a:pt x="7259" y="87255"/>
                    <a:pt x="7465" y="88511"/>
                  </a:cubicBezTo>
                  <a:cubicBezTo>
                    <a:pt x="7579" y="89310"/>
                    <a:pt x="7465" y="90154"/>
                    <a:pt x="7761" y="90930"/>
                  </a:cubicBezTo>
                  <a:cubicBezTo>
                    <a:pt x="7784" y="91044"/>
                    <a:pt x="7784" y="91158"/>
                    <a:pt x="7784" y="91295"/>
                  </a:cubicBezTo>
                  <a:cubicBezTo>
                    <a:pt x="7761" y="91729"/>
                    <a:pt x="7716" y="92163"/>
                    <a:pt x="7967" y="92574"/>
                  </a:cubicBezTo>
                  <a:cubicBezTo>
                    <a:pt x="7967" y="92802"/>
                    <a:pt x="7944" y="93053"/>
                    <a:pt x="7967" y="93281"/>
                  </a:cubicBezTo>
                  <a:cubicBezTo>
                    <a:pt x="8058" y="94263"/>
                    <a:pt x="8172" y="95244"/>
                    <a:pt x="8286" y="96226"/>
                  </a:cubicBezTo>
                  <a:cubicBezTo>
                    <a:pt x="8423" y="97253"/>
                    <a:pt x="8469" y="98303"/>
                    <a:pt x="8697" y="99330"/>
                  </a:cubicBezTo>
                  <a:cubicBezTo>
                    <a:pt x="8652" y="99763"/>
                    <a:pt x="8606" y="100197"/>
                    <a:pt x="8857" y="100608"/>
                  </a:cubicBezTo>
                  <a:cubicBezTo>
                    <a:pt x="8857" y="101270"/>
                    <a:pt x="8743" y="101955"/>
                    <a:pt x="9040" y="102617"/>
                  </a:cubicBezTo>
                  <a:cubicBezTo>
                    <a:pt x="9017" y="103187"/>
                    <a:pt x="8994" y="103758"/>
                    <a:pt x="9199" y="104329"/>
                  </a:cubicBezTo>
                  <a:cubicBezTo>
                    <a:pt x="9177" y="104374"/>
                    <a:pt x="9177" y="104397"/>
                    <a:pt x="9199" y="104443"/>
                  </a:cubicBezTo>
                  <a:cubicBezTo>
                    <a:pt x="9291" y="105036"/>
                    <a:pt x="9177" y="105675"/>
                    <a:pt x="9428" y="106269"/>
                  </a:cubicBezTo>
                  <a:cubicBezTo>
                    <a:pt x="9451" y="106383"/>
                    <a:pt x="9473" y="106497"/>
                    <a:pt x="9496" y="106588"/>
                  </a:cubicBezTo>
                  <a:cubicBezTo>
                    <a:pt x="9473" y="106976"/>
                    <a:pt x="9428" y="107364"/>
                    <a:pt x="9610" y="107707"/>
                  </a:cubicBezTo>
                  <a:cubicBezTo>
                    <a:pt x="9565" y="108460"/>
                    <a:pt x="9610" y="109190"/>
                    <a:pt x="9793" y="109921"/>
                  </a:cubicBezTo>
                  <a:cubicBezTo>
                    <a:pt x="9930" y="110697"/>
                    <a:pt x="9861" y="111519"/>
                    <a:pt x="10067" y="112295"/>
                  </a:cubicBezTo>
                  <a:cubicBezTo>
                    <a:pt x="10090" y="112340"/>
                    <a:pt x="10090" y="112409"/>
                    <a:pt x="10135" y="112477"/>
                  </a:cubicBezTo>
                  <a:cubicBezTo>
                    <a:pt x="10318" y="113048"/>
                    <a:pt x="10866" y="112842"/>
                    <a:pt x="11231" y="112979"/>
                  </a:cubicBezTo>
                  <a:cubicBezTo>
                    <a:pt x="11528" y="113116"/>
                    <a:pt x="11961" y="112979"/>
                    <a:pt x="12144" y="113390"/>
                  </a:cubicBezTo>
                  <a:cubicBezTo>
                    <a:pt x="12144" y="113596"/>
                    <a:pt x="12167" y="113778"/>
                    <a:pt x="12281" y="113961"/>
                  </a:cubicBezTo>
                  <a:cubicBezTo>
                    <a:pt x="12281" y="114235"/>
                    <a:pt x="12349" y="114486"/>
                    <a:pt x="12486" y="114737"/>
                  </a:cubicBezTo>
                  <a:cubicBezTo>
                    <a:pt x="12600" y="115787"/>
                    <a:pt x="12874" y="116084"/>
                    <a:pt x="13970" y="116312"/>
                  </a:cubicBezTo>
                  <a:cubicBezTo>
                    <a:pt x="14091" y="116433"/>
                    <a:pt x="14225" y="116488"/>
                    <a:pt x="14372" y="116488"/>
                  </a:cubicBezTo>
                  <a:cubicBezTo>
                    <a:pt x="14419" y="116488"/>
                    <a:pt x="14468" y="116483"/>
                    <a:pt x="14518" y="116472"/>
                  </a:cubicBezTo>
                  <a:lnTo>
                    <a:pt x="14586" y="116517"/>
                  </a:lnTo>
                  <a:lnTo>
                    <a:pt x="14655" y="116517"/>
                  </a:lnTo>
                  <a:cubicBezTo>
                    <a:pt x="14720" y="116614"/>
                    <a:pt x="14819" y="116643"/>
                    <a:pt x="14928" y="116643"/>
                  </a:cubicBezTo>
                  <a:cubicBezTo>
                    <a:pt x="14973" y="116643"/>
                    <a:pt x="15019" y="116638"/>
                    <a:pt x="15066" y="116631"/>
                  </a:cubicBezTo>
                  <a:cubicBezTo>
                    <a:pt x="16321" y="117019"/>
                    <a:pt x="17599" y="117111"/>
                    <a:pt x="18900" y="117248"/>
                  </a:cubicBezTo>
                  <a:cubicBezTo>
                    <a:pt x="19128" y="117369"/>
                    <a:pt x="19377" y="117369"/>
                    <a:pt x="19626" y="117369"/>
                  </a:cubicBezTo>
                  <a:lnTo>
                    <a:pt x="19626" y="117369"/>
                  </a:lnTo>
                  <a:cubicBezTo>
                    <a:pt x="19750" y="117369"/>
                    <a:pt x="19874" y="117369"/>
                    <a:pt x="19996" y="117385"/>
                  </a:cubicBezTo>
                  <a:cubicBezTo>
                    <a:pt x="20272" y="117401"/>
                    <a:pt x="20549" y="117475"/>
                    <a:pt x="20834" y="117475"/>
                  </a:cubicBezTo>
                  <a:cubicBezTo>
                    <a:pt x="20949" y="117475"/>
                    <a:pt x="21065" y="117463"/>
                    <a:pt x="21183" y="117430"/>
                  </a:cubicBezTo>
                  <a:cubicBezTo>
                    <a:pt x="21320" y="117510"/>
                    <a:pt x="21457" y="117556"/>
                    <a:pt x="21594" y="117556"/>
                  </a:cubicBezTo>
                  <a:cubicBezTo>
                    <a:pt x="21731" y="117556"/>
                    <a:pt x="21867" y="117510"/>
                    <a:pt x="22004" y="117407"/>
                  </a:cubicBezTo>
                  <a:lnTo>
                    <a:pt x="22187" y="117407"/>
                  </a:lnTo>
                  <a:cubicBezTo>
                    <a:pt x="22493" y="117555"/>
                    <a:pt x="22807" y="117592"/>
                    <a:pt x="23124" y="117592"/>
                  </a:cubicBezTo>
                  <a:cubicBezTo>
                    <a:pt x="23444" y="117592"/>
                    <a:pt x="23767" y="117555"/>
                    <a:pt x="24088" y="117555"/>
                  </a:cubicBezTo>
                  <a:cubicBezTo>
                    <a:pt x="24185" y="117555"/>
                    <a:pt x="24282" y="117558"/>
                    <a:pt x="24378" y="117567"/>
                  </a:cubicBezTo>
                  <a:cubicBezTo>
                    <a:pt x="24461" y="117598"/>
                    <a:pt x="24543" y="117610"/>
                    <a:pt x="24626" y="117610"/>
                  </a:cubicBezTo>
                  <a:cubicBezTo>
                    <a:pt x="24726" y="117610"/>
                    <a:pt x="24826" y="117592"/>
                    <a:pt x="24926" y="117567"/>
                  </a:cubicBezTo>
                  <a:cubicBezTo>
                    <a:pt x="25117" y="117610"/>
                    <a:pt x="25313" y="117627"/>
                    <a:pt x="25511" y="117627"/>
                  </a:cubicBezTo>
                  <a:cubicBezTo>
                    <a:pt x="25740" y="117627"/>
                    <a:pt x="25972" y="117604"/>
                    <a:pt x="26204" y="117567"/>
                  </a:cubicBezTo>
                  <a:cubicBezTo>
                    <a:pt x="26691" y="117582"/>
                    <a:pt x="27178" y="117593"/>
                    <a:pt x="27664" y="117593"/>
                  </a:cubicBezTo>
                  <a:cubicBezTo>
                    <a:pt x="28636" y="117593"/>
                    <a:pt x="29605" y="117552"/>
                    <a:pt x="30564" y="117430"/>
                  </a:cubicBezTo>
                  <a:cubicBezTo>
                    <a:pt x="31865" y="117430"/>
                    <a:pt x="33143" y="117339"/>
                    <a:pt x="34421" y="117065"/>
                  </a:cubicBezTo>
                  <a:cubicBezTo>
                    <a:pt x="35289" y="117042"/>
                    <a:pt x="36156" y="116974"/>
                    <a:pt x="36978" y="116677"/>
                  </a:cubicBezTo>
                  <a:cubicBezTo>
                    <a:pt x="37800" y="116609"/>
                    <a:pt x="38598" y="116494"/>
                    <a:pt x="39352" y="116106"/>
                  </a:cubicBezTo>
                  <a:cubicBezTo>
                    <a:pt x="39422" y="116142"/>
                    <a:pt x="39489" y="116157"/>
                    <a:pt x="39551" y="116157"/>
                  </a:cubicBezTo>
                  <a:cubicBezTo>
                    <a:pt x="39691" y="116157"/>
                    <a:pt x="39812" y="116080"/>
                    <a:pt x="39922" y="115969"/>
                  </a:cubicBezTo>
                  <a:cubicBezTo>
                    <a:pt x="40151" y="115924"/>
                    <a:pt x="40424" y="115969"/>
                    <a:pt x="40630" y="115764"/>
                  </a:cubicBezTo>
                  <a:cubicBezTo>
                    <a:pt x="40835" y="115741"/>
                    <a:pt x="41041" y="115764"/>
                    <a:pt x="41178" y="115536"/>
                  </a:cubicBezTo>
                  <a:cubicBezTo>
                    <a:pt x="41931" y="115422"/>
                    <a:pt x="42296" y="115034"/>
                    <a:pt x="42456" y="114258"/>
                  </a:cubicBezTo>
                  <a:cubicBezTo>
                    <a:pt x="42547" y="113710"/>
                    <a:pt x="42593" y="113116"/>
                    <a:pt x="43004" y="112660"/>
                  </a:cubicBezTo>
                  <a:cubicBezTo>
                    <a:pt x="43369" y="112546"/>
                    <a:pt x="43734" y="112454"/>
                    <a:pt x="44099" y="112340"/>
                  </a:cubicBezTo>
                  <a:cubicBezTo>
                    <a:pt x="44305" y="112272"/>
                    <a:pt x="44487" y="112203"/>
                    <a:pt x="44465" y="111929"/>
                  </a:cubicBezTo>
                  <a:cubicBezTo>
                    <a:pt x="44236" y="111861"/>
                    <a:pt x="44099" y="111633"/>
                    <a:pt x="43871" y="111564"/>
                  </a:cubicBezTo>
                  <a:cubicBezTo>
                    <a:pt x="43661" y="111552"/>
                    <a:pt x="43431" y="111486"/>
                    <a:pt x="43217" y="111486"/>
                  </a:cubicBezTo>
                  <a:cubicBezTo>
                    <a:pt x="43036" y="111486"/>
                    <a:pt x="42866" y="111533"/>
                    <a:pt x="42730" y="111701"/>
                  </a:cubicBezTo>
                  <a:cubicBezTo>
                    <a:pt x="42616" y="111724"/>
                    <a:pt x="42502" y="111747"/>
                    <a:pt x="42387" y="111770"/>
                  </a:cubicBezTo>
                  <a:cubicBezTo>
                    <a:pt x="42250" y="111815"/>
                    <a:pt x="42159" y="111907"/>
                    <a:pt x="42068" y="111998"/>
                  </a:cubicBezTo>
                  <a:cubicBezTo>
                    <a:pt x="42045" y="112021"/>
                    <a:pt x="42045" y="112043"/>
                    <a:pt x="42045" y="112066"/>
                  </a:cubicBezTo>
                  <a:cubicBezTo>
                    <a:pt x="41726" y="112135"/>
                    <a:pt x="41406" y="112066"/>
                    <a:pt x="41132" y="112249"/>
                  </a:cubicBezTo>
                  <a:cubicBezTo>
                    <a:pt x="41086" y="112249"/>
                    <a:pt x="41041" y="112249"/>
                    <a:pt x="40995" y="112295"/>
                  </a:cubicBezTo>
                  <a:cubicBezTo>
                    <a:pt x="40876" y="112277"/>
                    <a:pt x="40758" y="112268"/>
                    <a:pt x="40642" y="112268"/>
                  </a:cubicBezTo>
                  <a:cubicBezTo>
                    <a:pt x="40313" y="112268"/>
                    <a:pt x="39998" y="112336"/>
                    <a:pt x="39694" y="112454"/>
                  </a:cubicBezTo>
                  <a:cubicBezTo>
                    <a:pt x="39215" y="112523"/>
                    <a:pt x="38735" y="112591"/>
                    <a:pt x="38256" y="112660"/>
                  </a:cubicBezTo>
                  <a:cubicBezTo>
                    <a:pt x="38073" y="112774"/>
                    <a:pt x="37800" y="112774"/>
                    <a:pt x="37800" y="113002"/>
                  </a:cubicBezTo>
                  <a:cubicBezTo>
                    <a:pt x="37762" y="112909"/>
                    <a:pt x="37740" y="112801"/>
                    <a:pt x="37610" y="112801"/>
                  </a:cubicBezTo>
                  <a:cubicBezTo>
                    <a:pt x="37581" y="112801"/>
                    <a:pt x="37545" y="112807"/>
                    <a:pt x="37503" y="112820"/>
                  </a:cubicBezTo>
                  <a:cubicBezTo>
                    <a:pt x="37356" y="112918"/>
                    <a:pt x="37200" y="112942"/>
                    <a:pt x="37041" y="112942"/>
                  </a:cubicBezTo>
                  <a:cubicBezTo>
                    <a:pt x="36875" y="112942"/>
                    <a:pt x="36706" y="112916"/>
                    <a:pt x="36539" y="112916"/>
                  </a:cubicBezTo>
                  <a:cubicBezTo>
                    <a:pt x="36417" y="112916"/>
                    <a:pt x="36296" y="112930"/>
                    <a:pt x="36179" y="112979"/>
                  </a:cubicBezTo>
                  <a:lnTo>
                    <a:pt x="36110" y="112979"/>
                  </a:lnTo>
                  <a:cubicBezTo>
                    <a:pt x="35996" y="112911"/>
                    <a:pt x="35887" y="112885"/>
                    <a:pt x="35781" y="112885"/>
                  </a:cubicBezTo>
                  <a:cubicBezTo>
                    <a:pt x="35568" y="112885"/>
                    <a:pt x="35365" y="112987"/>
                    <a:pt x="35152" y="113048"/>
                  </a:cubicBezTo>
                  <a:cubicBezTo>
                    <a:pt x="34672" y="113025"/>
                    <a:pt x="34170" y="113025"/>
                    <a:pt x="33691" y="113002"/>
                  </a:cubicBezTo>
                  <a:cubicBezTo>
                    <a:pt x="33628" y="112948"/>
                    <a:pt x="33568" y="112923"/>
                    <a:pt x="33513" y="112923"/>
                  </a:cubicBezTo>
                  <a:cubicBezTo>
                    <a:pt x="33427" y="112923"/>
                    <a:pt x="33349" y="112983"/>
                    <a:pt x="33280" y="113093"/>
                  </a:cubicBezTo>
                  <a:cubicBezTo>
                    <a:pt x="33280" y="113116"/>
                    <a:pt x="33303" y="113162"/>
                    <a:pt x="33303" y="113185"/>
                  </a:cubicBezTo>
                  <a:lnTo>
                    <a:pt x="33280" y="113185"/>
                  </a:lnTo>
                  <a:cubicBezTo>
                    <a:pt x="33205" y="113109"/>
                    <a:pt x="33124" y="113085"/>
                    <a:pt x="33043" y="113085"/>
                  </a:cubicBezTo>
                  <a:cubicBezTo>
                    <a:pt x="32953" y="113085"/>
                    <a:pt x="32862" y="113115"/>
                    <a:pt x="32778" y="113139"/>
                  </a:cubicBezTo>
                  <a:cubicBezTo>
                    <a:pt x="32687" y="113230"/>
                    <a:pt x="32687" y="113345"/>
                    <a:pt x="32664" y="113436"/>
                  </a:cubicBezTo>
                  <a:cubicBezTo>
                    <a:pt x="32641" y="113436"/>
                    <a:pt x="32641" y="113413"/>
                    <a:pt x="32618" y="113390"/>
                  </a:cubicBezTo>
                  <a:cubicBezTo>
                    <a:pt x="32618" y="113367"/>
                    <a:pt x="32641" y="113322"/>
                    <a:pt x="32664" y="113276"/>
                  </a:cubicBezTo>
                  <a:cubicBezTo>
                    <a:pt x="32641" y="113185"/>
                    <a:pt x="32595" y="113116"/>
                    <a:pt x="32504" y="113093"/>
                  </a:cubicBezTo>
                  <a:cubicBezTo>
                    <a:pt x="32344" y="113014"/>
                    <a:pt x="32185" y="112979"/>
                    <a:pt x="32025" y="112979"/>
                  </a:cubicBezTo>
                  <a:cubicBezTo>
                    <a:pt x="31865" y="112979"/>
                    <a:pt x="31705" y="113014"/>
                    <a:pt x="31545" y="113071"/>
                  </a:cubicBezTo>
                  <a:cubicBezTo>
                    <a:pt x="31488" y="113138"/>
                    <a:pt x="31430" y="113165"/>
                    <a:pt x="31373" y="113165"/>
                  </a:cubicBezTo>
                  <a:cubicBezTo>
                    <a:pt x="31293" y="113165"/>
                    <a:pt x="31214" y="113114"/>
                    <a:pt x="31135" y="113048"/>
                  </a:cubicBezTo>
                  <a:cubicBezTo>
                    <a:pt x="30940" y="112983"/>
                    <a:pt x="30751" y="112959"/>
                    <a:pt x="30562" y="112959"/>
                  </a:cubicBezTo>
                  <a:cubicBezTo>
                    <a:pt x="30352" y="112959"/>
                    <a:pt x="30141" y="112989"/>
                    <a:pt x="29925" y="113025"/>
                  </a:cubicBezTo>
                  <a:cubicBezTo>
                    <a:pt x="29692" y="113107"/>
                    <a:pt x="29459" y="113124"/>
                    <a:pt x="29226" y="113124"/>
                  </a:cubicBezTo>
                  <a:cubicBezTo>
                    <a:pt x="29071" y="113124"/>
                    <a:pt x="28916" y="113116"/>
                    <a:pt x="28761" y="113116"/>
                  </a:cubicBezTo>
                  <a:cubicBezTo>
                    <a:pt x="28582" y="113124"/>
                    <a:pt x="28402" y="113126"/>
                    <a:pt x="28222" y="113126"/>
                  </a:cubicBezTo>
                  <a:cubicBezTo>
                    <a:pt x="27815" y="113126"/>
                    <a:pt x="27406" y="113113"/>
                    <a:pt x="26995" y="113113"/>
                  </a:cubicBezTo>
                  <a:cubicBezTo>
                    <a:pt x="26474" y="113113"/>
                    <a:pt x="25951" y="113134"/>
                    <a:pt x="25428" y="113230"/>
                  </a:cubicBezTo>
                  <a:cubicBezTo>
                    <a:pt x="25360" y="113253"/>
                    <a:pt x="25291" y="113322"/>
                    <a:pt x="25246" y="113390"/>
                  </a:cubicBezTo>
                  <a:cubicBezTo>
                    <a:pt x="25223" y="113367"/>
                    <a:pt x="25177" y="113345"/>
                    <a:pt x="25132" y="113345"/>
                  </a:cubicBezTo>
                  <a:lnTo>
                    <a:pt x="25154" y="113345"/>
                  </a:lnTo>
                  <a:cubicBezTo>
                    <a:pt x="25017" y="112956"/>
                    <a:pt x="24698" y="112979"/>
                    <a:pt x="24401" y="112956"/>
                  </a:cubicBezTo>
                  <a:cubicBezTo>
                    <a:pt x="24264" y="112956"/>
                    <a:pt x="24127" y="112946"/>
                    <a:pt x="23990" y="112946"/>
                  </a:cubicBezTo>
                  <a:cubicBezTo>
                    <a:pt x="23922" y="112946"/>
                    <a:pt x="23853" y="112949"/>
                    <a:pt x="23785" y="112956"/>
                  </a:cubicBezTo>
                  <a:cubicBezTo>
                    <a:pt x="23709" y="112960"/>
                    <a:pt x="23633" y="112962"/>
                    <a:pt x="23557" y="112962"/>
                  </a:cubicBezTo>
                  <a:cubicBezTo>
                    <a:pt x="23404" y="112962"/>
                    <a:pt x="23252" y="112956"/>
                    <a:pt x="23100" y="112956"/>
                  </a:cubicBezTo>
                  <a:cubicBezTo>
                    <a:pt x="22872" y="112956"/>
                    <a:pt x="22644" y="112968"/>
                    <a:pt x="22415" y="113025"/>
                  </a:cubicBezTo>
                  <a:cubicBezTo>
                    <a:pt x="22370" y="113048"/>
                    <a:pt x="22324" y="113071"/>
                    <a:pt x="22301" y="113116"/>
                  </a:cubicBezTo>
                  <a:cubicBezTo>
                    <a:pt x="22233" y="113093"/>
                    <a:pt x="22164" y="113048"/>
                    <a:pt x="22119" y="113025"/>
                  </a:cubicBezTo>
                  <a:cubicBezTo>
                    <a:pt x="21879" y="112979"/>
                    <a:pt x="21634" y="112956"/>
                    <a:pt x="21388" y="112956"/>
                  </a:cubicBezTo>
                  <a:cubicBezTo>
                    <a:pt x="21143" y="112956"/>
                    <a:pt x="20897" y="112979"/>
                    <a:pt x="20658" y="113025"/>
                  </a:cubicBezTo>
                  <a:cubicBezTo>
                    <a:pt x="20589" y="113071"/>
                    <a:pt x="20521" y="113116"/>
                    <a:pt x="20475" y="113162"/>
                  </a:cubicBezTo>
                  <a:cubicBezTo>
                    <a:pt x="20407" y="113105"/>
                    <a:pt x="20338" y="113076"/>
                    <a:pt x="20267" y="113076"/>
                  </a:cubicBezTo>
                  <a:cubicBezTo>
                    <a:pt x="20196" y="113076"/>
                    <a:pt x="20121" y="113105"/>
                    <a:pt x="20041" y="113162"/>
                  </a:cubicBezTo>
                  <a:cubicBezTo>
                    <a:pt x="20041" y="113139"/>
                    <a:pt x="20064" y="113139"/>
                    <a:pt x="20064" y="113139"/>
                  </a:cubicBezTo>
                  <a:cubicBezTo>
                    <a:pt x="20041" y="113093"/>
                    <a:pt x="20041" y="113071"/>
                    <a:pt x="20041" y="113025"/>
                  </a:cubicBezTo>
                  <a:cubicBezTo>
                    <a:pt x="20004" y="112987"/>
                    <a:pt x="19966" y="112970"/>
                    <a:pt x="19925" y="112970"/>
                  </a:cubicBezTo>
                  <a:cubicBezTo>
                    <a:pt x="19891" y="112970"/>
                    <a:pt x="19854" y="112982"/>
                    <a:pt x="19813" y="113002"/>
                  </a:cubicBezTo>
                  <a:cubicBezTo>
                    <a:pt x="19151" y="113025"/>
                    <a:pt x="18467" y="113025"/>
                    <a:pt x="17782" y="113048"/>
                  </a:cubicBezTo>
                  <a:cubicBezTo>
                    <a:pt x="17679" y="113002"/>
                    <a:pt x="17565" y="112991"/>
                    <a:pt x="17448" y="112991"/>
                  </a:cubicBezTo>
                  <a:cubicBezTo>
                    <a:pt x="17331" y="112991"/>
                    <a:pt x="17211" y="113002"/>
                    <a:pt x="17097" y="113002"/>
                  </a:cubicBezTo>
                  <a:cubicBezTo>
                    <a:pt x="16800" y="112865"/>
                    <a:pt x="16492" y="112837"/>
                    <a:pt x="16181" y="112837"/>
                  </a:cubicBezTo>
                  <a:cubicBezTo>
                    <a:pt x="15959" y="112837"/>
                    <a:pt x="15735" y="112851"/>
                    <a:pt x="15513" y="112851"/>
                  </a:cubicBezTo>
                  <a:cubicBezTo>
                    <a:pt x="15425" y="112851"/>
                    <a:pt x="15336" y="112849"/>
                    <a:pt x="15248" y="112842"/>
                  </a:cubicBezTo>
                  <a:cubicBezTo>
                    <a:pt x="15066" y="112820"/>
                    <a:pt x="14883" y="112820"/>
                    <a:pt x="14700" y="112820"/>
                  </a:cubicBezTo>
                  <a:cubicBezTo>
                    <a:pt x="14152" y="112756"/>
                    <a:pt x="13603" y="112634"/>
                    <a:pt x="13054" y="112634"/>
                  </a:cubicBezTo>
                  <a:cubicBezTo>
                    <a:pt x="13010" y="112634"/>
                    <a:pt x="12965" y="112635"/>
                    <a:pt x="12920" y="112637"/>
                  </a:cubicBezTo>
                  <a:cubicBezTo>
                    <a:pt x="12897" y="112591"/>
                    <a:pt x="12851" y="112568"/>
                    <a:pt x="12806" y="112523"/>
                  </a:cubicBezTo>
                  <a:cubicBezTo>
                    <a:pt x="12212" y="112135"/>
                    <a:pt x="11482" y="112089"/>
                    <a:pt x="10820" y="111907"/>
                  </a:cubicBezTo>
                  <a:cubicBezTo>
                    <a:pt x="10957" y="111610"/>
                    <a:pt x="10911" y="111336"/>
                    <a:pt x="10729" y="111039"/>
                  </a:cubicBezTo>
                  <a:cubicBezTo>
                    <a:pt x="10696" y="111006"/>
                    <a:pt x="10666" y="110994"/>
                    <a:pt x="10638" y="110994"/>
                  </a:cubicBezTo>
                  <a:cubicBezTo>
                    <a:pt x="10588" y="110994"/>
                    <a:pt x="10544" y="111033"/>
                    <a:pt x="10500" y="111062"/>
                  </a:cubicBezTo>
                  <a:cubicBezTo>
                    <a:pt x="10500" y="111039"/>
                    <a:pt x="10500" y="111016"/>
                    <a:pt x="10500" y="111016"/>
                  </a:cubicBezTo>
                  <a:cubicBezTo>
                    <a:pt x="10569" y="110948"/>
                    <a:pt x="10615" y="110857"/>
                    <a:pt x="10660" y="110788"/>
                  </a:cubicBezTo>
                  <a:cubicBezTo>
                    <a:pt x="10797" y="110126"/>
                    <a:pt x="10774" y="109487"/>
                    <a:pt x="10432" y="108871"/>
                  </a:cubicBezTo>
                  <a:cubicBezTo>
                    <a:pt x="10386" y="108848"/>
                    <a:pt x="10364" y="108825"/>
                    <a:pt x="10318" y="108802"/>
                  </a:cubicBezTo>
                  <a:cubicBezTo>
                    <a:pt x="10500" y="108665"/>
                    <a:pt x="10546" y="108460"/>
                    <a:pt x="10569" y="108254"/>
                  </a:cubicBezTo>
                  <a:cubicBezTo>
                    <a:pt x="10546" y="107821"/>
                    <a:pt x="10660" y="107364"/>
                    <a:pt x="10295" y="106976"/>
                  </a:cubicBezTo>
                  <a:cubicBezTo>
                    <a:pt x="10249" y="106976"/>
                    <a:pt x="10204" y="106999"/>
                    <a:pt x="10158" y="106999"/>
                  </a:cubicBezTo>
                  <a:cubicBezTo>
                    <a:pt x="10158" y="106999"/>
                    <a:pt x="10158" y="106999"/>
                    <a:pt x="10158" y="106976"/>
                  </a:cubicBezTo>
                  <a:cubicBezTo>
                    <a:pt x="10455" y="106588"/>
                    <a:pt x="10409" y="106177"/>
                    <a:pt x="10181" y="105767"/>
                  </a:cubicBezTo>
                  <a:cubicBezTo>
                    <a:pt x="10130" y="105715"/>
                    <a:pt x="10078" y="105690"/>
                    <a:pt x="10027" y="105690"/>
                  </a:cubicBezTo>
                  <a:cubicBezTo>
                    <a:pt x="10010" y="105690"/>
                    <a:pt x="9993" y="105692"/>
                    <a:pt x="9975" y="105698"/>
                  </a:cubicBezTo>
                  <a:cubicBezTo>
                    <a:pt x="9975" y="105675"/>
                    <a:pt x="9975" y="105675"/>
                    <a:pt x="9975" y="105652"/>
                  </a:cubicBezTo>
                  <a:cubicBezTo>
                    <a:pt x="10135" y="105493"/>
                    <a:pt x="10135" y="105287"/>
                    <a:pt x="10067" y="105082"/>
                  </a:cubicBezTo>
                  <a:cubicBezTo>
                    <a:pt x="10021" y="105013"/>
                    <a:pt x="9975" y="104968"/>
                    <a:pt x="9930" y="104922"/>
                  </a:cubicBezTo>
                  <a:cubicBezTo>
                    <a:pt x="9907" y="104876"/>
                    <a:pt x="9907" y="104854"/>
                    <a:pt x="9907" y="104808"/>
                  </a:cubicBezTo>
                  <a:cubicBezTo>
                    <a:pt x="9930" y="104557"/>
                    <a:pt x="9975" y="104329"/>
                    <a:pt x="9930" y="104077"/>
                  </a:cubicBezTo>
                  <a:cubicBezTo>
                    <a:pt x="9930" y="104032"/>
                    <a:pt x="9953" y="103963"/>
                    <a:pt x="9953" y="103895"/>
                  </a:cubicBezTo>
                  <a:cubicBezTo>
                    <a:pt x="9953" y="103758"/>
                    <a:pt x="9907" y="103644"/>
                    <a:pt x="9861" y="103530"/>
                  </a:cubicBezTo>
                  <a:cubicBezTo>
                    <a:pt x="9633" y="103301"/>
                    <a:pt x="9793" y="103005"/>
                    <a:pt x="9747" y="102754"/>
                  </a:cubicBezTo>
                  <a:cubicBezTo>
                    <a:pt x="9724" y="102685"/>
                    <a:pt x="9702" y="102594"/>
                    <a:pt x="9679" y="102525"/>
                  </a:cubicBezTo>
                  <a:cubicBezTo>
                    <a:pt x="9679" y="102411"/>
                    <a:pt x="9724" y="102297"/>
                    <a:pt x="9770" y="102183"/>
                  </a:cubicBezTo>
                  <a:cubicBezTo>
                    <a:pt x="9861" y="101772"/>
                    <a:pt x="9839" y="101361"/>
                    <a:pt x="9770" y="100973"/>
                  </a:cubicBezTo>
                  <a:cubicBezTo>
                    <a:pt x="9702" y="100677"/>
                    <a:pt x="9656" y="100403"/>
                    <a:pt x="9428" y="100197"/>
                  </a:cubicBezTo>
                  <a:cubicBezTo>
                    <a:pt x="9496" y="100083"/>
                    <a:pt x="9496" y="99992"/>
                    <a:pt x="9405" y="99878"/>
                  </a:cubicBezTo>
                  <a:cubicBezTo>
                    <a:pt x="9451" y="99832"/>
                    <a:pt x="9519" y="99763"/>
                    <a:pt x="9587" y="99672"/>
                  </a:cubicBezTo>
                  <a:cubicBezTo>
                    <a:pt x="9610" y="98622"/>
                    <a:pt x="9496" y="97595"/>
                    <a:pt x="9177" y="96614"/>
                  </a:cubicBezTo>
                  <a:cubicBezTo>
                    <a:pt x="9154" y="96568"/>
                    <a:pt x="9131" y="96545"/>
                    <a:pt x="9108" y="96499"/>
                  </a:cubicBezTo>
                  <a:cubicBezTo>
                    <a:pt x="9245" y="96340"/>
                    <a:pt x="9245" y="96134"/>
                    <a:pt x="9245" y="95929"/>
                  </a:cubicBezTo>
                  <a:cubicBezTo>
                    <a:pt x="9245" y="95838"/>
                    <a:pt x="9222" y="95746"/>
                    <a:pt x="9199" y="95655"/>
                  </a:cubicBezTo>
                  <a:cubicBezTo>
                    <a:pt x="9062" y="95313"/>
                    <a:pt x="9108" y="94947"/>
                    <a:pt x="9085" y="94582"/>
                  </a:cubicBezTo>
                  <a:cubicBezTo>
                    <a:pt x="9062" y="94445"/>
                    <a:pt x="9040" y="94308"/>
                    <a:pt x="9017" y="94194"/>
                  </a:cubicBezTo>
                  <a:cubicBezTo>
                    <a:pt x="8880" y="93852"/>
                    <a:pt x="8948" y="93487"/>
                    <a:pt x="8789" y="93144"/>
                  </a:cubicBezTo>
                  <a:cubicBezTo>
                    <a:pt x="8743" y="93121"/>
                    <a:pt x="8720" y="93099"/>
                    <a:pt x="8697" y="93076"/>
                  </a:cubicBezTo>
                  <a:cubicBezTo>
                    <a:pt x="8766" y="92984"/>
                    <a:pt x="8789" y="92870"/>
                    <a:pt x="8789" y="92756"/>
                  </a:cubicBezTo>
                  <a:cubicBezTo>
                    <a:pt x="8766" y="92551"/>
                    <a:pt x="8720" y="92322"/>
                    <a:pt x="8720" y="92094"/>
                  </a:cubicBezTo>
                  <a:cubicBezTo>
                    <a:pt x="8697" y="91866"/>
                    <a:pt x="8697" y="91638"/>
                    <a:pt x="8492" y="91501"/>
                  </a:cubicBezTo>
                  <a:cubicBezTo>
                    <a:pt x="8515" y="91478"/>
                    <a:pt x="8538" y="91455"/>
                    <a:pt x="8560" y="91432"/>
                  </a:cubicBezTo>
                  <a:cubicBezTo>
                    <a:pt x="8652" y="91318"/>
                    <a:pt x="8697" y="91204"/>
                    <a:pt x="8697" y="91067"/>
                  </a:cubicBezTo>
                  <a:cubicBezTo>
                    <a:pt x="8720" y="90793"/>
                    <a:pt x="8697" y="90519"/>
                    <a:pt x="8469" y="90314"/>
                  </a:cubicBezTo>
                  <a:cubicBezTo>
                    <a:pt x="8195" y="90177"/>
                    <a:pt x="7876" y="90063"/>
                    <a:pt x="7944" y="89629"/>
                  </a:cubicBezTo>
                  <a:cubicBezTo>
                    <a:pt x="7944" y="89538"/>
                    <a:pt x="7921" y="89446"/>
                    <a:pt x="7944" y="89355"/>
                  </a:cubicBezTo>
                  <a:cubicBezTo>
                    <a:pt x="7944" y="89469"/>
                    <a:pt x="7944" y="89583"/>
                    <a:pt x="7967" y="89698"/>
                  </a:cubicBezTo>
                  <a:cubicBezTo>
                    <a:pt x="8030" y="89854"/>
                    <a:pt x="8071" y="90033"/>
                    <a:pt x="8194" y="90033"/>
                  </a:cubicBezTo>
                  <a:cubicBezTo>
                    <a:pt x="8250" y="90033"/>
                    <a:pt x="8323" y="89996"/>
                    <a:pt x="8423" y="89903"/>
                  </a:cubicBezTo>
                  <a:cubicBezTo>
                    <a:pt x="8583" y="88328"/>
                    <a:pt x="8218" y="86776"/>
                    <a:pt x="8058" y="85201"/>
                  </a:cubicBezTo>
                  <a:cubicBezTo>
                    <a:pt x="7967" y="85155"/>
                    <a:pt x="7876" y="85110"/>
                    <a:pt x="7784" y="85064"/>
                  </a:cubicBezTo>
                  <a:cubicBezTo>
                    <a:pt x="8058" y="84767"/>
                    <a:pt x="7967" y="84425"/>
                    <a:pt x="7830" y="84105"/>
                  </a:cubicBezTo>
                  <a:cubicBezTo>
                    <a:pt x="7761" y="83968"/>
                    <a:pt x="7693" y="83831"/>
                    <a:pt x="7693" y="83672"/>
                  </a:cubicBezTo>
                  <a:cubicBezTo>
                    <a:pt x="7693" y="83603"/>
                    <a:pt x="7670" y="83535"/>
                    <a:pt x="7670" y="83466"/>
                  </a:cubicBezTo>
                  <a:cubicBezTo>
                    <a:pt x="7624" y="83329"/>
                    <a:pt x="7579" y="83192"/>
                    <a:pt x="7533" y="83055"/>
                  </a:cubicBezTo>
                  <a:cubicBezTo>
                    <a:pt x="7510" y="82987"/>
                    <a:pt x="7465" y="82941"/>
                    <a:pt x="7419" y="82918"/>
                  </a:cubicBezTo>
                  <a:cubicBezTo>
                    <a:pt x="7419" y="82896"/>
                    <a:pt x="7442" y="82896"/>
                    <a:pt x="7465" y="82896"/>
                  </a:cubicBezTo>
                  <a:cubicBezTo>
                    <a:pt x="7853" y="82257"/>
                    <a:pt x="7602" y="81617"/>
                    <a:pt x="7533" y="80978"/>
                  </a:cubicBezTo>
                  <a:cubicBezTo>
                    <a:pt x="7488" y="80864"/>
                    <a:pt x="7419" y="80796"/>
                    <a:pt x="7305" y="80750"/>
                  </a:cubicBezTo>
                  <a:cubicBezTo>
                    <a:pt x="7328" y="80727"/>
                    <a:pt x="7351" y="80682"/>
                    <a:pt x="7351" y="80659"/>
                  </a:cubicBezTo>
                  <a:cubicBezTo>
                    <a:pt x="7442" y="80385"/>
                    <a:pt x="7442" y="80111"/>
                    <a:pt x="7351" y="79837"/>
                  </a:cubicBezTo>
                  <a:cubicBezTo>
                    <a:pt x="7259" y="79609"/>
                    <a:pt x="7122" y="79403"/>
                    <a:pt x="7100" y="79152"/>
                  </a:cubicBezTo>
                  <a:cubicBezTo>
                    <a:pt x="7282" y="79015"/>
                    <a:pt x="7236" y="78719"/>
                    <a:pt x="7282" y="78490"/>
                  </a:cubicBezTo>
                  <a:cubicBezTo>
                    <a:pt x="7282" y="78034"/>
                    <a:pt x="7305" y="77555"/>
                    <a:pt x="7214" y="77075"/>
                  </a:cubicBezTo>
                  <a:cubicBezTo>
                    <a:pt x="7008" y="76505"/>
                    <a:pt x="7168" y="75865"/>
                    <a:pt x="7031" y="75295"/>
                  </a:cubicBezTo>
                  <a:cubicBezTo>
                    <a:pt x="6894" y="74907"/>
                    <a:pt x="6985" y="74473"/>
                    <a:pt x="6643" y="74176"/>
                  </a:cubicBezTo>
                  <a:cubicBezTo>
                    <a:pt x="6597" y="74039"/>
                    <a:pt x="6529" y="73902"/>
                    <a:pt x="6483" y="73788"/>
                  </a:cubicBezTo>
                  <a:cubicBezTo>
                    <a:pt x="6529" y="73743"/>
                    <a:pt x="6597" y="73697"/>
                    <a:pt x="6643" y="73606"/>
                  </a:cubicBezTo>
                  <a:cubicBezTo>
                    <a:pt x="6894" y="72510"/>
                    <a:pt x="6483" y="71437"/>
                    <a:pt x="6483" y="70342"/>
                  </a:cubicBezTo>
                  <a:cubicBezTo>
                    <a:pt x="6301" y="69383"/>
                    <a:pt x="6255" y="68424"/>
                    <a:pt x="6141" y="67443"/>
                  </a:cubicBezTo>
                  <a:cubicBezTo>
                    <a:pt x="6095" y="67352"/>
                    <a:pt x="6050" y="67260"/>
                    <a:pt x="5981" y="67169"/>
                  </a:cubicBezTo>
                  <a:cubicBezTo>
                    <a:pt x="5935" y="67146"/>
                    <a:pt x="5890" y="67101"/>
                    <a:pt x="5821" y="67101"/>
                  </a:cubicBezTo>
                  <a:cubicBezTo>
                    <a:pt x="6004" y="66758"/>
                    <a:pt x="6095" y="66439"/>
                    <a:pt x="5753" y="66210"/>
                  </a:cubicBezTo>
                  <a:cubicBezTo>
                    <a:pt x="5753" y="66165"/>
                    <a:pt x="5753" y="66142"/>
                    <a:pt x="5776" y="66119"/>
                  </a:cubicBezTo>
                  <a:cubicBezTo>
                    <a:pt x="5753" y="65982"/>
                    <a:pt x="5707" y="65868"/>
                    <a:pt x="5639" y="65777"/>
                  </a:cubicBezTo>
                  <a:cubicBezTo>
                    <a:pt x="6004" y="65617"/>
                    <a:pt x="5821" y="65320"/>
                    <a:pt x="5753" y="65023"/>
                  </a:cubicBezTo>
                  <a:cubicBezTo>
                    <a:pt x="5707" y="64909"/>
                    <a:pt x="5639" y="64795"/>
                    <a:pt x="5662" y="64658"/>
                  </a:cubicBezTo>
                  <a:cubicBezTo>
                    <a:pt x="5662" y="64590"/>
                    <a:pt x="5662" y="64521"/>
                    <a:pt x="5639" y="64453"/>
                  </a:cubicBezTo>
                  <a:cubicBezTo>
                    <a:pt x="5525" y="64339"/>
                    <a:pt x="5593" y="64247"/>
                    <a:pt x="5684" y="64156"/>
                  </a:cubicBezTo>
                  <a:cubicBezTo>
                    <a:pt x="5707" y="64065"/>
                    <a:pt x="5707" y="63951"/>
                    <a:pt x="5684" y="63859"/>
                  </a:cubicBezTo>
                  <a:cubicBezTo>
                    <a:pt x="5662" y="63745"/>
                    <a:pt x="5639" y="63631"/>
                    <a:pt x="5616" y="63517"/>
                  </a:cubicBezTo>
                  <a:cubicBezTo>
                    <a:pt x="5593" y="63220"/>
                    <a:pt x="5639" y="62924"/>
                    <a:pt x="5456" y="62650"/>
                  </a:cubicBezTo>
                  <a:cubicBezTo>
                    <a:pt x="5456" y="62650"/>
                    <a:pt x="5433" y="62650"/>
                    <a:pt x="5433" y="62627"/>
                  </a:cubicBezTo>
                  <a:cubicBezTo>
                    <a:pt x="5410" y="62490"/>
                    <a:pt x="5410" y="62330"/>
                    <a:pt x="5342" y="62193"/>
                  </a:cubicBezTo>
                  <a:cubicBezTo>
                    <a:pt x="5205" y="62079"/>
                    <a:pt x="5182" y="61965"/>
                    <a:pt x="5296" y="61828"/>
                  </a:cubicBezTo>
                  <a:cubicBezTo>
                    <a:pt x="5319" y="61737"/>
                    <a:pt x="5319" y="61645"/>
                    <a:pt x="5296" y="61554"/>
                  </a:cubicBezTo>
                  <a:cubicBezTo>
                    <a:pt x="5251" y="61189"/>
                    <a:pt x="5273" y="60824"/>
                    <a:pt x="5273" y="60458"/>
                  </a:cubicBezTo>
                  <a:cubicBezTo>
                    <a:pt x="5228" y="59568"/>
                    <a:pt x="5182" y="58655"/>
                    <a:pt x="4977" y="57765"/>
                  </a:cubicBezTo>
                  <a:lnTo>
                    <a:pt x="5000" y="57765"/>
                  </a:lnTo>
                  <a:cubicBezTo>
                    <a:pt x="5022" y="57742"/>
                    <a:pt x="5045" y="57742"/>
                    <a:pt x="5068" y="57719"/>
                  </a:cubicBezTo>
                  <a:cubicBezTo>
                    <a:pt x="5753" y="58267"/>
                    <a:pt x="6620" y="58381"/>
                    <a:pt x="7442" y="58518"/>
                  </a:cubicBezTo>
                  <a:cubicBezTo>
                    <a:pt x="7510" y="58473"/>
                    <a:pt x="7579" y="58450"/>
                    <a:pt x="7647" y="58427"/>
                  </a:cubicBezTo>
                  <a:cubicBezTo>
                    <a:pt x="7837" y="58511"/>
                    <a:pt x="8027" y="58635"/>
                    <a:pt x="8253" y="58635"/>
                  </a:cubicBezTo>
                  <a:cubicBezTo>
                    <a:pt x="8272" y="58635"/>
                    <a:pt x="8290" y="58634"/>
                    <a:pt x="8309" y="58632"/>
                  </a:cubicBezTo>
                  <a:cubicBezTo>
                    <a:pt x="8461" y="58762"/>
                    <a:pt x="8633" y="58790"/>
                    <a:pt x="8811" y="58790"/>
                  </a:cubicBezTo>
                  <a:cubicBezTo>
                    <a:pt x="8939" y="58790"/>
                    <a:pt x="9070" y="58775"/>
                    <a:pt x="9199" y="58775"/>
                  </a:cubicBezTo>
                  <a:cubicBezTo>
                    <a:pt x="9269" y="58775"/>
                    <a:pt x="9338" y="58780"/>
                    <a:pt x="9405" y="58792"/>
                  </a:cubicBezTo>
                  <a:cubicBezTo>
                    <a:pt x="9527" y="58975"/>
                    <a:pt x="9689" y="58995"/>
                    <a:pt x="9858" y="58995"/>
                  </a:cubicBezTo>
                  <a:cubicBezTo>
                    <a:pt x="9906" y="58995"/>
                    <a:pt x="9955" y="58993"/>
                    <a:pt x="10004" y="58993"/>
                  </a:cubicBezTo>
                  <a:cubicBezTo>
                    <a:pt x="10040" y="58993"/>
                    <a:pt x="10077" y="58994"/>
                    <a:pt x="10112" y="58998"/>
                  </a:cubicBezTo>
                  <a:cubicBezTo>
                    <a:pt x="10158" y="59089"/>
                    <a:pt x="10227" y="59135"/>
                    <a:pt x="10318" y="59135"/>
                  </a:cubicBezTo>
                  <a:cubicBezTo>
                    <a:pt x="11543" y="59313"/>
                    <a:pt x="12746" y="59752"/>
                    <a:pt x="14012" y="59752"/>
                  </a:cubicBezTo>
                  <a:cubicBezTo>
                    <a:pt x="14044" y="59752"/>
                    <a:pt x="14075" y="59751"/>
                    <a:pt x="14107" y="59751"/>
                  </a:cubicBezTo>
                  <a:cubicBezTo>
                    <a:pt x="14335" y="59878"/>
                    <a:pt x="14577" y="59906"/>
                    <a:pt x="14826" y="59906"/>
                  </a:cubicBezTo>
                  <a:cubicBezTo>
                    <a:pt x="15025" y="59906"/>
                    <a:pt x="15228" y="59888"/>
                    <a:pt x="15431" y="59888"/>
                  </a:cubicBezTo>
                  <a:cubicBezTo>
                    <a:pt x="15545" y="59888"/>
                    <a:pt x="15636" y="59911"/>
                    <a:pt x="15750" y="59911"/>
                  </a:cubicBezTo>
                  <a:cubicBezTo>
                    <a:pt x="15773" y="59979"/>
                    <a:pt x="15796" y="60025"/>
                    <a:pt x="15796" y="60070"/>
                  </a:cubicBezTo>
                  <a:cubicBezTo>
                    <a:pt x="15864" y="60070"/>
                    <a:pt x="15933" y="60070"/>
                    <a:pt x="15979" y="60093"/>
                  </a:cubicBezTo>
                  <a:cubicBezTo>
                    <a:pt x="16428" y="60187"/>
                    <a:pt x="16877" y="60265"/>
                    <a:pt x="17338" y="60265"/>
                  </a:cubicBezTo>
                  <a:cubicBezTo>
                    <a:pt x="17440" y="60265"/>
                    <a:pt x="17542" y="60261"/>
                    <a:pt x="17645" y="60253"/>
                  </a:cubicBezTo>
                  <a:lnTo>
                    <a:pt x="19083" y="60253"/>
                  </a:lnTo>
                  <a:lnTo>
                    <a:pt x="19174" y="60276"/>
                  </a:lnTo>
                  <a:lnTo>
                    <a:pt x="19243" y="60276"/>
                  </a:lnTo>
                  <a:cubicBezTo>
                    <a:pt x="19265" y="60321"/>
                    <a:pt x="19265" y="60390"/>
                    <a:pt x="19288" y="60436"/>
                  </a:cubicBezTo>
                  <a:lnTo>
                    <a:pt x="19813" y="60436"/>
                  </a:lnTo>
                  <a:lnTo>
                    <a:pt x="19882" y="60367"/>
                  </a:lnTo>
                  <a:lnTo>
                    <a:pt x="19996" y="60367"/>
                  </a:lnTo>
                  <a:cubicBezTo>
                    <a:pt x="20019" y="60367"/>
                    <a:pt x="20064" y="60344"/>
                    <a:pt x="20087" y="60344"/>
                  </a:cubicBezTo>
                  <a:cubicBezTo>
                    <a:pt x="20270" y="60413"/>
                    <a:pt x="20464" y="60424"/>
                    <a:pt x="20661" y="60424"/>
                  </a:cubicBezTo>
                  <a:cubicBezTo>
                    <a:pt x="20759" y="60424"/>
                    <a:pt x="20858" y="60421"/>
                    <a:pt x="20957" y="60421"/>
                  </a:cubicBezTo>
                  <a:cubicBezTo>
                    <a:pt x="21056" y="60421"/>
                    <a:pt x="21154" y="60424"/>
                    <a:pt x="21251" y="60436"/>
                  </a:cubicBezTo>
                  <a:lnTo>
                    <a:pt x="21457" y="60436"/>
                  </a:lnTo>
                  <a:cubicBezTo>
                    <a:pt x="21525" y="60436"/>
                    <a:pt x="21571" y="60458"/>
                    <a:pt x="21639" y="60458"/>
                  </a:cubicBezTo>
                  <a:cubicBezTo>
                    <a:pt x="22370" y="60458"/>
                    <a:pt x="23100" y="60436"/>
                    <a:pt x="23830" y="60436"/>
                  </a:cubicBezTo>
                  <a:cubicBezTo>
                    <a:pt x="23876" y="60436"/>
                    <a:pt x="23945" y="60413"/>
                    <a:pt x="24013" y="60413"/>
                  </a:cubicBezTo>
                  <a:lnTo>
                    <a:pt x="26569" y="60413"/>
                  </a:lnTo>
                  <a:cubicBezTo>
                    <a:pt x="27231" y="60413"/>
                    <a:pt x="27893" y="60390"/>
                    <a:pt x="28532" y="60390"/>
                  </a:cubicBezTo>
                  <a:cubicBezTo>
                    <a:pt x="28776" y="60268"/>
                    <a:pt x="29030" y="60268"/>
                    <a:pt x="29287" y="60268"/>
                  </a:cubicBezTo>
                  <a:lnTo>
                    <a:pt x="29287" y="60268"/>
                  </a:lnTo>
                  <a:cubicBezTo>
                    <a:pt x="29415" y="60268"/>
                    <a:pt x="29544" y="60268"/>
                    <a:pt x="29674" y="60253"/>
                  </a:cubicBezTo>
                  <a:cubicBezTo>
                    <a:pt x="29856" y="60253"/>
                    <a:pt x="30039" y="60230"/>
                    <a:pt x="30222" y="60230"/>
                  </a:cubicBezTo>
                  <a:lnTo>
                    <a:pt x="30313" y="60253"/>
                  </a:lnTo>
                  <a:lnTo>
                    <a:pt x="30404" y="60230"/>
                  </a:lnTo>
                  <a:cubicBezTo>
                    <a:pt x="30427" y="60207"/>
                    <a:pt x="30427" y="60207"/>
                    <a:pt x="30450" y="60184"/>
                  </a:cubicBezTo>
                  <a:cubicBezTo>
                    <a:pt x="30518" y="60276"/>
                    <a:pt x="30564" y="60344"/>
                    <a:pt x="30632" y="60436"/>
                  </a:cubicBezTo>
                  <a:cubicBezTo>
                    <a:pt x="31476" y="60414"/>
                    <a:pt x="32319" y="60296"/>
                    <a:pt x="33162" y="60296"/>
                  </a:cubicBezTo>
                  <a:cubicBezTo>
                    <a:pt x="33232" y="60296"/>
                    <a:pt x="33302" y="60297"/>
                    <a:pt x="33371" y="60299"/>
                  </a:cubicBezTo>
                  <a:cubicBezTo>
                    <a:pt x="33577" y="60276"/>
                    <a:pt x="33737" y="60230"/>
                    <a:pt x="33874" y="60070"/>
                  </a:cubicBezTo>
                  <a:cubicBezTo>
                    <a:pt x="33874" y="60002"/>
                    <a:pt x="33874" y="59956"/>
                    <a:pt x="33896" y="59888"/>
                  </a:cubicBezTo>
                  <a:cubicBezTo>
                    <a:pt x="33919" y="59888"/>
                    <a:pt x="33942" y="59911"/>
                    <a:pt x="33988" y="59911"/>
                  </a:cubicBezTo>
                  <a:cubicBezTo>
                    <a:pt x="34033" y="59911"/>
                    <a:pt x="34102" y="59888"/>
                    <a:pt x="34170" y="59888"/>
                  </a:cubicBezTo>
                  <a:lnTo>
                    <a:pt x="35152" y="59888"/>
                  </a:lnTo>
                  <a:cubicBezTo>
                    <a:pt x="35186" y="59956"/>
                    <a:pt x="35215" y="59990"/>
                    <a:pt x="35243" y="59990"/>
                  </a:cubicBezTo>
                  <a:cubicBezTo>
                    <a:pt x="35272" y="59990"/>
                    <a:pt x="35300" y="59956"/>
                    <a:pt x="35334" y="59888"/>
                  </a:cubicBezTo>
                  <a:lnTo>
                    <a:pt x="35312" y="59888"/>
                  </a:lnTo>
                  <a:lnTo>
                    <a:pt x="35494" y="59705"/>
                  </a:lnTo>
                  <a:cubicBezTo>
                    <a:pt x="36156" y="59705"/>
                    <a:pt x="36795" y="59614"/>
                    <a:pt x="37412" y="59408"/>
                  </a:cubicBezTo>
                  <a:cubicBezTo>
                    <a:pt x="37457" y="59408"/>
                    <a:pt x="37526" y="59386"/>
                    <a:pt x="37571" y="59363"/>
                  </a:cubicBezTo>
                  <a:lnTo>
                    <a:pt x="38073" y="59363"/>
                  </a:lnTo>
                  <a:cubicBezTo>
                    <a:pt x="38073" y="59363"/>
                    <a:pt x="38096" y="59340"/>
                    <a:pt x="38096" y="59340"/>
                  </a:cubicBezTo>
                  <a:cubicBezTo>
                    <a:pt x="38096" y="59363"/>
                    <a:pt x="38096" y="59408"/>
                    <a:pt x="38119" y="59431"/>
                  </a:cubicBezTo>
                  <a:cubicBezTo>
                    <a:pt x="38262" y="59522"/>
                    <a:pt x="38412" y="59561"/>
                    <a:pt x="38566" y="59561"/>
                  </a:cubicBezTo>
                  <a:cubicBezTo>
                    <a:pt x="38682" y="59561"/>
                    <a:pt x="38800" y="59539"/>
                    <a:pt x="38918" y="59500"/>
                  </a:cubicBezTo>
                  <a:cubicBezTo>
                    <a:pt x="39009" y="59477"/>
                    <a:pt x="39078" y="59408"/>
                    <a:pt x="39146" y="59340"/>
                  </a:cubicBezTo>
                  <a:cubicBezTo>
                    <a:pt x="39466" y="58998"/>
                    <a:pt x="39968" y="59294"/>
                    <a:pt x="40310" y="59020"/>
                  </a:cubicBezTo>
                  <a:cubicBezTo>
                    <a:pt x="40835" y="58929"/>
                    <a:pt x="41360" y="58861"/>
                    <a:pt x="41885" y="58792"/>
                  </a:cubicBezTo>
                  <a:cubicBezTo>
                    <a:pt x="42159" y="58564"/>
                    <a:pt x="42502" y="58655"/>
                    <a:pt x="42798" y="58610"/>
                  </a:cubicBezTo>
                  <a:cubicBezTo>
                    <a:pt x="42935" y="58404"/>
                    <a:pt x="43163" y="58450"/>
                    <a:pt x="43369" y="58381"/>
                  </a:cubicBezTo>
                  <a:cubicBezTo>
                    <a:pt x="43940" y="58244"/>
                    <a:pt x="44556" y="58244"/>
                    <a:pt x="45081" y="57902"/>
                  </a:cubicBezTo>
                  <a:cubicBezTo>
                    <a:pt x="45355" y="57902"/>
                    <a:pt x="45606" y="57879"/>
                    <a:pt x="45880" y="57879"/>
                  </a:cubicBezTo>
                  <a:cubicBezTo>
                    <a:pt x="45971" y="57765"/>
                    <a:pt x="46039" y="57674"/>
                    <a:pt x="46108" y="57582"/>
                  </a:cubicBezTo>
                  <a:cubicBezTo>
                    <a:pt x="46701" y="57537"/>
                    <a:pt x="47272" y="57423"/>
                    <a:pt x="47797" y="57172"/>
                  </a:cubicBezTo>
                  <a:lnTo>
                    <a:pt x="47866" y="57194"/>
                  </a:lnTo>
                  <a:lnTo>
                    <a:pt x="47934" y="57172"/>
                  </a:lnTo>
                  <a:cubicBezTo>
                    <a:pt x="48208" y="57103"/>
                    <a:pt x="48482" y="57012"/>
                    <a:pt x="48710" y="56806"/>
                  </a:cubicBezTo>
                  <a:lnTo>
                    <a:pt x="48779" y="56829"/>
                  </a:lnTo>
                  <a:lnTo>
                    <a:pt x="48847" y="56806"/>
                  </a:lnTo>
                  <a:cubicBezTo>
                    <a:pt x="48961" y="56784"/>
                    <a:pt x="49075" y="56761"/>
                    <a:pt x="49189" y="56738"/>
                  </a:cubicBezTo>
                  <a:cubicBezTo>
                    <a:pt x="49205" y="56742"/>
                    <a:pt x="49220" y="56744"/>
                    <a:pt x="49234" y="56744"/>
                  </a:cubicBezTo>
                  <a:cubicBezTo>
                    <a:pt x="49304" y="56744"/>
                    <a:pt x="49357" y="56699"/>
                    <a:pt x="49395" y="56624"/>
                  </a:cubicBezTo>
                  <a:cubicBezTo>
                    <a:pt x="49395" y="56624"/>
                    <a:pt x="49395" y="56601"/>
                    <a:pt x="49395" y="56601"/>
                  </a:cubicBezTo>
                  <a:cubicBezTo>
                    <a:pt x="49415" y="56608"/>
                    <a:pt x="49433" y="56610"/>
                    <a:pt x="49450" y="56610"/>
                  </a:cubicBezTo>
                  <a:cubicBezTo>
                    <a:pt x="49492" y="56610"/>
                    <a:pt x="49529" y="56594"/>
                    <a:pt x="49577" y="56578"/>
                  </a:cubicBezTo>
                  <a:cubicBezTo>
                    <a:pt x="49600" y="56578"/>
                    <a:pt x="49623" y="56578"/>
                    <a:pt x="49646" y="56555"/>
                  </a:cubicBezTo>
                  <a:cubicBezTo>
                    <a:pt x="49897" y="56692"/>
                    <a:pt x="49897" y="57012"/>
                    <a:pt x="50080" y="57194"/>
                  </a:cubicBezTo>
                  <a:lnTo>
                    <a:pt x="50125" y="57194"/>
                  </a:lnTo>
                  <a:cubicBezTo>
                    <a:pt x="50102" y="57240"/>
                    <a:pt x="50102" y="57286"/>
                    <a:pt x="50102" y="57309"/>
                  </a:cubicBezTo>
                  <a:cubicBezTo>
                    <a:pt x="50102" y="57331"/>
                    <a:pt x="50102" y="57331"/>
                    <a:pt x="50102" y="57331"/>
                  </a:cubicBezTo>
                  <a:cubicBezTo>
                    <a:pt x="50052" y="57331"/>
                    <a:pt x="50001" y="57322"/>
                    <a:pt x="49958" y="57322"/>
                  </a:cubicBezTo>
                  <a:cubicBezTo>
                    <a:pt x="49905" y="57322"/>
                    <a:pt x="49864" y="57336"/>
                    <a:pt x="49851" y="57400"/>
                  </a:cubicBezTo>
                  <a:cubicBezTo>
                    <a:pt x="49714" y="57674"/>
                    <a:pt x="49669" y="57948"/>
                    <a:pt x="49897" y="58176"/>
                  </a:cubicBezTo>
                  <a:cubicBezTo>
                    <a:pt x="49874" y="58222"/>
                    <a:pt x="49851" y="58244"/>
                    <a:pt x="49828" y="58267"/>
                  </a:cubicBezTo>
                  <a:cubicBezTo>
                    <a:pt x="49509" y="59157"/>
                    <a:pt x="49577" y="60093"/>
                    <a:pt x="49395" y="61006"/>
                  </a:cubicBezTo>
                  <a:cubicBezTo>
                    <a:pt x="49304" y="61440"/>
                    <a:pt x="49304" y="61896"/>
                    <a:pt x="49372" y="62353"/>
                  </a:cubicBezTo>
                  <a:cubicBezTo>
                    <a:pt x="49395" y="62399"/>
                    <a:pt x="49418" y="62467"/>
                    <a:pt x="49440" y="62513"/>
                  </a:cubicBezTo>
                  <a:cubicBezTo>
                    <a:pt x="49030" y="62764"/>
                    <a:pt x="49281" y="63220"/>
                    <a:pt x="49235" y="63563"/>
                  </a:cubicBezTo>
                  <a:cubicBezTo>
                    <a:pt x="49349" y="63700"/>
                    <a:pt x="49372" y="63814"/>
                    <a:pt x="49281" y="63951"/>
                  </a:cubicBezTo>
                  <a:cubicBezTo>
                    <a:pt x="49258" y="64019"/>
                    <a:pt x="49235" y="64088"/>
                    <a:pt x="49235" y="64156"/>
                  </a:cubicBezTo>
                  <a:cubicBezTo>
                    <a:pt x="49235" y="64247"/>
                    <a:pt x="49258" y="64339"/>
                    <a:pt x="49258" y="64430"/>
                  </a:cubicBezTo>
                  <a:cubicBezTo>
                    <a:pt x="49121" y="65138"/>
                    <a:pt x="49189" y="65891"/>
                    <a:pt x="49052" y="66598"/>
                  </a:cubicBezTo>
                  <a:cubicBezTo>
                    <a:pt x="49007" y="66621"/>
                    <a:pt x="48984" y="66621"/>
                    <a:pt x="48938" y="66667"/>
                  </a:cubicBezTo>
                  <a:cubicBezTo>
                    <a:pt x="48893" y="66735"/>
                    <a:pt x="48870" y="66804"/>
                    <a:pt x="48847" y="66872"/>
                  </a:cubicBezTo>
                  <a:cubicBezTo>
                    <a:pt x="48779" y="67489"/>
                    <a:pt x="48550" y="68059"/>
                    <a:pt x="48642" y="68675"/>
                  </a:cubicBezTo>
                  <a:cubicBezTo>
                    <a:pt x="48642" y="68744"/>
                    <a:pt x="48664" y="68790"/>
                    <a:pt x="48687" y="68835"/>
                  </a:cubicBezTo>
                  <a:cubicBezTo>
                    <a:pt x="48436" y="68858"/>
                    <a:pt x="48231" y="68949"/>
                    <a:pt x="48345" y="69292"/>
                  </a:cubicBezTo>
                  <a:cubicBezTo>
                    <a:pt x="48527" y="69862"/>
                    <a:pt x="48505" y="70387"/>
                    <a:pt x="48345" y="70958"/>
                  </a:cubicBezTo>
                  <a:cubicBezTo>
                    <a:pt x="48345" y="71004"/>
                    <a:pt x="48322" y="71049"/>
                    <a:pt x="48322" y="71095"/>
                  </a:cubicBezTo>
                  <a:cubicBezTo>
                    <a:pt x="48276" y="71300"/>
                    <a:pt x="48254" y="71506"/>
                    <a:pt x="48254" y="71734"/>
                  </a:cubicBezTo>
                  <a:cubicBezTo>
                    <a:pt x="48276" y="71848"/>
                    <a:pt x="48299" y="71985"/>
                    <a:pt x="48345" y="72122"/>
                  </a:cubicBezTo>
                  <a:cubicBezTo>
                    <a:pt x="48345" y="72191"/>
                    <a:pt x="48413" y="72282"/>
                    <a:pt x="48459" y="72350"/>
                  </a:cubicBezTo>
                  <a:cubicBezTo>
                    <a:pt x="48459" y="72396"/>
                    <a:pt x="48459" y="72419"/>
                    <a:pt x="48459" y="72464"/>
                  </a:cubicBezTo>
                  <a:cubicBezTo>
                    <a:pt x="48299" y="72624"/>
                    <a:pt x="48322" y="72853"/>
                    <a:pt x="48254" y="73035"/>
                  </a:cubicBezTo>
                  <a:cubicBezTo>
                    <a:pt x="48276" y="73218"/>
                    <a:pt x="48299" y="73400"/>
                    <a:pt x="48322" y="73583"/>
                  </a:cubicBezTo>
                  <a:cubicBezTo>
                    <a:pt x="48299" y="73651"/>
                    <a:pt x="48299" y="73697"/>
                    <a:pt x="48322" y="73743"/>
                  </a:cubicBezTo>
                  <a:cubicBezTo>
                    <a:pt x="48322" y="73788"/>
                    <a:pt x="48322" y="73834"/>
                    <a:pt x="48322" y="73902"/>
                  </a:cubicBezTo>
                  <a:lnTo>
                    <a:pt x="48299" y="73902"/>
                  </a:lnTo>
                  <a:cubicBezTo>
                    <a:pt x="48208" y="73971"/>
                    <a:pt x="48185" y="74062"/>
                    <a:pt x="48185" y="74176"/>
                  </a:cubicBezTo>
                  <a:cubicBezTo>
                    <a:pt x="48185" y="74290"/>
                    <a:pt x="48231" y="74359"/>
                    <a:pt x="48299" y="74450"/>
                  </a:cubicBezTo>
                  <a:cubicBezTo>
                    <a:pt x="48299" y="74473"/>
                    <a:pt x="48276" y="74473"/>
                    <a:pt x="48254" y="74473"/>
                  </a:cubicBezTo>
                  <a:cubicBezTo>
                    <a:pt x="48208" y="74542"/>
                    <a:pt x="48162" y="74610"/>
                    <a:pt x="48117" y="74679"/>
                  </a:cubicBezTo>
                  <a:cubicBezTo>
                    <a:pt x="48117" y="74907"/>
                    <a:pt x="48048" y="75135"/>
                    <a:pt x="48071" y="75363"/>
                  </a:cubicBezTo>
                  <a:cubicBezTo>
                    <a:pt x="48048" y="75500"/>
                    <a:pt x="47980" y="75637"/>
                    <a:pt x="47934" y="75774"/>
                  </a:cubicBezTo>
                  <a:cubicBezTo>
                    <a:pt x="47866" y="76002"/>
                    <a:pt x="47866" y="76231"/>
                    <a:pt x="47866" y="76459"/>
                  </a:cubicBezTo>
                  <a:cubicBezTo>
                    <a:pt x="47980" y="77281"/>
                    <a:pt x="47637" y="78102"/>
                    <a:pt x="47911" y="78924"/>
                  </a:cubicBezTo>
                  <a:cubicBezTo>
                    <a:pt x="47866" y="78970"/>
                    <a:pt x="47843" y="79015"/>
                    <a:pt x="47843" y="79061"/>
                  </a:cubicBezTo>
                  <a:cubicBezTo>
                    <a:pt x="47843" y="79221"/>
                    <a:pt x="47843" y="79358"/>
                    <a:pt x="47820" y="79495"/>
                  </a:cubicBezTo>
                  <a:cubicBezTo>
                    <a:pt x="47820" y="79563"/>
                    <a:pt x="47843" y="79632"/>
                    <a:pt x="47843" y="79700"/>
                  </a:cubicBezTo>
                  <a:cubicBezTo>
                    <a:pt x="47706" y="79883"/>
                    <a:pt x="47729" y="80088"/>
                    <a:pt x="47751" y="80316"/>
                  </a:cubicBezTo>
                  <a:cubicBezTo>
                    <a:pt x="47729" y="80362"/>
                    <a:pt x="47706" y="80430"/>
                    <a:pt x="47683" y="80476"/>
                  </a:cubicBezTo>
                  <a:cubicBezTo>
                    <a:pt x="47683" y="80545"/>
                    <a:pt x="47706" y="80613"/>
                    <a:pt x="47729" y="80682"/>
                  </a:cubicBezTo>
                  <a:cubicBezTo>
                    <a:pt x="47637" y="80727"/>
                    <a:pt x="47569" y="80819"/>
                    <a:pt x="47523" y="80933"/>
                  </a:cubicBezTo>
                  <a:cubicBezTo>
                    <a:pt x="47477" y="81024"/>
                    <a:pt x="47455" y="81092"/>
                    <a:pt x="47455" y="81184"/>
                  </a:cubicBezTo>
                  <a:cubicBezTo>
                    <a:pt x="47455" y="81549"/>
                    <a:pt x="47272" y="81914"/>
                    <a:pt x="47455" y="82279"/>
                  </a:cubicBezTo>
                  <a:cubicBezTo>
                    <a:pt x="47500" y="82348"/>
                    <a:pt x="47546" y="82416"/>
                    <a:pt x="47592" y="82485"/>
                  </a:cubicBezTo>
                  <a:cubicBezTo>
                    <a:pt x="47551" y="82458"/>
                    <a:pt x="47504" y="82447"/>
                    <a:pt x="47457" y="82447"/>
                  </a:cubicBezTo>
                  <a:cubicBezTo>
                    <a:pt x="47424" y="82447"/>
                    <a:pt x="47392" y="82452"/>
                    <a:pt x="47363" y="82462"/>
                  </a:cubicBezTo>
                  <a:cubicBezTo>
                    <a:pt x="47295" y="82485"/>
                    <a:pt x="47226" y="82553"/>
                    <a:pt x="47158" y="82622"/>
                  </a:cubicBezTo>
                  <a:cubicBezTo>
                    <a:pt x="46884" y="83124"/>
                    <a:pt x="46930" y="83649"/>
                    <a:pt x="47044" y="84174"/>
                  </a:cubicBezTo>
                  <a:cubicBezTo>
                    <a:pt x="47067" y="84265"/>
                    <a:pt x="47112" y="84334"/>
                    <a:pt x="47158" y="84379"/>
                  </a:cubicBezTo>
                  <a:cubicBezTo>
                    <a:pt x="46907" y="84813"/>
                    <a:pt x="47021" y="85315"/>
                    <a:pt x="46975" y="85772"/>
                  </a:cubicBezTo>
                  <a:cubicBezTo>
                    <a:pt x="46861" y="86091"/>
                    <a:pt x="46816" y="86434"/>
                    <a:pt x="46724" y="86753"/>
                  </a:cubicBezTo>
                  <a:cubicBezTo>
                    <a:pt x="46701" y="86867"/>
                    <a:pt x="46724" y="86981"/>
                    <a:pt x="46816" y="87050"/>
                  </a:cubicBezTo>
                  <a:cubicBezTo>
                    <a:pt x="46793" y="87073"/>
                    <a:pt x="46770" y="87095"/>
                    <a:pt x="46770" y="87118"/>
                  </a:cubicBezTo>
                  <a:cubicBezTo>
                    <a:pt x="46610" y="87324"/>
                    <a:pt x="46610" y="87575"/>
                    <a:pt x="46656" y="87826"/>
                  </a:cubicBezTo>
                  <a:cubicBezTo>
                    <a:pt x="46679" y="87872"/>
                    <a:pt x="46701" y="87917"/>
                    <a:pt x="46724" y="87963"/>
                  </a:cubicBezTo>
                  <a:cubicBezTo>
                    <a:pt x="46701" y="87963"/>
                    <a:pt x="46679" y="87986"/>
                    <a:pt x="46656" y="88031"/>
                  </a:cubicBezTo>
                  <a:cubicBezTo>
                    <a:pt x="46656" y="88282"/>
                    <a:pt x="46656" y="88556"/>
                    <a:pt x="46656" y="88807"/>
                  </a:cubicBezTo>
                  <a:cubicBezTo>
                    <a:pt x="46587" y="88921"/>
                    <a:pt x="46519" y="89058"/>
                    <a:pt x="46473" y="89195"/>
                  </a:cubicBezTo>
                  <a:cubicBezTo>
                    <a:pt x="46039" y="90474"/>
                    <a:pt x="46291" y="91843"/>
                    <a:pt x="45948" y="93144"/>
                  </a:cubicBezTo>
                  <a:cubicBezTo>
                    <a:pt x="45880" y="93441"/>
                    <a:pt x="45857" y="93738"/>
                    <a:pt x="45948" y="94034"/>
                  </a:cubicBezTo>
                  <a:cubicBezTo>
                    <a:pt x="46017" y="94285"/>
                    <a:pt x="46199" y="94445"/>
                    <a:pt x="46313" y="94651"/>
                  </a:cubicBezTo>
                  <a:cubicBezTo>
                    <a:pt x="46313" y="94673"/>
                    <a:pt x="46336" y="94673"/>
                    <a:pt x="46359" y="94696"/>
                  </a:cubicBezTo>
                  <a:cubicBezTo>
                    <a:pt x="46321" y="94687"/>
                    <a:pt x="46283" y="94681"/>
                    <a:pt x="46244" y="94681"/>
                  </a:cubicBezTo>
                  <a:cubicBezTo>
                    <a:pt x="46188" y="94681"/>
                    <a:pt x="46129" y="94692"/>
                    <a:pt x="46062" y="94719"/>
                  </a:cubicBezTo>
                  <a:cubicBezTo>
                    <a:pt x="45994" y="94788"/>
                    <a:pt x="45948" y="94879"/>
                    <a:pt x="45925" y="94970"/>
                  </a:cubicBezTo>
                  <a:cubicBezTo>
                    <a:pt x="45857" y="95290"/>
                    <a:pt x="45857" y="95632"/>
                    <a:pt x="45720" y="95929"/>
                  </a:cubicBezTo>
                  <a:cubicBezTo>
                    <a:pt x="45537" y="96614"/>
                    <a:pt x="45423" y="97321"/>
                    <a:pt x="45537" y="98029"/>
                  </a:cubicBezTo>
                  <a:cubicBezTo>
                    <a:pt x="45629" y="98462"/>
                    <a:pt x="45492" y="98896"/>
                    <a:pt x="45446" y="99330"/>
                  </a:cubicBezTo>
                  <a:cubicBezTo>
                    <a:pt x="45446" y="99398"/>
                    <a:pt x="45469" y="99490"/>
                    <a:pt x="45515" y="99558"/>
                  </a:cubicBezTo>
                  <a:cubicBezTo>
                    <a:pt x="45378" y="99695"/>
                    <a:pt x="45355" y="99855"/>
                    <a:pt x="45332" y="100015"/>
                  </a:cubicBezTo>
                  <a:cubicBezTo>
                    <a:pt x="45286" y="100494"/>
                    <a:pt x="45378" y="100973"/>
                    <a:pt x="45218" y="101430"/>
                  </a:cubicBezTo>
                  <a:cubicBezTo>
                    <a:pt x="45195" y="101521"/>
                    <a:pt x="45195" y="101612"/>
                    <a:pt x="45172" y="101704"/>
                  </a:cubicBezTo>
                  <a:cubicBezTo>
                    <a:pt x="45172" y="101749"/>
                    <a:pt x="45172" y="101772"/>
                    <a:pt x="45172" y="101818"/>
                  </a:cubicBezTo>
                  <a:cubicBezTo>
                    <a:pt x="44761" y="102206"/>
                    <a:pt x="44875" y="102662"/>
                    <a:pt x="45195" y="103119"/>
                  </a:cubicBezTo>
                  <a:cubicBezTo>
                    <a:pt x="45104" y="103164"/>
                    <a:pt x="45058" y="103233"/>
                    <a:pt x="45012" y="103324"/>
                  </a:cubicBezTo>
                  <a:cubicBezTo>
                    <a:pt x="44944" y="103552"/>
                    <a:pt x="44875" y="103781"/>
                    <a:pt x="44830" y="104009"/>
                  </a:cubicBezTo>
                  <a:cubicBezTo>
                    <a:pt x="44716" y="104534"/>
                    <a:pt x="44761" y="105036"/>
                    <a:pt x="44784" y="105561"/>
                  </a:cubicBezTo>
                  <a:cubicBezTo>
                    <a:pt x="44784" y="105789"/>
                    <a:pt x="44853" y="106018"/>
                    <a:pt x="44875" y="106246"/>
                  </a:cubicBezTo>
                  <a:cubicBezTo>
                    <a:pt x="44830" y="106246"/>
                    <a:pt x="44807" y="106246"/>
                    <a:pt x="44784" y="106269"/>
                  </a:cubicBezTo>
                  <a:cubicBezTo>
                    <a:pt x="44556" y="106543"/>
                    <a:pt x="44601" y="106908"/>
                    <a:pt x="44465" y="107205"/>
                  </a:cubicBezTo>
                  <a:cubicBezTo>
                    <a:pt x="44442" y="107296"/>
                    <a:pt x="44419" y="107410"/>
                    <a:pt x="44419" y="107501"/>
                  </a:cubicBezTo>
                  <a:cubicBezTo>
                    <a:pt x="44419" y="107889"/>
                    <a:pt x="44328" y="108300"/>
                    <a:pt x="44647" y="108620"/>
                  </a:cubicBezTo>
                  <a:cubicBezTo>
                    <a:pt x="44579" y="108665"/>
                    <a:pt x="44510" y="108711"/>
                    <a:pt x="44465" y="108779"/>
                  </a:cubicBezTo>
                  <a:cubicBezTo>
                    <a:pt x="44145" y="109556"/>
                    <a:pt x="44145" y="110377"/>
                    <a:pt x="44282" y="111199"/>
                  </a:cubicBezTo>
                  <a:cubicBezTo>
                    <a:pt x="44305" y="111222"/>
                    <a:pt x="44305" y="111245"/>
                    <a:pt x="44328" y="111267"/>
                  </a:cubicBezTo>
                  <a:cubicBezTo>
                    <a:pt x="44259" y="111336"/>
                    <a:pt x="44213" y="111404"/>
                    <a:pt x="44259" y="111564"/>
                  </a:cubicBezTo>
                  <a:cubicBezTo>
                    <a:pt x="44419" y="111587"/>
                    <a:pt x="44579" y="111587"/>
                    <a:pt x="44647" y="111747"/>
                  </a:cubicBezTo>
                  <a:cubicBezTo>
                    <a:pt x="44853" y="111678"/>
                    <a:pt x="44830" y="111519"/>
                    <a:pt x="44784" y="111359"/>
                  </a:cubicBezTo>
                  <a:cubicBezTo>
                    <a:pt x="45012" y="110400"/>
                    <a:pt x="45172" y="109441"/>
                    <a:pt x="45172" y="108460"/>
                  </a:cubicBezTo>
                  <a:cubicBezTo>
                    <a:pt x="45172" y="108346"/>
                    <a:pt x="45195" y="108232"/>
                    <a:pt x="45195" y="108118"/>
                  </a:cubicBezTo>
                  <a:cubicBezTo>
                    <a:pt x="45492" y="107661"/>
                    <a:pt x="45332" y="107136"/>
                    <a:pt x="45400" y="106634"/>
                  </a:cubicBezTo>
                  <a:lnTo>
                    <a:pt x="45400" y="106634"/>
                  </a:lnTo>
                  <a:lnTo>
                    <a:pt x="45378" y="106657"/>
                  </a:lnTo>
                  <a:cubicBezTo>
                    <a:pt x="45606" y="106360"/>
                    <a:pt x="45515" y="106040"/>
                    <a:pt x="45537" y="105721"/>
                  </a:cubicBezTo>
                  <a:cubicBezTo>
                    <a:pt x="45606" y="105493"/>
                    <a:pt x="45606" y="105242"/>
                    <a:pt x="45560" y="105013"/>
                  </a:cubicBezTo>
                  <a:cubicBezTo>
                    <a:pt x="45834" y="104602"/>
                    <a:pt x="45743" y="104146"/>
                    <a:pt x="45743" y="103712"/>
                  </a:cubicBezTo>
                  <a:cubicBezTo>
                    <a:pt x="45925" y="103301"/>
                    <a:pt x="45903" y="102868"/>
                    <a:pt x="45880" y="102411"/>
                  </a:cubicBezTo>
                  <a:cubicBezTo>
                    <a:pt x="45971" y="101635"/>
                    <a:pt x="46222" y="100859"/>
                    <a:pt x="46108" y="100060"/>
                  </a:cubicBezTo>
                  <a:cubicBezTo>
                    <a:pt x="46336" y="99649"/>
                    <a:pt x="46199" y="99193"/>
                    <a:pt x="46313" y="98782"/>
                  </a:cubicBezTo>
                  <a:cubicBezTo>
                    <a:pt x="46336" y="98759"/>
                    <a:pt x="46359" y="98736"/>
                    <a:pt x="46359" y="98736"/>
                  </a:cubicBezTo>
                  <a:cubicBezTo>
                    <a:pt x="46359" y="98668"/>
                    <a:pt x="46336" y="98622"/>
                    <a:pt x="46313" y="98577"/>
                  </a:cubicBezTo>
                  <a:cubicBezTo>
                    <a:pt x="46564" y="98052"/>
                    <a:pt x="46473" y="97504"/>
                    <a:pt x="46473" y="96956"/>
                  </a:cubicBezTo>
                  <a:cubicBezTo>
                    <a:pt x="46701" y="96773"/>
                    <a:pt x="46542" y="96591"/>
                    <a:pt x="46496" y="96408"/>
                  </a:cubicBezTo>
                  <a:cubicBezTo>
                    <a:pt x="46838" y="95906"/>
                    <a:pt x="46633" y="95335"/>
                    <a:pt x="46679" y="94788"/>
                  </a:cubicBezTo>
                  <a:cubicBezTo>
                    <a:pt x="46724" y="94673"/>
                    <a:pt x="46770" y="94559"/>
                    <a:pt x="46793" y="94445"/>
                  </a:cubicBezTo>
                  <a:cubicBezTo>
                    <a:pt x="46998" y="92665"/>
                    <a:pt x="47204" y="90907"/>
                    <a:pt x="47386" y="89150"/>
                  </a:cubicBezTo>
                  <a:cubicBezTo>
                    <a:pt x="47592" y="88921"/>
                    <a:pt x="47523" y="88625"/>
                    <a:pt x="47546" y="88374"/>
                  </a:cubicBezTo>
                  <a:cubicBezTo>
                    <a:pt x="47660" y="87095"/>
                    <a:pt x="47729" y="85817"/>
                    <a:pt x="47911" y="84539"/>
                  </a:cubicBezTo>
                  <a:cubicBezTo>
                    <a:pt x="47911" y="84379"/>
                    <a:pt x="47934" y="84219"/>
                    <a:pt x="47957" y="84060"/>
                  </a:cubicBezTo>
                  <a:cubicBezTo>
                    <a:pt x="48162" y="83558"/>
                    <a:pt x="48094" y="83055"/>
                    <a:pt x="48094" y="82530"/>
                  </a:cubicBezTo>
                  <a:cubicBezTo>
                    <a:pt x="48162" y="82416"/>
                    <a:pt x="48162" y="82302"/>
                    <a:pt x="48139" y="82165"/>
                  </a:cubicBezTo>
                  <a:cubicBezTo>
                    <a:pt x="48254" y="82051"/>
                    <a:pt x="48162" y="81937"/>
                    <a:pt x="48139" y="81800"/>
                  </a:cubicBezTo>
                  <a:cubicBezTo>
                    <a:pt x="48139" y="81823"/>
                    <a:pt x="48139" y="81823"/>
                    <a:pt x="48117" y="81823"/>
                  </a:cubicBezTo>
                  <a:cubicBezTo>
                    <a:pt x="48368" y="80864"/>
                    <a:pt x="48459" y="79883"/>
                    <a:pt x="48505" y="78901"/>
                  </a:cubicBezTo>
                  <a:cubicBezTo>
                    <a:pt x="48733" y="77874"/>
                    <a:pt x="48756" y="76824"/>
                    <a:pt x="48847" y="75774"/>
                  </a:cubicBezTo>
                  <a:cubicBezTo>
                    <a:pt x="49030" y="75249"/>
                    <a:pt x="48801" y="74679"/>
                    <a:pt x="49007" y="74131"/>
                  </a:cubicBezTo>
                  <a:cubicBezTo>
                    <a:pt x="49030" y="74085"/>
                    <a:pt x="49030" y="74017"/>
                    <a:pt x="49030" y="73948"/>
                  </a:cubicBezTo>
                  <a:cubicBezTo>
                    <a:pt x="49235" y="72875"/>
                    <a:pt x="49372" y="71803"/>
                    <a:pt x="49418" y="70707"/>
                  </a:cubicBezTo>
                  <a:cubicBezTo>
                    <a:pt x="49669" y="70296"/>
                    <a:pt x="49486" y="69817"/>
                    <a:pt x="49577" y="69383"/>
                  </a:cubicBezTo>
                  <a:cubicBezTo>
                    <a:pt x="49692" y="68539"/>
                    <a:pt x="49851" y="67694"/>
                    <a:pt x="49806" y="66827"/>
                  </a:cubicBezTo>
                  <a:cubicBezTo>
                    <a:pt x="49828" y="66690"/>
                    <a:pt x="49874" y="66576"/>
                    <a:pt x="49897" y="66461"/>
                  </a:cubicBezTo>
                  <a:cubicBezTo>
                    <a:pt x="49965" y="66165"/>
                    <a:pt x="49988" y="65845"/>
                    <a:pt x="49943" y="65548"/>
                  </a:cubicBezTo>
                  <a:cubicBezTo>
                    <a:pt x="50011" y="65069"/>
                    <a:pt x="50057" y="64590"/>
                    <a:pt x="50125" y="64088"/>
                  </a:cubicBezTo>
                  <a:cubicBezTo>
                    <a:pt x="50422" y="63517"/>
                    <a:pt x="50171" y="62855"/>
                    <a:pt x="50353" y="62239"/>
                  </a:cubicBezTo>
                  <a:cubicBezTo>
                    <a:pt x="50536" y="61600"/>
                    <a:pt x="50513" y="60938"/>
                    <a:pt x="50490" y="60276"/>
                  </a:cubicBezTo>
                  <a:cubicBezTo>
                    <a:pt x="50650" y="59933"/>
                    <a:pt x="50696" y="59568"/>
                    <a:pt x="50696" y="59203"/>
                  </a:cubicBezTo>
                  <a:cubicBezTo>
                    <a:pt x="50719" y="59066"/>
                    <a:pt x="50764" y="58929"/>
                    <a:pt x="50764" y="58792"/>
                  </a:cubicBezTo>
                  <a:cubicBezTo>
                    <a:pt x="50901" y="58016"/>
                    <a:pt x="50924" y="57217"/>
                    <a:pt x="50993" y="56418"/>
                  </a:cubicBezTo>
                  <a:cubicBezTo>
                    <a:pt x="51061" y="56167"/>
                    <a:pt x="51312" y="56076"/>
                    <a:pt x="51472" y="55916"/>
                  </a:cubicBezTo>
                  <a:lnTo>
                    <a:pt x="51540" y="55916"/>
                  </a:lnTo>
                  <a:lnTo>
                    <a:pt x="51586" y="55871"/>
                  </a:lnTo>
                  <a:cubicBezTo>
                    <a:pt x="51723" y="55871"/>
                    <a:pt x="51860" y="55825"/>
                    <a:pt x="51951" y="55711"/>
                  </a:cubicBezTo>
                  <a:cubicBezTo>
                    <a:pt x="51984" y="55715"/>
                    <a:pt x="52016" y="55718"/>
                    <a:pt x="52047" y="55718"/>
                  </a:cubicBezTo>
                  <a:cubicBezTo>
                    <a:pt x="52166" y="55718"/>
                    <a:pt x="52267" y="55678"/>
                    <a:pt x="52339" y="55551"/>
                  </a:cubicBezTo>
                  <a:cubicBezTo>
                    <a:pt x="52476" y="55528"/>
                    <a:pt x="52636" y="55482"/>
                    <a:pt x="52727" y="55346"/>
                  </a:cubicBezTo>
                  <a:cubicBezTo>
                    <a:pt x="52933" y="55300"/>
                    <a:pt x="53138" y="55254"/>
                    <a:pt x="53321" y="55163"/>
                  </a:cubicBezTo>
                  <a:cubicBezTo>
                    <a:pt x="54279" y="54615"/>
                    <a:pt x="55033" y="54433"/>
                    <a:pt x="54051" y="53017"/>
                  </a:cubicBezTo>
                  <a:cubicBezTo>
                    <a:pt x="54006" y="52949"/>
                    <a:pt x="53983" y="52858"/>
                    <a:pt x="53937" y="52766"/>
                  </a:cubicBezTo>
                  <a:cubicBezTo>
                    <a:pt x="53937" y="52333"/>
                    <a:pt x="53709" y="51990"/>
                    <a:pt x="53412" y="51671"/>
                  </a:cubicBezTo>
                  <a:cubicBezTo>
                    <a:pt x="53435" y="51465"/>
                    <a:pt x="53435" y="51260"/>
                    <a:pt x="53229" y="51123"/>
                  </a:cubicBezTo>
                  <a:cubicBezTo>
                    <a:pt x="53207" y="50986"/>
                    <a:pt x="53229" y="50826"/>
                    <a:pt x="53047" y="50735"/>
                  </a:cubicBezTo>
                  <a:cubicBezTo>
                    <a:pt x="52796" y="50210"/>
                    <a:pt x="52750" y="49571"/>
                    <a:pt x="52294" y="49137"/>
                  </a:cubicBezTo>
                  <a:cubicBezTo>
                    <a:pt x="52294" y="49046"/>
                    <a:pt x="52248" y="48954"/>
                    <a:pt x="52157" y="48932"/>
                  </a:cubicBezTo>
                  <a:cubicBezTo>
                    <a:pt x="52134" y="48863"/>
                    <a:pt x="52134" y="48818"/>
                    <a:pt x="52111" y="48749"/>
                  </a:cubicBezTo>
                  <a:cubicBezTo>
                    <a:pt x="51974" y="48544"/>
                    <a:pt x="52294" y="48201"/>
                    <a:pt x="51928" y="48041"/>
                  </a:cubicBezTo>
                  <a:cubicBezTo>
                    <a:pt x="51883" y="47973"/>
                    <a:pt x="51814" y="47904"/>
                    <a:pt x="51746" y="47836"/>
                  </a:cubicBezTo>
                  <a:cubicBezTo>
                    <a:pt x="51746" y="47494"/>
                    <a:pt x="51655" y="47197"/>
                    <a:pt x="51403" y="46923"/>
                  </a:cubicBezTo>
                  <a:cubicBezTo>
                    <a:pt x="51403" y="46877"/>
                    <a:pt x="51381" y="46809"/>
                    <a:pt x="51358" y="46763"/>
                  </a:cubicBezTo>
                  <a:lnTo>
                    <a:pt x="51244" y="46512"/>
                  </a:lnTo>
                  <a:cubicBezTo>
                    <a:pt x="51107" y="46078"/>
                    <a:pt x="50970" y="45645"/>
                    <a:pt x="50673" y="45280"/>
                  </a:cubicBezTo>
                  <a:cubicBezTo>
                    <a:pt x="50559" y="45029"/>
                    <a:pt x="50445" y="44755"/>
                    <a:pt x="50331" y="44504"/>
                  </a:cubicBezTo>
                  <a:cubicBezTo>
                    <a:pt x="50331" y="44458"/>
                    <a:pt x="50308" y="44412"/>
                    <a:pt x="50262" y="44367"/>
                  </a:cubicBezTo>
                  <a:lnTo>
                    <a:pt x="50148" y="44138"/>
                  </a:lnTo>
                  <a:cubicBezTo>
                    <a:pt x="50148" y="44093"/>
                    <a:pt x="50125" y="44047"/>
                    <a:pt x="50080" y="44024"/>
                  </a:cubicBezTo>
                  <a:cubicBezTo>
                    <a:pt x="49988" y="43819"/>
                    <a:pt x="49943" y="43591"/>
                    <a:pt x="49760" y="43454"/>
                  </a:cubicBezTo>
                  <a:cubicBezTo>
                    <a:pt x="49760" y="43317"/>
                    <a:pt x="49692" y="43202"/>
                    <a:pt x="49555" y="43111"/>
                  </a:cubicBezTo>
                  <a:cubicBezTo>
                    <a:pt x="49532" y="42997"/>
                    <a:pt x="49486" y="42929"/>
                    <a:pt x="49395" y="42906"/>
                  </a:cubicBezTo>
                  <a:cubicBezTo>
                    <a:pt x="49052" y="42244"/>
                    <a:pt x="48596" y="41650"/>
                    <a:pt x="48117" y="41103"/>
                  </a:cubicBezTo>
                  <a:cubicBezTo>
                    <a:pt x="48117" y="40988"/>
                    <a:pt x="48094" y="40920"/>
                    <a:pt x="48002" y="40874"/>
                  </a:cubicBezTo>
                  <a:cubicBezTo>
                    <a:pt x="47204" y="39847"/>
                    <a:pt x="46382" y="38820"/>
                    <a:pt x="45378" y="37998"/>
                  </a:cubicBezTo>
                  <a:cubicBezTo>
                    <a:pt x="45309" y="37930"/>
                    <a:pt x="45241" y="37861"/>
                    <a:pt x="45172" y="37816"/>
                  </a:cubicBezTo>
                  <a:cubicBezTo>
                    <a:pt x="45126" y="37656"/>
                    <a:pt x="45012" y="37587"/>
                    <a:pt x="44853" y="37565"/>
                  </a:cubicBezTo>
                  <a:cubicBezTo>
                    <a:pt x="44579" y="37245"/>
                    <a:pt x="44305" y="36903"/>
                    <a:pt x="43917" y="36720"/>
                  </a:cubicBezTo>
                  <a:cubicBezTo>
                    <a:pt x="43871" y="36606"/>
                    <a:pt x="43825" y="36560"/>
                    <a:pt x="43711" y="36560"/>
                  </a:cubicBezTo>
                  <a:lnTo>
                    <a:pt x="43711" y="36538"/>
                  </a:lnTo>
                  <a:cubicBezTo>
                    <a:pt x="43255" y="36127"/>
                    <a:pt x="42798" y="35761"/>
                    <a:pt x="42250" y="35465"/>
                  </a:cubicBezTo>
                  <a:cubicBezTo>
                    <a:pt x="41999" y="35214"/>
                    <a:pt x="41680" y="35054"/>
                    <a:pt x="41337" y="34894"/>
                  </a:cubicBezTo>
                  <a:cubicBezTo>
                    <a:pt x="40470" y="34164"/>
                    <a:pt x="39420" y="33776"/>
                    <a:pt x="38416" y="33274"/>
                  </a:cubicBezTo>
                  <a:cubicBezTo>
                    <a:pt x="38215" y="33173"/>
                    <a:pt x="38032" y="33037"/>
                    <a:pt x="37804" y="33037"/>
                  </a:cubicBezTo>
                  <a:cubicBezTo>
                    <a:pt x="37773" y="33037"/>
                    <a:pt x="37741" y="33040"/>
                    <a:pt x="37708" y="33045"/>
                  </a:cubicBezTo>
                  <a:cubicBezTo>
                    <a:pt x="37160" y="32657"/>
                    <a:pt x="36544" y="32497"/>
                    <a:pt x="35905" y="32292"/>
                  </a:cubicBezTo>
                  <a:cubicBezTo>
                    <a:pt x="35604" y="32091"/>
                    <a:pt x="35267" y="32014"/>
                    <a:pt x="34926" y="32014"/>
                  </a:cubicBezTo>
                  <a:cubicBezTo>
                    <a:pt x="34879" y="32014"/>
                    <a:pt x="34833" y="32015"/>
                    <a:pt x="34787" y="32018"/>
                  </a:cubicBezTo>
                  <a:cubicBezTo>
                    <a:pt x="34672" y="31995"/>
                    <a:pt x="34558" y="31972"/>
                    <a:pt x="34467" y="31927"/>
                  </a:cubicBezTo>
                  <a:cubicBezTo>
                    <a:pt x="34335" y="31811"/>
                    <a:pt x="34190" y="31779"/>
                    <a:pt x="34042" y="31779"/>
                  </a:cubicBezTo>
                  <a:cubicBezTo>
                    <a:pt x="33986" y="31779"/>
                    <a:pt x="33930" y="31784"/>
                    <a:pt x="33874" y="31790"/>
                  </a:cubicBezTo>
                  <a:cubicBezTo>
                    <a:pt x="33828" y="31744"/>
                    <a:pt x="33782" y="31744"/>
                    <a:pt x="33737" y="31744"/>
                  </a:cubicBezTo>
                  <a:cubicBezTo>
                    <a:pt x="33577" y="31584"/>
                    <a:pt x="33349" y="31607"/>
                    <a:pt x="33143" y="31584"/>
                  </a:cubicBezTo>
                  <a:cubicBezTo>
                    <a:pt x="32722" y="31447"/>
                    <a:pt x="32300" y="31398"/>
                    <a:pt x="31878" y="31398"/>
                  </a:cubicBezTo>
                  <a:cubicBezTo>
                    <a:pt x="31387" y="31398"/>
                    <a:pt x="30896" y="31465"/>
                    <a:pt x="30404" y="31539"/>
                  </a:cubicBezTo>
                  <a:cubicBezTo>
                    <a:pt x="30336" y="31539"/>
                    <a:pt x="30267" y="31539"/>
                    <a:pt x="30199" y="31562"/>
                  </a:cubicBezTo>
                  <a:cubicBezTo>
                    <a:pt x="30071" y="31536"/>
                    <a:pt x="29937" y="31504"/>
                    <a:pt x="29803" y="31504"/>
                  </a:cubicBezTo>
                  <a:cubicBezTo>
                    <a:pt x="29697" y="31504"/>
                    <a:pt x="29592" y="31524"/>
                    <a:pt x="29491" y="31584"/>
                  </a:cubicBezTo>
                  <a:cubicBezTo>
                    <a:pt x="29423" y="31526"/>
                    <a:pt x="29350" y="31509"/>
                    <a:pt x="29277" y="31509"/>
                  </a:cubicBezTo>
                  <a:cubicBezTo>
                    <a:pt x="29179" y="31509"/>
                    <a:pt x="29080" y="31539"/>
                    <a:pt x="28989" y="31539"/>
                  </a:cubicBezTo>
                  <a:cubicBezTo>
                    <a:pt x="28966" y="31541"/>
                    <a:pt x="28945" y="31542"/>
                    <a:pt x="28924" y="31542"/>
                  </a:cubicBezTo>
                  <a:cubicBezTo>
                    <a:pt x="28734" y="31542"/>
                    <a:pt x="28619" y="31448"/>
                    <a:pt x="28578" y="31242"/>
                  </a:cubicBezTo>
                  <a:cubicBezTo>
                    <a:pt x="28510" y="28617"/>
                    <a:pt x="28464" y="25992"/>
                    <a:pt x="28418" y="23390"/>
                  </a:cubicBezTo>
                  <a:cubicBezTo>
                    <a:pt x="28464" y="23253"/>
                    <a:pt x="28464" y="23139"/>
                    <a:pt x="28373" y="23025"/>
                  </a:cubicBezTo>
                  <a:cubicBezTo>
                    <a:pt x="28373" y="21130"/>
                    <a:pt x="28487" y="19259"/>
                    <a:pt x="28236" y="17364"/>
                  </a:cubicBezTo>
                  <a:cubicBezTo>
                    <a:pt x="28487" y="16520"/>
                    <a:pt x="28259" y="15652"/>
                    <a:pt x="28213" y="14808"/>
                  </a:cubicBezTo>
                  <a:cubicBezTo>
                    <a:pt x="28281" y="13461"/>
                    <a:pt x="28190" y="12114"/>
                    <a:pt x="28167" y="10791"/>
                  </a:cubicBezTo>
                  <a:cubicBezTo>
                    <a:pt x="28190" y="9672"/>
                    <a:pt x="28304" y="8577"/>
                    <a:pt x="28053" y="7481"/>
                  </a:cubicBezTo>
                  <a:cubicBezTo>
                    <a:pt x="28167" y="7321"/>
                    <a:pt x="28144" y="7139"/>
                    <a:pt x="28144" y="6956"/>
                  </a:cubicBezTo>
                  <a:cubicBezTo>
                    <a:pt x="28122" y="5906"/>
                    <a:pt x="28099" y="4879"/>
                    <a:pt x="28053" y="3829"/>
                  </a:cubicBezTo>
                  <a:cubicBezTo>
                    <a:pt x="28053" y="2802"/>
                    <a:pt x="28076" y="1775"/>
                    <a:pt x="28030" y="748"/>
                  </a:cubicBezTo>
                  <a:cubicBezTo>
                    <a:pt x="28030" y="254"/>
                    <a:pt x="27864" y="0"/>
                    <a:pt x="27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223;p55"/>
            <p:cNvSpPr/>
            <p:nvPr/>
          </p:nvSpPr>
          <p:spPr>
            <a:xfrm rot="588520">
              <a:off x="6760610" y="1936655"/>
              <a:ext cx="207763" cy="124692"/>
            </a:xfrm>
            <a:custGeom>
              <a:avLst/>
              <a:gdLst/>
              <a:ahLst/>
              <a:cxnLst/>
              <a:rect l="l" t="t" r="r" b="b"/>
              <a:pathLst>
                <a:path w="7328" h="4398" extrusionOk="0">
                  <a:moveTo>
                    <a:pt x="6838" y="1"/>
                  </a:moveTo>
                  <a:cubicBezTo>
                    <a:pt x="6764" y="1"/>
                    <a:pt x="6678" y="25"/>
                    <a:pt x="6574" y="82"/>
                  </a:cubicBezTo>
                  <a:cubicBezTo>
                    <a:pt x="6392" y="196"/>
                    <a:pt x="6186" y="265"/>
                    <a:pt x="6004" y="356"/>
                  </a:cubicBezTo>
                  <a:cubicBezTo>
                    <a:pt x="5867" y="379"/>
                    <a:pt x="5753" y="448"/>
                    <a:pt x="5638" y="562"/>
                  </a:cubicBezTo>
                  <a:cubicBezTo>
                    <a:pt x="5501" y="562"/>
                    <a:pt x="5364" y="585"/>
                    <a:pt x="5319" y="767"/>
                  </a:cubicBezTo>
                  <a:lnTo>
                    <a:pt x="5319" y="790"/>
                  </a:lnTo>
                  <a:cubicBezTo>
                    <a:pt x="5113" y="836"/>
                    <a:pt x="4931" y="904"/>
                    <a:pt x="4748" y="973"/>
                  </a:cubicBezTo>
                  <a:cubicBezTo>
                    <a:pt x="3835" y="1406"/>
                    <a:pt x="2922" y="1886"/>
                    <a:pt x="2146" y="2570"/>
                  </a:cubicBezTo>
                  <a:cubicBezTo>
                    <a:pt x="2078" y="2570"/>
                    <a:pt x="2032" y="2593"/>
                    <a:pt x="2009" y="2639"/>
                  </a:cubicBezTo>
                  <a:cubicBezTo>
                    <a:pt x="1712" y="2730"/>
                    <a:pt x="1530" y="2981"/>
                    <a:pt x="1279" y="3141"/>
                  </a:cubicBezTo>
                  <a:cubicBezTo>
                    <a:pt x="1165" y="3141"/>
                    <a:pt x="1119" y="3209"/>
                    <a:pt x="1096" y="3324"/>
                  </a:cubicBezTo>
                  <a:cubicBezTo>
                    <a:pt x="845" y="3483"/>
                    <a:pt x="594" y="3666"/>
                    <a:pt x="343" y="3849"/>
                  </a:cubicBezTo>
                  <a:cubicBezTo>
                    <a:pt x="92" y="3940"/>
                    <a:pt x="1" y="4168"/>
                    <a:pt x="1" y="4396"/>
                  </a:cubicBezTo>
                  <a:cubicBezTo>
                    <a:pt x="42" y="4396"/>
                    <a:pt x="83" y="4397"/>
                    <a:pt x="123" y="4397"/>
                  </a:cubicBezTo>
                  <a:cubicBezTo>
                    <a:pt x="285" y="4397"/>
                    <a:pt x="439" y="4383"/>
                    <a:pt x="548" y="4237"/>
                  </a:cubicBezTo>
                  <a:cubicBezTo>
                    <a:pt x="868" y="4122"/>
                    <a:pt x="1096" y="3940"/>
                    <a:pt x="1279" y="3689"/>
                  </a:cubicBezTo>
                  <a:cubicBezTo>
                    <a:pt x="1530" y="3506"/>
                    <a:pt x="1781" y="3324"/>
                    <a:pt x="2009" y="3164"/>
                  </a:cubicBezTo>
                  <a:cubicBezTo>
                    <a:pt x="2260" y="3118"/>
                    <a:pt x="2443" y="3004"/>
                    <a:pt x="2580" y="2799"/>
                  </a:cubicBezTo>
                  <a:cubicBezTo>
                    <a:pt x="3653" y="2045"/>
                    <a:pt x="4862" y="1543"/>
                    <a:pt x="6026" y="950"/>
                  </a:cubicBezTo>
                  <a:lnTo>
                    <a:pt x="6026" y="927"/>
                  </a:lnTo>
                  <a:cubicBezTo>
                    <a:pt x="6070" y="933"/>
                    <a:pt x="6114" y="938"/>
                    <a:pt x="6156" y="938"/>
                  </a:cubicBezTo>
                  <a:cubicBezTo>
                    <a:pt x="6269" y="938"/>
                    <a:pt x="6371" y="906"/>
                    <a:pt x="6437" y="790"/>
                  </a:cubicBezTo>
                  <a:cubicBezTo>
                    <a:pt x="6711" y="699"/>
                    <a:pt x="7031" y="653"/>
                    <a:pt x="7327" y="402"/>
                  </a:cubicBezTo>
                  <a:cubicBezTo>
                    <a:pt x="7174" y="214"/>
                    <a:pt x="7058" y="1"/>
                    <a:pt x="6838" y="1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24;p55"/>
            <p:cNvSpPr/>
            <p:nvPr/>
          </p:nvSpPr>
          <p:spPr>
            <a:xfrm rot="588520">
              <a:off x="6614847" y="2031258"/>
              <a:ext cx="126875" cy="133254"/>
            </a:xfrm>
            <a:custGeom>
              <a:avLst/>
              <a:gdLst/>
              <a:ahLst/>
              <a:cxnLst/>
              <a:rect l="l" t="t" r="r" b="b"/>
              <a:pathLst>
                <a:path w="4475" h="4700" extrusionOk="0">
                  <a:moveTo>
                    <a:pt x="4298" y="0"/>
                  </a:moveTo>
                  <a:cubicBezTo>
                    <a:pt x="3938" y="0"/>
                    <a:pt x="3784" y="334"/>
                    <a:pt x="3539" y="539"/>
                  </a:cubicBezTo>
                  <a:cubicBezTo>
                    <a:pt x="2968" y="950"/>
                    <a:pt x="2511" y="1475"/>
                    <a:pt x="2078" y="2023"/>
                  </a:cubicBezTo>
                  <a:cubicBezTo>
                    <a:pt x="1964" y="2137"/>
                    <a:pt x="1849" y="2274"/>
                    <a:pt x="1735" y="2411"/>
                  </a:cubicBezTo>
                  <a:cubicBezTo>
                    <a:pt x="1644" y="2411"/>
                    <a:pt x="1576" y="2479"/>
                    <a:pt x="1530" y="2571"/>
                  </a:cubicBezTo>
                  <a:lnTo>
                    <a:pt x="594" y="3643"/>
                  </a:lnTo>
                  <a:cubicBezTo>
                    <a:pt x="366" y="3963"/>
                    <a:pt x="46" y="4237"/>
                    <a:pt x="1" y="4671"/>
                  </a:cubicBezTo>
                  <a:cubicBezTo>
                    <a:pt x="74" y="4671"/>
                    <a:pt x="147" y="4700"/>
                    <a:pt x="185" y="4700"/>
                  </a:cubicBezTo>
                  <a:cubicBezTo>
                    <a:pt x="194" y="4700"/>
                    <a:pt x="201" y="4698"/>
                    <a:pt x="206" y="4693"/>
                  </a:cubicBezTo>
                  <a:cubicBezTo>
                    <a:pt x="411" y="4488"/>
                    <a:pt x="617" y="4260"/>
                    <a:pt x="822" y="4054"/>
                  </a:cubicBezTo>
                  <a:cubicBezTo>
                    <a:pt x="1119" y="3689"/>
                    <a:pt x="1416" y="3301"/>
                    <a:pt x="1712" y="2936"/>
                  </a:cubicBezTo>
                  <a:cubicBezTo>
                    <a:pt x="1895" y="2844"/>
                    <a:pt x="2032" y="2753"/>
                    <a:pt x="2101" y="2571"/>
                  </a:cubicBezTo>
                  <a:cubicBezTo>
                    <a:pt x="2260" y="2479"/>
                    <a:pt x="2352" y="2342"/>
                    <a:pt x="2443" y="2183"/>
                  </a:cubicBezTo>
                  <a:cubicBezTo>
                    <a:pt x="2922" y="1703"/>
                    <a:pt x="3424" y="1224"/>
                    <a:pt x="3927" y="745"/>
                  </a:cubicBezTo>
                  <a:cubicBezTo>
                    <a:pt x="4223" y="608"/>
                    <a:pt x="4474" y="402"/>
                    <a:pt x="4429" y="14"/>
                  </a:cubicBezTo>
                  <a:cubicBezTo>
                    <a:pt x="4382" y="5"/>
                    <a:pt x="4338" y="0"/>
                    <a:pt x="4298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25;p55"/>
            <p:cNvSpPr/>
            <p:nvPr/>
          </p:nvSpPr>
          <p:spPr>
            <a:xfrm rot="588520">
              <a:off x="6750752" y="2043266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6;p55"/>
            <p:cNvSpPr/>
            <p:nvPr/>
          </p:nvSpPr>
          <p:spPr>
            <a:xfrm rot="588520">
              <a:off x="6750807" y="2042619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lnTo>
                    <a:pt x="1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4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27;p55"/>
            <p:cNvSpPr/>
            <p:nvPr/>
          </p:nvSpPr>
          <p:spPr>
            <a:xfrm rot="588520">
              <a:off x="7197310" y="3078405"/>
              <a:ext cx="17522" cy="19960"/>
            </a:xfrm>
            <a:custGeom>
              <a:avLst/>
              <a:gdLst/>
              <a:ahLst/>
              <a:cxnLst/>
              <a:rect l="l" t="t" r="r" b="b"/>
              <a:pathLst>
                <a:path w="618" h="704" extrusionOk="0">
                  <a:moveTo>
                    <a:pt x="442" y="1"/>
                  </a:moveTo>
                  <a:cubicBezTo>
                    <a:pt x="417" y="1"/>
                    <a:pt x="391" y="6"/>
                    <a:pt x="366" y="19"/>
                  </a:cubicBezTo>
                  <a:cubicBezTo>
                    <a:pt x="1" y="133"/>
                    <a:pt x="183" y="452"/>
                    <a:pt x="138" y="703"/>
                  </a:cubicBezTo>
                  <a:cubicBezTo>
                    <a:pt x="366" y="566"/>
                    <a:pt x="617" y="452"/>
                    <a:pt x="594" y="110"/>
                  </a:cubicBezTo>
                  <a:cubicBezTo>
                    <a:pt x="578" y="43"/>
                    <a:pt x="512" y="1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28;p55"/>
            <p:cNvSpPr/>
            <p:nvPr/>
          </p:nvSpPr>
          <p:spPr>
            <a:xfrm rot="588520">
              <a:off x="7144044" y="3067428"/>
              <a:ext cx="7797" cy="3913"/>
            </a:xfrm>
            <a:custGeom>
              <a:avLst/>
              <a:gdLst/>
              <a:ahLst/>
              <a:cxnLst/>
              <a:rect l="l" t="t" r="r" b="b"/>
              <a:pathLst>
                <a:path w="275" h="138" extrusionOk="0">
                  <a:moveTo>
                    <a:pt x="275" y="1"/>
                  </a:moveTo>
                  <a:cubicBezTo>
                    <a:pt x="206" y="1"/>
                    <a:pt x="161" y="1"/>
                    <a:pt x="92" y="24"/>
                  </a:cubicBezTo>
                  <a:cubicBezTo>
                    <a:pt x="24" y="47"/>
                    <a:pt x="1" y="92"/>
                    <a:pt x="69" y="138"/>
                  </a:cubicBezTo>
                  <a:cubicBezTo>
                    <a:pt x="115" y="138"/>
                    <a:pt x="184" y="92"/>
                    <a:pt x="229" y="69"/>
                  </a:cubicBezTo>
                  <a:cubicBezTo>
                    <a:pt x="229" y="47"/>
                    <a:pt x="252" y="24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29;p55"/>
            <p:cNvSpPr/>
            <p:nvPr/>
          </p:nvSpPr>
          <p:spPr>
            <a:xfrm rot="588520">
              <a:off x="7040202" y="3047203"/>
              <a:ext cx="3913" cy="7145"/>
            </a:xfrm>
            <a:custGeom>
              <a:avLst/>
              <a:gdLst/>
              <a:ahLst/>
              <a:cxnLst/>
              <a:rect l="l" t="t" r="r" b="b"/>
              <a:pathLst>
                <a:path w="138" h="252" extrusionOk="0">
                  <a:moveTo>
                    <a:pt x="137" y="0"/>
                  </a:moveTo>
                  <a:lnTo>
                    <a:pt x="137" y="0"/>
                  </a:lnTo>
                  <a:cubicBezTo>
                    <a:pt x="46" y="69"/>
                    <a:pt x="0" y="137"/>
                    <a:pt x="23" y="252"/>
                  </a:cubicBezTo>
                  <a:cubicBezTo>
                    <a:pt x="69" y="160"/>
                    <a:pt x="92" y="92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30;p55"/>
            <p:cNvSpPr/>
            <p:nvPr/>
          </p:nvSpPr>
          <p:spPr>
            <a:xfrm rot="588520">
              <a:off x="7104087" y="3094949"/>
              <a:ext cx="295115" cy="246038"/>
            </a:xfrm>
            <a:custGeom>
              <a:avLst/>
              <a:gdLst/>
              <a:ahLst/>
              <a:cxnLst/>
              <a:rect l="l" t="t" r="r" b="b"/>
              <a:pathLst>
                <a:path w="10409" h="8678" extrusionOk="0">
                  <a:moveTo>
                    <a:pt x="3766" y="1373"/>
                  </a:moveTo>
                  <a:cubicBezTo>
                    <a:pt x="3766" y="1396"/>
                    <a:pt x="3789" y="1396"/>
                    <a:pt x="3789" y="1419"/>
                  </a:cubicBezTo>
                  <a:cubicBezTo>
                    <a:pt x="3744" y="1419"/>
                    <a:pt x="3675" y="1442"/>
                    <a:pt x="3698" y="1510"/>
                  </a:cubicBezTo>
                  <a:cubicBezTo>
                    <a:pt x="3721" y="1533"/>
                    <a:pt x="3721" y="1556"/>
                    <a:pt x="3744" y="1579"/>
                  </a:cubicBezTo>
                  <a:cubicBezTo>
                    <a:pt x="3744" y="1624"/>
                    <a:pt x="3744" y="1670"/>
                    <a:pt x="3744" y="1716"/>
                  </a:cubicBezTo>
                  <a:lnTo>
                    <a:pt x="3744" y="1739"/>
                  </a:lnTo>
                  <a:lnTo>
                    <a:pt x="3470" y="1739"/>
                  </a:lnTo>
                  <a:cubicBezTo>
                    <a:pt x="3447" y="1647"/>
                    <a:pt x="3424" y="1579"/>
                    <a:pt x="3333" y="1556"/>
                  </a:cubicBezTo>
                  <a:cubicBezTo>
                    <a:pt x="3447" y="1510"/>
                    <a:pt x="3561" y="1465"/>
                    <a:pt x="3675" y="1419"/>
                  </a:cubicBezTo>
                  <a:cubicBezTo>
                    <a:pt x="3698" y="1396"/>
                    <a:pt x="3744" y="1373"/>
                    <a:pt x="3744" y="1373"/>
                  </a:cubicBezTo>
                  <a:close/>
                  <a:moveTo>
                    <a:pt x="4816" y="1807"/>
                  </a:moveTo>
                  <a:cubicBezTo>
                    <a:pt x="4862" y="1853"/>
                    <a:pt x="4908" y="1875"/>
                    <a:pt x="4953" y="1898"/>
                  </a:cubicBezTo>
                  <a:cubicBezTo>
                    <a:pt x="5045" y="2035"/>
                    <a:pt x="5227" y="2058"/>
                    <a:pt x="5341" y="2172"/>
                  </a:cubicBezTo>
                  <a:cubicBezTo>
                    <a:pt x="5262" y="2159"/>
                    <a:pt x="5183" y="2146"/>
                    <a:pt x="5104" y="2146"/>
                  </a:cubicBezTo>
                  <a:cubicBezTo>
                    <a:pt x="5046" y="2146"/>
                    <a:pt x="4988" y="2153"/>
                    <a:pt x="4931" y="2172"/>
                  </a:cubicBezTo>
                  <a:cubicBezTo>
                    <a:pt x="4976" y="2104"/>
                    <a:pt x="4953" y="2035"/>
                    <a:pt x="4931" y="1944"/>
                  </a:cubicBezTo>
                  <a:cubicBezTo>
                    <a:pt x="4908" y="1898"/>
                    <a:pt x="4839" y="1875"/>
                    <a:pt x="4816" y="1807"/>
                  </a:cubicBezTo>
                  <a:close/>
                  <a:moveTo>
                    <a:pt x="4018" y="3633"/>
                  </a:moveTo>
                  <a:lnTo>
                    <a:pt x="4018" y="3633"/>
                  </a:lnTo>
                  <a:cubicBezTo>
                    <a:pt x="3926" y="3770"/>
                    <a:pt x="3744" y="3816"/>
                    <a:pt x="3607" y="3884"/>
                  </a:cubicBezTo>
                  <a:cubicBezTo>
                    <a:pt x="3652" y="3861"/>
                    <a:pt x="3652" y="3816"/>
                    <a:pt x="3652" y="3770"/>
                  </a:cubicBezTo>
                  <a:cubicBezTo>
                    <a:pt x="3652" y="3702"/>
                    <a:pt x="3675" y="3656"/>
                    <a:pt x="3744" y="3656"/>
                  </a:cubicBezTo>
                  <a:cubicBezTo>
                    <a:pt x="3835" y="3656"/>
                    <a:pt x="3926" y="3656"/>
                    <a:pt x="4018" y="3633"/>
                  </a:cubicBezTo>
                  <a:close/>
                  <a:moveTo>
                    <a:pt x="6254" y="4432"/>
                  </a:moveTo>
                  <a:cubicBezTo>
                    <a:pt x="6277" y="4478"/>
                    <a:pt x="6300" y="4523"/>
                    <a:pt x="6323" y="4592"/>
                  </a:cubicBezTo>
                  <a:cubicBezTo>
                    <a:pt x="6414" y="4660"/>
                    <a:pt x="6460" y="4729"/>
                    <a:pt x="6483" y="4820"/>
                  </a:cubicBezTo>
                  <a:cubicBezTo>
                    <a:pt x="6437" y="4934"/>
                    <a:pt x="6323" y="5003"/>
                    <a:pt x="6163" y="5025"/>
                  </a:cubicBezTo>
                  <a:cubicBezTo>
                    <a:pt x="6140" y="4980"/>
                    <a:pt x="6117" y="4957"/>
                    <a:pt x="6117" y="4911"/>
                  </a:cubicBezTo>
                  <a:cubicBezTo>
                    <a:pt x="6072" y="4706"/>
                    <a:pt x="6026" y="4500"/>
                    <a:pt x="6254" y="4432"/>
                  </a:cubicBezTo>
                  <a:close/>
                  <a:moveTo>
                    <a:pt x="2191" y="5322"/>
                  </a:moveTo>
                  <a:lnTo>
                    <a:pt x="2191" y="5322"/>
                  </a:lnTo>
                  <a:cubicBezTo>
                    <a:pt x="2228" y="5327"/>
                    <a:pt x="2265" y="5329"/>
                    <a:pt x="2303" y="5329"/>
                  </a:cubicBezTo>
                  <a:cubicBezTo>
                    <a:pt x="2372" y="5329"/>
                    <a:pt x="2443" y="5324"/>
                    <a:pt x="2515" y="5324"/>
                  </a:cubicBezTo>
                  <a:cubicBezTo>
                    <a:pt x="2582" y="5324"/>
                    <a:pt x="2649" y="5328"/>
                    <a:pt x="2716" y="5345"/>
                  </a:cubicBezTo>
                  <a:cubicBezTo>
                    <a:pt x="2488" y="5436"/>
                    <a:pt x="2351" y="5596"/>
                    <a:pt x="2191" y="5779"/>
                  </a:cubicBezTo>
                  <a:cubicBezTo>
                    <a:pt x="2260" y="5619"/>
                    <a:pt x="2214" y="5482"/>
                    <a:pt x="2191" y="5322"/>
                  </a:cubicBezTo>
                  <a:close/>
                  <a:moveTo>
                    <a:pt x="1050" y="5938"/>
                  </a:moveTo>
                  <a:cubicBezTo>
                    <a:pt x="1050" y="5938"/>
                    <a:pt x="1050" y="5961"/>
                    <a:pt x="1050" y="5961"/>
                  </a:cubicBezTo>
                  <a:cubicBezTo>
                    <a:pt x="1050" y="5961"/>
                    <a:pt x="1027" y="5961"/>
                    <a:pt x="1027" y="5938"/>
                  </a:cubicBezTo>
                  <a:close/>
                  <a:moveTo>
                    <a:pt x="4818" y="0"/>
                  </a:moveTo>
                  <a:cubicBezTo>
                    <a:pt x="4583" y="0"/>
                    <a:pt x="4458" y="151"/>
                    <a:pt x="4520" y="552"/>
                  </a:cubicBezTo>
                  <a:cubicBezTo>
                    <a:pt x="4474" y="552"/>
                    <a:pt x="4428" y="552"/>
                    <a:pt x="4383" y="574"/>
                  </a:cubicBezTo>
                  <a:lnTo>
                    <a:pt x="4314" y="574"/>
                  </a:lnTo>
                  <a:cubicBezTo>
                    <a:pt x="4302" y="440"/>
                    <a:pt x="4244" y="397"/>
                    <a:pt x="4167" y="397"/>
                  </a:cubicBezTo>
                  <a:cubicBezTo>
                    <a:pt x="4102" y="397"/>
                    <a:pt x="4023" y="429"/>
                    <a:pt x="3949" y="460"/>
                  </a:cubicBezTo>
                  <a:lnTo>
                    <a:pt x="3949" y="574"/>
                  </a:lnTo>
                  <a:lnTo>
                    <a:pt x="3881" y="574"/>
                  </a:lnTo>
                  <a:cubicBezTo>
                    <a:pt x="3812" y="620"/>
                    <a:pt x="3744" y="643"/>
                    <a:pt x="3675" y="689"/>
                  </a:cubicBezTo>
                  <a:cubicBezTo>
                    <a:pt x="3561" y="757"/>
                    <a:pt x="3401" y="734"/>
                    <a:pt x="3264" y="757"/>
                  </a:cubicBezTo>
                  <a:cubicBezTo>
                    <a:pt x="3127" y="803"/>
                    <a:pt x="2990" y="894"/>
                    <a:pt x="2922" y="1031"/>
                  </a:cubicBezTo>
                  <a:cubicBezTo>
                    <a:pt x="2922" y="1077"/>
                    <a:pt x="2922" y="1099"/>
                    <a:pt x="2899" y="1145"/>
                  </a:cubicBezTo>
                  <a:cubicBezTo>
                    <a:pt x="2766" y="1259"/>
                    <a:pt x="2632" y="1390"/>
                    <a:pt x="2432" y="1390"/>
                  </a:cubicBezTo>
                  <a:cubicBezTo>
                    <a:pt x="2393" y="1390"/>
                    <a:pt x="2351" y="1385"/>
                    <a:pt x="2306" y="1373"/>
                  </a:cubicBezTo>
                  <a:lnTo>
                    <a:pt x="2123" y="1373"/>
                  </a:lnTo>
                  <a:cubicBezTo>
                    <a:pt x="1826" y="1853"/>
                    <a:pt x="1142" y="2012"/>
                    <a:pt x="1027" y="2652"/>
                  </a:cubicBezTo>
                  <a:cubicBezTo>
                    <a:pt x="994" y="2618"/>
                    <a:pt x="948" y="2597"/>
                    <a:pt x="890" y="2597"/>
                  </a:cubicBezTo>
                  <a:cubicBezTo>
                    <a:pt x="869" y="2597"/>
                    <a:pt x="846" y="2600"/>
                    <a:pt x="822" y="2606"/>
                  </a:cubicBezTo>
                  <a:cubicBezTo>
                    <a:pt x="137" y="3610"/>
                    <a:pt x="0" y="4637"/>
                    <a:pt x="480" y="5756"/>
                  </a:cubicBezTo>
                  <a:cubicBezTo>
                    <a:pt x="731" y="6441"/>
                    <a:pt x="1142" y="6988"/>
                    <a:pt x="1758" y="7399"/>
                  </a:cubicBezTo>
                  <a:cubicBezTo>
                    <a:pt x="1872" y="7673"/>
                    <a:pt x="1758" y="8038"/>
                    <a:pt x="2100" y="8221"/>
                  </a:cubicBezTo>
                  <a:cubicBezTo>
                    <a:pt x="2178" y="8283"/>
                    <a:pt x="2262" y="8300"/>
                    <a:pt x="2348" y="8300"/>
                  </a:cubicBezTo>
                  <a:cubicBezTo>
                    <a:pt x="2451" y="8300"/>
                    <a:pt x="2559" y="8275"/>
                    <a:pt x="2666" y="8275"/>
                  </a:cubicBezTo>
                  <a:cubicBezTo>
                    <a:pt x="2729" y="8275"/>
                    <a:pt x="2792" y="8284"/>
                    <a:pt x="2853" y="8312"/>
                  </a:cubicBezTo>
                  <a:cubicBezTo>
                    <a:pt x="2899" y="8381"/>
                    <a:pt x="2968" y="8426"/>
                    <a:pt x="3036" y="8495"/>
                  </a:cubicBezTo>
                  <a:cubicBezTo>
                    <a:pt x="3127" y="8609"/>
                    <a:pt x="3219" y="8666"/>
                    <a:pt x="3310" y="8666"/>
                  </a:cubicBezTo>
                  <a:cubicBezTo>
                    <a:pt x="3401" y="8666"/>
                    <a:pt x="3493" y="8609"/>
                    <a:pt x="3584" y="8495"/>
                  </a:cubicBezTo>
                  <a:lnTo>
                    <a:pt x="3766" y="8495"/>
                  </a:lnTo>
                  <a:cubicBezTo>
                    <a:pt x="3858" y="8513"/>
                    <a:pt x="3980" y="8576"/>
                    <a:pt x="4047" y="8576"/>
                  </a:cubicBezTo>
                  <a:cubicBezTo>
                    <a:pt x="4064" y="8576"/>
                    <a:pt x="4077" y="8572"/>
                    <a:pt x="4086" y="8563"/>
                  </a:cubicBezTo>
                  <a:cubicBezTo>
                    <a:pt x="4175" y="8474"/>
                    <a:pt x="4250" y="8441"/>
                    <a:pt x="4316" y="8441"/>
                  </a:cubicBezTo>
                  <a:cubicBezTo>
                    <a:pt x="4454" y="8441"/>
                    <a:pt x="4556" y="8585"/>
                    <a:pt x="4679" y="8677"/>
                  </a:cubicBezTo>
                  <a:cubicBezTo>
                    <a:pt x="4908" y="8609"/>
                    <a:pt x="5159" y="8563"/>
                    <a:pt x="5410" y="8518"/>
                  </a:cubicBezTo>
                  <a:lnTo>
                    <a:pt x="5775" y="8518"/>
                  </a:lnTo>
                  <a:cubicBezTo>
                    <a:pt x="5798" y="8563"/>
                    <a:pt x="5826" y="8586"/>
                    <a:pt x="5858" y="8586"/>
                  </a:cubicBezTo>
                  <a:cubicBezTo>
                    <a:pt x="5889" y="8586"/>
                    <a:pt x="5923" y="8563"/>
                    <a:pt x="5958" y="8518"/>
                  </a:cubicBezTo>
                  <a:cubicBezTo>
                    <a:pt x="6140" y="8449"/>
                    <a:pt x="6323" y="8381"/>
                    <a:pt x="6505" y="8312"/>
                  </a:cubicBezTo>
                  <a:lnTo>
                    <a:pt x="6505" y="8335"/>
                  </a:lnTo>
                  <a:cubicBezTo>
                    <a:pt x="6505" y="8404"/>
                    <a:pt x="6505" y="8495"/>
                    <a:pt x="6597" y="8540"/>
                  </a:cubicBezTo>
                  <a:cubicBezTo>
                    <a:pt x="6620" y="8472"/>
                    <a:pt x="6642" y="8404"/>
                    <a:pt x="6688" y="8312"/>
                  </a:cubicBezTo>
                  <a:lnTo>
                    <a:pt x="6871" y="8312"/>
                  </a:lnTo>
                  <a:cubicBezTo>
                    <a:pt x="7030" y="8244"/>
                    <a:pt x="7167" y="8130"/>
                    <a:pt x="7236" y="7947"/>
                  </a:cubicBezTo>
                  <a:lnTo>
                    <a:pt x="7418" y="7947"/>
                  </a:lnTo>
                  <a:cubicBezTo>
                    <a:pt x="7418" y="8015"/>
                    <a:pt x="7418" y="8061"/>
                    <a:pt x="7418" y="8130"/>
                  </a:cubicBezTo>
                  <a:cubicBezTo>
                    <a:pt x="7464" y="8061"/>
                    <a:pt x="7533" y="8015"/>
                    <a:pt x="7601" y="7947"/>
                  </a:cubicBezTo>
                  <a:cubicBezTo>
                    <a:pt x="7670" y="7810"/>
                    <a:pt x="7807" y="7764"/>
                    <a:pt x="7966" y="7764"/>
                  </a:cubicBezTo>
                  <a:cubicBezTo>
                    <a:pt x="7966" y="7993"/>
                    <a:pt x="8080" y="8152"/>
                    <a:pt x="8309" y="8175"/>
                  </a:cubicBezTo>
                  <a:cubicBezTo>
                    <a:pt x="8320" y="8176"/>
                    <a:pt x="8330" y="8177"/>
                    <a:pt x="8339" y="8177"/>
                  </a:cubicBezTo>
                  <a:cubicBezTo>
                    <a:pt x="8574" y="8177"/>
                    <a:pt x="8473" y="7920"/>
                    <a:pt x="8583" y="7810"/>
                  </a:cubicBezTo>
                  <a:cubicBezTo>
                    <a:pt x="8628" y="7742"/>
                    <a:pt x="8651" y="7650"/>
                    <a:pt x="8697" y="7582"/>
                  </a:cubicBezTo>
                  <a:cubicBezTo>
                    <a:pt x="8811" y="7399"/>
                    <a:pt x="8925" y="7217"/>
                    <a:pt x="9062" y="7034"/>
                  </a:cubicBezTo>
                  <a:cubicBezTo>
                    <a:pt x="9095" y="7034"/>
                    <a:pt x="9130" y="7035"/>
                    <a:pt x="9165" y="7035"/>
                  </a:cubicBezTo>
                  <a:cubicBezTo>
                    <a:pt x="9324" y="7035"/>
                    <a:pt x="9498" y="7019"/>
                    <a:pt x="9610" y="6851"/>
                  </a:cubicBezTo>
                  <a:cubicBezTo>
                    <a:pt x="9610" y="6737"/>
                    <a:pt x="9610" y="6600"/>
                    <a:pt x="9610" y="6486"/>
                  </a:cubicBezTo>
                  <a:cubicBezTo>
                    <a:pt x="9541" y="6441"/>
                    <a:pt x="9473" y="6372"/>
                    <a:pt x="9427" y="6304"/>
                  </a:cubicBezTo>
                  <a:cubicBezTo>
                    <a:pt x="9427" y="6189"/>
                    <a:pt x="9427" y="6053"/>
                    <a:pt x="9427" y="5938"/>
                  </a:cubicBezTo>
                  <a:cubicBezTo>
                    <a:pt x="9701" y="5779"/>
                    <a:pt x="9678" y="5322"/>
                    <a:pt x="10021" y="5231"/>
                  </a:cubicBezTo>
                  <a:cubicBezTo>
                    <a:pt x="10409" y="5117"/>
                    <a:pt x="10089" y="4843"/>
                    <a:pt x="10158" y="4660"/>
                  </a:cubicBezTo>
                  <a:cubicBezTo>
                    <a:pt x="9906" y="4181"/>
                    <a:pt x="9747" y="3633"/>
                    <a:pt x="9404" y="3245"/>
                  </a:cubicBezTo>
                  <a:cubicBezTo>
                    <a:pt x="9085" y="2880"/>
                    <a:pt x="8856" y="2515"/>
                    <a:pt x="8697" y="2104"/>
                  </a:cubicBezTo>
                  <a:cubicBezTo>
                    <a:pt x="8643" y="2077"/>
                    <a:pt x="8598" y="2066"/>
                    <a:pt x="8551" y="2066"/>
                  </a:cubicBezTo>
                  <a:cubicBezTo>
                    <a:pt x="8517" y="2066"/>
                    <a:pt x="8483" y="2071"/>
                    <a:pt x="8446" y="2081"/>
                  </a:cubicBezTo>
                  <a:cubicBezTo>
                    <a:pt x="8286" y="2195"/>
                    <a:pt x="8149" y="2309"/>
                    <a:pt x="8080" y="2492"/>
                  </a:cubicBezTo>
                  <a:cubicBezTo>
                    <a:pt x="8035" y="2492"/>
                    <a:pt x="7989" y="2469"/>
                    <a:pt x="7966" y="2469"/>
                  </a:cubicBezTo>
                  <a:cubicBezTo>
                    <a:pt x="7875" y="2355"/>
                    <a:pt x="7807" y="2218"/>
                    <a:pt x="7738" y="2104"/>
                  </a:cubicBezTo>
                  <a:cubicBezTo>
                    <a:pt x="7829" y="1967"/>
                    <a:pt x="7966" y="1921"/>
                    <a:pt x="8103" y="1853"/>
                  </a:cubicBezTo>
                  <a:cubicBezTo>
                    <a:pt x="7761" y="1579"/>
                    <a:pt x="7396" y="1282"/>
                    <a:pt x="7053" y="1008"/>
                  </a:cubicBezTo>
                  <a:cubicBezTo>
                    <a:pt x="7030" y="643"/>
                    <a:pt x="6757" y="643"/>
                    <a:pt x="6505" y="643"/>
                  </a:cubicBezTo>
                  <a:cubicBezTo>
                    <a:pt x="6505" y="529"/>
                    <a:pt x="6505" y="415"/>
                    <a:pt x="6483" y="278"/>
                  </a:cubicBezTo>
                  <a:cubicBezTo>
                    <a:pt x="6432" y="274"/>
                    <a:pt x="6382" y="272"/>
                    <a:pt x="6333" y="272"/>
                  </a:cubicBezTo>
                  <a:cubicBezTo>
                    <a:pt x="6070" y="272"/>
                    <a:pt x="5823" y="326"/>
                    <a:pt x="5592" y="460"/>
                  </a:cubicBezTo>
                  <a:cubicBezTo>
                    <a:pt x="5410" y="392"/>
                    <a:pt x="5296" y="278"/>
                    <a:pt x="5227" y="95"/>
                  </a:cubicBezTo>
                  <a:cubicBezTo>
                    <a:pt x="5071" y="36"/>
                    <a:pt x="4932" y="0"/>
                    <a:pt x="4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31;p55"/>
            <p:cNvSpPr/>
            <p:nvPr/>
          </p:nvSpPr>
          <p:spPr>
            <a:xfrm rot="588520">
              <a:off x="7272763" y="30995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32;p55"/>
            <p:cNvSpPr/>
            <p:nvPr/>
          </p:nvSpPr>
          <p:spPr>
            <a:xfrm rot="588520">
              <a:off x="7330673" y="3161899"/>
              <a:ext cx="24609" cy="20215"/>
            </a:xfrm>
            <a:custGeom>
              <a:avLst/>
              <a:gdLst/>
              <a:ahLst/>
              <a:cxnLst/>
              <a:rect l="l" t="t" r="r" b="b"/>
              <a:pathLst>
                <a:path w="868" h="713" extrusionOk="0">
                  <a:moveTo>
                    <a:pt x="313" y="0"/>
                  </a:moveTo>
                  <a:cubicBezTo>
                    <a:pt x="183" y="0"/>
                    <a:pt x="76" y="64"/>
                    <a:pt x="23" y="222"/>
                  </a:cubicBezTo>
                  <a:cubicBezTo>
                    <a:pt x="1" y="405"/>
                    <a:pt x="69" y="564"/>
                    <a:pt x="229" y="679"/>
                  </a:cubicBezTo>
                  <a:cubicBezTo>
                    <a:pt x="274" y="701"/>
                    <a:pt x="314" y="713"/>
                    <a:pt x="354" y="713"/>
                  </a:cubicBezTo>
                  <a:cubicBezTo>
                    <a:pt x="394" y="713"/>
                    <a:pt x="434" y="701"/>
                    <a:pt x="480" y="679"/>
                  </a:cubicBezTo>
                  <a:cubicBezTo>
                    <a:pt x="708" y="633"/>
                    <a:pt x="845" y="519"/>
                    <a:pt x="868" y="268"/>
                  </a:cubicBezTo>
                  <a:cubicBezTo>
                    <a:pt x="754" y="154"/>
                    <a:pt x="594" y="62"/>
                    <a:pt x="434" y="17"/>
                  </a:cubicBezTo>
                  <a:cubicBezTo>
                    <a:pt x="392" y="6"/>
                    <a:pt x="351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33;p55"/>
            <p:cNvSpPr/>
            <p:nvPr/>
          </p:nvSpPr>
          <p:spPr>
            <a:xfrm rot="588520">
              <a:off x="7332642" y="3232143"/>
              <a:ext cx="15565" cy="15565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366" y="1"/>
                  </a:moveTo>
                  <a:cubicBezTo>
                    <a:pt x="206" y="92"/>
                    <a:pt x="1" y="161"/>
                    <a:pt x="69" y="389"/>
                  </a:cubicBezTo>
                  <a:cubicBezTo>
                    <a:pt x="111" y="528"/>
                    <a:pt x="212" y="548"/>
                    <a:pt x="320" y="548"/>
                  </a:cubicBezTo>
                  <a:cubicBezTo>
                    <a:pt x="366" y="548"/>
                    <a:pt x="414" y="545"/>
                    <a:pt x="458" y="545"/>
                  </a:cubicBezTo>
                  <a:cubicBezTo>
                    <a:pt x="482" y="545"/>
                    <a:pt x="504" y="546"/>
                    <a:pt x="526" y="549"/>
                  </a:cubicBezTo>
                  <a:cubicBezTo>
                    <a:pt x="549" y="343"/>
                    <a:pt x="435" y="184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234;p55"/>
            <p:cNvSpPr/>
            <p:nvPr/>
          </p:nvSpPr>
          <p:spPr>
            <a:xfrm rot="588520">
              <a:off x="7209564" y="3122910"/>
              <a:ext cx="17493" cy="17153"/>
            </a:xfrm>
            <a:custGeom>
              <a:avLst/>
              <a:gdLst/>
              <a:ahLst/>
              <a:cxnLst/>
              <a:rect l="l" t="t" r="r" b="b"/>
              <a:pathLst>
                <a:path w="617" h="605" extrusionOk="0">
                  <a:moveTo>
                    <a:pt x="161" y="1"/>
                  </a:moveTo>
                  <a:cubicBezTo>
                    <a:pt x="74" y="1"/>
                    <a:pt x="11" y="75"/>
                    <a:pt x="1" y="325"/>
                  </a:cubicBezTo>
                  <a:cubicBezTo>
                    <a:pt x="69" y="393"/>
                    <a:pt x="115" y="439"/>
                    <a:pt x="183" y="508"/>
                  </a:cubicBezTo>
                  <a:cubicBezTo>
                    <a:pt x="239" y="577"/>
                    <a:pt x="304" y="605"/>
                    <a:pt x="371" y="605"/>
                  </a:cubicBezTo>
                  <a:cubicBezTo>
                    <a:pt x="414" y="605"/>
                    <a:pt x="459" y="594"/>
                    <a:pt x="503" y="576"/>
                  </a:cubicBezTo>
                  <a:cubicBezTo>
                    <a:pt x="571" y="553"/>
                    <a:pt x="617" y="485"/>
                    <a:pt x="617" y="393"/>
                  </a:cubicBezTo>
                  <a:cubicBezTo>
                    <a:pt x="594" y="371"/>
                    <a:pt x="571" y="348"/>
                    <a:pt x="526" y="325"/>
                  </a:cubicBezTo>
                  <a:cubicBezTo>
                    <a:pt x="526" y="256"/>
                    <a:pt x="526" y="211"/>
                    <a:pt x="526" y="142"/>
                  </a:cubicBezTo>
                  <a:cubicBezTo>
                    <a:pt x="402" y="105"/>
                    <a:pt x="264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235;p55"/>
            <p:cNvSpPr/>
            <p:nvPr/>
          </p:nvSpPr>
          <p:spPr>
            <a:xfrm rot="588520">
              <a:off x="7154053" y="3224032"/>
              <a:ext cx="25262" cy="24666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584" y="0"/>
                  </a:moveTo>
                  <a:cubicBezTo>
                    <a:pt x="414" y="0"/>
                    <a:pt x="219" y="150"/>
                    <a:pt x="46" y="177"/>
                  </a:cubicBezTo>
                  <a:cubicBezTo>
                    <a:pt x="1" y="428"/>
                    <a:pt x="183" y="633"/>
                    <a:pt x="206" y="862"/>
                  </a:cubicBezTo>
                  <a:cubicBezTo>
                    <a:pt x="237" y="867"/>
                    <a:pt x="266" y="869"/>
                    <a:pt x="294" y="869"/>
                  </a:cubicBezTo>
                  <a:cubicBezTo>
                    <a:pt x="628" y="869"/>
                    <a:pt x="701" y="505"/>
                    <a:pt x="891" y="337"/>
                  </a:cubicBezTo>
                  <a:cubicBezTo>
                    <a:pt x="814" y="78"/>
                    <a:pt x="706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236;p55"/>
            <p:cNvSpPr/>
            <p:nvPr/>
          </p:nvSpPr>
          <p:spPr>
            <a:xfrm rot="588520">
              <a:off x="7168004" y="3178668"/>
              <a:ext cx="10150" cy="8647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62" y="1"/>
                  </a:moveTo>
                  <a:cubicBezTo>
                    <a:pt x="1" y="1"/>
                    <a:pt x="36" y="180"/>
                    <a:pt x="15" y="304"/>
                  </a:cubicBezTo>
                  <a:lnTo>
                    <a:pt x="221" y="304"/>
                  </a:lnTo>
                  <a:cubicBezTo>
                    <a:pt x="243" y="213"/>
                    <a:pt x="358" y="53"/>
                    <a:pt x="221" y="7"/>
                  </a:cubicBezTo>
                  <a:cubicBezTo>
                    <a:pt x="199" y="3"/>
                    <a:pt x="179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237;p55"/>
            <p:cNvSpPr/>
            <p:nvPr/>
          </p:nvSpPr>
          <p:spPr>
            <a:xfrm rot="588520">
              <a:off x="7263425" y="3216677"/>
              <a:ext cx="26991" cy="27757"/>
            </a:xfrm>
            <a:custGeom>
              <a:avLst/>
              <a:gdLst/>
              <a:ahLst/>
              <a:cxnLst/>
              <a:rect l="l" t="t" r="r" b="b"/>
              <a:pathLst>
                <a:path w="952" h="979" extrusionOk="0">
                  <a:moveTo>
                    <a:pt x="617" y="0"/>
                  </a:moveTo>
                  <a:cubicBezTo>
                    <a:pt x="24" y="183"/>
                    <a:pt x="1" y="206"/>
                    <a:pt x="275" y="890"/>
                  </a:cubicBezTo>
                  <a:cubicBezTo>
                    <a:pt x="429" y="950"/>
                    <a:pt x="553" y="978"/>
                    <a:pt x="647" y="978"/>
                  </a:cubicBezTo>
                  <a:cubicBezTo>
                    <a:pt x="916" y="978"/>
                    <a:pt x="952" y="748"/>
                    <a:pt x="800" y="343"/>
                  </a:cubicBezTo>
                  <a:cubicBezTo>
                    <a:pt x="686" y="251"/>
                    <a:pt x="640" y="137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238;p55"/>
            <p:cNvSpPr/>
            <p:nvPr/>
          </p:nvSpPr>
          <p:spPr>
            <a:xfrm rot="588520">
              <a:off x="7207070" y="3186061"/>
              <a:ext cx="24609" cy="19138"/>
            </a:xfrm>
            <a:custGeom>
              <a:avLst/>
              <a:gdLst/>
              <a:ahLst/>
              <a:cxnLst/>
              <a:rect l="l" t="t" r="r" b="b"/>
              <a:pathLst>
                <a:path w="868" h="675" extrusionOk="0">
                  <a:moveTo>
                    <a:pt x="261" y="1"/>
                  </a:moveTo>
                  <a:cubicBezTo>
                    <a:pt x="189" y="1"/>
                    <a:pt x="118" y="38"/>
                    <a:pt x="46" y="146"/>
                  </a:cubicBezTo>
                  <a:cubicBezTo>
                    <a:pt x="0" y="214"/>
                    <a:pt x="0" y="260"/>
                    <a:pt x="46" y="328"/>
                  </a:cubicBezTo>
                  <a:cubicBezTo>
                    <a:pt x="46" y="374"/>
                    <a:pt x="69" y="442"/>
                    <a:pt x="69" y="488"/>
                  </a:cubicBezTo>
                  <a:cubicBezTo>
                    <a:pt x="205" y="556"/>
                    <a:pt x="340" y="674"/>
                    <a:pt x="485" y="674"/>
                  </a:cubicBezTo>
                  <a:cubicBezTo>
                    <a:pt x="536" y="674"/>
                    <a:pt x="587" y="660"/>
                    <a:pt x="639" y="625"/>
                  </a:cubicBezTo>
                  <a:cubicBezTo>
                    <a:pt x="868" y="465"/>
                    <a:pt x="639" y="305"/>
                    <a:pt x="594" y="146"/>
                  </a:cubicBezTo>
                  <a:cubicBezTo>
                    <a:pt x="483" y="90"/>
                    <a:pt x="372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239;p55"/>
            <p:cNvSpPr/>
            <p:nvPr/>
          </p:nvSpPr>
          <p:spPr>
            <a:xfrm rot="588520">
              <a:off x="7250987" y="3145173"/>
              <a:ext cx="23334" cy="18145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92" y="1"/>
                  </a:moveTo>
                  <a:cubicBezTo>
                    <a:pt x="23" y="46"/>
                    <a:pt x="1" y="92"/>
                    <a:pt x="1" y="160"/>
                  </a:cubicBezTo>
                  <a:cubicBezTo>
                    <a:pt x="46" y="274"/>
                    <a:pt x="69" y="389"/>
                    <a:pt x="92" y="526"/>
                  </a:cubicBezTo>
                  <a:cubicBezTo>
                    <a:pt x="274" y="548"/>
                    <a:pt x="434" y="594"/>
                    <a:pt x="617" y="640"/>
                  </a:cubicBezTo>
                  <a:cubicBezTo>
                    <a:pt x="822" y="115"/>
                    <a:pt x="480" y="46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240;p55"/>
            <p:cNvSpPr/>
            <p:nvPr/>
          </p:nvSpPr>
          <p:spPr>
            <a:xfrm rot="588520">
              <a:off x="7228882" y="3248911"/>
              <a:ext cx="11681" cy="12078"/>
            </a:xfrm>
            <a:custGeom>
              <a:avLst/>
              <a:gdLst/>
              <a:ahLst/>
              <a:cxnLst/>
              <a:rect l="l" t="t" r="r" b="b"/>
              <a:pathLst>
                <a:path w="412" h="426" extrusionOk="0">
                  <a:moveTo>
                    <a:pt x="186" y="0"/>
                  </a:moveTo>
                  <a:cubicBezTo>
                    <a:pt x="163" y="0"/>
                    <a:pt x="139" y="5"/>
                    <a:pt x="115" y="15"/>
                  </a:cubicBezTo>
                  <a:cubicBezTo>
                    <a:pt x="1" y="83"/>
                    <a:pt x="24" y="220"/>
                    <a:pt x="92" y="311"/>
                  </a:cubicBezTo>
                  <a:cubicBezTo>
                    <a:pt x="156" y="418"/>
                    <a:pt x="280" y="405"/>
                    <a:pt x="389" y="421"/>
                  </a:cubicBezTo>
                  <a:lnTo>
                    <a:pt x="389" y="421"/>
                  </a:lnTo>
                  <a:cubicBezTo>
                    <a:pt x="389" y="331"/>
                    <a:pt x="411" y="242"/>
                    <a:pt x="389" y="174"/>
                  </a:cubicBezTo>
                  <a:cubicBezTo>
                    <a:pt x="353" y="66"/>
                    <a:pt x="274" y="0"/>
                    <a:pt x="186" y="0"/>
                  </a:cubicBezTo>
                  <a:close/>
                  <a:moveTo>
                    <a:pt x="389" y="421"/>
                  </a:moveTo>
                  <a:cubicBezTo>
                    <a:pt x="389" y="423"/>
                    <a:pt x="389" y="424"/>
                    <a:pt x="389" y="425"/>
                  </a:cubicBezTo>
                  <a:lnTo>
                    <a:pt x="412" y="425"/>
                  </a:lnTo>
                  <a:cubicBezTo>
                    <a:pt x="404" y="424"/>
                    <a:pt x="397" y="423"/>
                    <a:pt x="389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241;p55"/>
            <p:cNvSpPr/>
            <p:nvPr/>
          </p:nvSpPr>
          <p:spPr>
            <a:xfrm rot="588520">
              <a:off x="7250382" y="3143343"/>
              <a:ext cx="4536" cy="456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160" y="1"/>
                  </a:moveTo>
                  <a:lnTo>
                    <a:pt x="160" y="1"/>
                  </a:lnTo>
                  <a:cubicBezTo>
                    <a:pt x="69" y="23"/>
                    <a:pt x="0" y="69"/>
                    <a:pt x="69" y="160"/>
                  </a:cubicBezTo>
                  <a:cubicBezTo>
                    <a:pt x="91" y="115"/>
                    <a:pt x="137" y="69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242;p55"/>
            <p:cNvSpPr/>
            <p:nvPr/>
          </p:nvSpPr>
          <p:spPr>
            <a:xfrm rot="588520">
              <a:off x="6256680" y="2570160"/>
              <a:ext cx="1293019" cy="1619803"/>
            </a:xfrm>
            <a:custGeom>
              <a:avLst/>
              <a:gdLst/>
              <a:ahLst/>
              <a:cxnLst/>
              <a:rect l="l" t="t" r="r" b="b"/>
              <a:pathLst>
                <a:path w="45606" h="57132" extrusionOk="0">
                  <a:moveTo>
                    <a:pt x="34763" y="5410"/>
                  </a:moveTo>
                  <a:cubicBezTo>
                    <a:pt x="34763" y="5433"/>
                    <a:pt x="34763" y="5433"/>
                    <a:pt x="34763" y="5433"/>
                  </a:cubicBezTo>
                  <a:cubicBezTo>
                    <a:pt x="34740" y="5410"/>
                    <a:pt x="34717" y="5410"/>
                    <a:pt x="34695" y="5410"/>
                  </a:cubicBezTo>
                  <a:close/>
                  <a:moveTo>
                    <a:pt x="1598" y="5615"/>
                  </a:moveTo>
                  <a:cubicBezTo>
                    <a:pt x="1598" y="5615"/>
                    <a:pt x="1598" y="5615"/>
                    <a:pt x="1621" y="5638"/>
                  </a:cubicBezTo>
                  <a:lnTo>
                    <a:pt x="1598" y="5638"/>
                  </a:lnTo>
                  <a:cubicBezTo>
                    <a:pt x="1598" y="5638"/>
                    <a:pt x="1598" y="5615"/>
                    <a:pt x="1598" y="5615"/>
                  </a:cubicBezTo>
                  <a:close/>
                  <a:moveTo>
                    <a:pt x="27299" y="5638"/>
                  </a:moveTo>
                  <a:lnTo>
                    <a:pt x="27299" y="5638"/>
                  </a:lnTo>
                  <a:cubicBezTo>
                    <a:pt x="27322" y="5661"/>
                    <a:pt x="27322" y="5684"/>
                    <a:pt x="27345" y="5729"/>
                  </a:cubicBezTo>
                  <a:cubicBezTo>
                    <a:pt x="27322" y="5706"/>
                    <a:pt x="27299" y="5661"/>
                    <a:pt x="27299" y="5638"/>
                  </a:cubicBezTo>
                  <a:close/>
                  <a:moveTo>
                    <a:pt x="3909" y="6062"/>
                  </a:moveTo>
                  <a:cubicBezTo>
                    <a:pt x="3951" y="6062"/>
                    <a:pt x="3972" y="6108"/>
                    <a:pt x="3972" y="6186"/>
                  </a:cubicBezTo>
                  <a:cubicBezTo>
                    <a:pt x="3926" y="6140"/>
                    <a:pt x="3881" y="6117"/>
                    <a:pt x="3835" y="6094"/>
                  </a:cubicBezTo>
                  <a:cubicBezTo>
                    <a:pt x="3864" y="6073"/>
                    <a:pt x="3889" y="6062"/>
                    <a:pt x="3909" y="6062"/>
                  </a:cubicBezTo>
                  <a:close/>
                  <a:moveTo>
                    <a:pt x="16069" y="6368"/>
                  </a:moveTo>
                  <a:lnTo>
                    <a:pt x="16069" y="6368"/>
                  </a:lnTo>
                  <a:lnTo>
                    <a:pt x="16069" y="6368"/>
                  </a:lnTo>
                  <a:cubicBezTo>
                    <a:pt x="16069" y="6368"/>
                    <a:pt x="16092" y="6368"/>
                    <a:pt x="16092" y="6391"/>
                  </a:cubicBezTo>
                  <a:cubicBezTo>
                    <a:pt x="16092" y="6391"/>
                    <a:pt x="16069" y="6391"/>
                    <a:pt x="16069" y="6368"/>
                  </a:cubicBezTo>
                  <a:lnTo>
                    <a:pt x="16069" y="6391"/>
                  </a:lnTo>
                  <a:cubicBezTo>
                    <a:pt x="16069" y="6368"/>
                    <a:pt x="16046" y="6368"/>
                    <a:pt x="16046" y="6368"/>
                  </a:cubicBezTo>
                  <a:close/>
                  <a:moveTo>
                    <a:pt x="7921" y="6825"/>
                  </a:moveTo>
                  <a:lnTo>
                    <a:pt x="7921" y="6825"/>
                  </a:lnTo>
                  <a:cubicBezTo>
                    <a:pt x="7943" y="6848"/>
                    <a:pt x="7943" y="6871"/>
                    <a:pt x="7943" y="6893"/>
                  </a:cubicBezTo>
                  <a:cubicBezTo>
                    <a:pt x="7943" y="6871"/>
                    <a:pt x="7921" y="6848"/>
                    <a:pt x="7921" y="6825"/>
                  </a:cubicBezTo>
                  <a:close/>
                  <a:moveTo>
                    <a:pt x="36498" y="7373"/>
                  </a:moveTo>
                  <a:lnTo>
                    <a:pt x="36498" y="7373"/>
                  </a:lnTo>
                  <a:cubicBezTo>
                    <a:pt x="36566" y="7418"/>
                    <a:pt x="36612" y="7487"/>
                    <a:pt x="36680" y="7555"/>
                  </a:cubicBezTo>
                  <a:cubicBezTo>
                    <a:pt x="36589" y="7532"/>
                    <a:pt x="36544" y="7441"/>
                    <a:pt x="36498" y="7373"/>
                  </a:cubicBezTo>
                  <a:close/>
                  <a:moveTo>
                    <a:pt x="18443" y="7784"/>
                  </a:moveTo>
                  <a:cubicBezTo>
                    <a:pt x="18443" y="7784"/>
                    <a:pt x="18443" y="7806"/>
                    <a:pt x="18443" y="7829"/>
                  </a:cubicBezTo>
                  <a:cubicBezTo>
                    <a:pt x="18443" y="7829"/>
                    <a:pt x="18443" y="7829"/>
                    <a:pt x="18443" y="7852"/>
                  </a:cubicBezTo>
                  <a:cubicBezTo>
                    <a:pt x="18443" y="7852"/>
                    <a:pt x="18443" y="7852"/>
                    <a:pt x="18443" y="7875"/>
                  </a:cubicBezTo>
                  <a:cubicBezTo>
                    <a:pt x="18420" y="7852"/>
                    <a:pt x="18420" y="7852"/>
                    <a:pt x="18420" y="7829"/>
                  </a:cubicBezTo>
                  <a:lnTo>
                    <a:pt x="18443" y="7829"/>
                  </a:lnTo>
                  <a:cubicBezTo>
                    <a:pt x="18443" y="7829"/>
                    <a:pt x="18443" y="7829"/>
                    <a:pt x="18420" y="7806"/>
                  </a:cubicBezTo>
                  <a:cubicBezTo>
                    <a:pt x="18443" y="7806"/>
                    <a:pt x="18443" y="7806"/>
                    <a:pt x="18443" y="7784"/>
                  </a:cubicBezTo>
                  <a:close/>
                  <a:moveTo>
                    <a:pt x="19352" y="12599"/>
                  </a:moveTo>
                  <a:cubicBezTo>
                    <a:pt x="19361" y="12599"/>
                    <a:pt x="19370" y="12605"/>
                    <a:pt x="19379" y="12623"/>
                  </a:cubicBezTo>
                  <a:cubicBezTo>
                    <a:pt x="19379" y="12623"/>
                    <a:pt x="19379" y="12645"/>
                    <a:pt x="19379" y="12668"/>
                  </a:cubicBezTo>
                  <a:cubicBezTo>
                    <a:pt x="19356" y="12645"/>
                    <a:pt x="19356" y="12645"/>
                    <a:pt x="19356" y="12645"/>
                  </a:cubicBezTo>
                  <a:cubicBezTo>
                    <a:pt x="19339" y="12663"/>
                    <a:pt x="19327" y="12669"/>
                    <a:pt x="19320" y="12669"/>
                  </a:cubicBezTo>
                  <a:cubicBezTo>
                    <a:pt x="19297" y="12669"/>
                    <a:pt x="19322" y="12599"/>
                    <a:pt x="19352" y="12599"/>
                  </a:cubicBezTo>
                  <a:close/>
                  <a:moveTo>
                    <a:pt x="19310" y="13444"/>
                  </a:moveTo>
                  <a:cubicBezTo>
                    <a:pt x="19333" y="13444"/>
                    <a:pt x="19333" y="13444"/>
                    <a:pt x="19356" y="13467"/>
                  </a:cubicBezTo>
                  <a:lnTo>
                    <a:pt x="19356" y="13490"/>
                  </a:lnTo>
                  <a:cubicBezTo>
                    <a:pt x="19333" y="13490"/>
                    <a:pt x="19333" y="13467"/>
                    <a:pt x="19310" y="13444"/>
                  </a:cubicBezTo>
                  <a:close/>
                  <a:moveTo>
                    <a:pt x="30518" y="15316"/>
                  </a:moveTo>
                  <a:lnTo>
                    <a:pt x="30518" y="15316"/>
                  </a:lnTo>
                  <a:cubicBezTo>
                    <a:pt x="30480" y="15353"/>
                    <a:pt x="30428" y="15390"/>
                    <a:pt x="30397" y="15390"/>
                  </a:cubicBezTo>
                  <a:cubicBezTo>
                    <a:pt x="30391" y="15390"/>
                    <a:pt x="30385" y="15389"/>
                    <a:pt x="30381" y="15384"/>
                  </a:cubicBezTo>
                  <a:cubicBezTo>
                    <a:pt x="30426" y="15362"/>
                    <a:pt x="30472" y="15339"/>
                    <a:pt x="30518" y="15316"/>
                  </a:cubicBezTo>
                  <a:close/>
                  <a:moveTo>
                    <a:pt x="18238" y="15818"/>
                  </a:moveTo>
                  <a:cubicBezTo>
                    <a:pt x="18238" y="15841"/>
                    <a:pt x="18238" y="15841"/>
                    <a:pt x="18260" y="15864"/>
                  </a:cubicBezTo>
                  <a:lnTo>
                    <a:pt x="18215" y="15864"/>
                  </a:lnTo>
                  <a:cubicBezTo>
                    <a:pt x="18215" y="15841"/>
                    <a:pt x="18215" y="15818"/>
                    <a:pt x="18238" y="15818"/>
                  </a:cubicBezTo>
                  <a:close/>
                  <a:moveTo>
                    <a:pt x="32828" y="12455"/>
                  </a:moveTo>
                  <a:cubicBezTo>
                    <a:pt x="33018" y="12455"/>
                    <a:pt x="33215" y="12483"/>
                    <a:pt x="33416" y="12531"/>
                  </a:cubicBezTo>
                  <a:cubicBezTo>
                    <a:pt x="34056" y="12691"/>
                    <a:pt x="34352" y="13170"/>
                    <a:pt x="34444" y="13787"/>
                  </a:cubicBezTo>
                  <a:cubicBezTo>
                    <a:pt x="34466" y="13992"/>
                    <a:pt x="34489" y="14197"/>
                    <a:pt x="34626" y="14380"/>
                  </a:cubicBezTo>
                  <a:cubicBezTo>
                    <a:pt x="34649" y="14403"/>
                    <a:pt x="34672" y="14403"/>
                    <a:pt x="34695" y="14426"/>
                  </a:cubicBezTo>
                  <a:cubicBezTo>
                    <a:pt x="34284" y="14722"/>
                    <a:pt x="33919" y="15065"/>
                    <a:pt x="33713" y="15544"/>
                  </a:cubicBezTo>
                  <a:cubicBezTo>
                    <a:pt x="33736" y="15544"/>
                    <a:pt x="33736" y="15544"/>
                    <a:pt x="33736" y="15567"/>
                  </a:cubicBezTo>
                  <a:cubicBezTo>
                    <a:pt x="33553" y="15635"/>
                    <a:pt x="33348" y="15704"/>
                    <a:pt x="33211" y="15864"/>
                  </a:cubicBezTo>
                  <a:cubicBezTo>
                    <a:pt x="33081" y="15874"/>
                    <a:pt x="32950" y="15881"/>
                    <a:pt x="32821" y="15881"/>
                  </a:cubicBezTo>
                  <a:cubicBezTo>
                    <a:pt x="32384" y="15881"/>
                    <a:pt x="31960" y="15803"/>
                    <a:pt x="31590" y="15521"/>
                  </a:cubicBezTo>
                  <a:cubicBezTo>
                    <a:pt x="30951" y="14996"/>
                    <a:pt x="30906" y="14289"/>
                    <a:pt x="30860" y="13558"/>
                  </a:cubicBezTo>
                  <a:lnTo>
                    <a:pt x="30883" y="13558"/>
                  </a:lnTo>
                  <a:cubicBezTo>
                    <a:pt x="31271" y="13536"/>
                    <a:pt x="31431" y="13193"/>
                    <a:pt x="31659" y="12965"/>
                  </a:cubicBezTo>
                  <a:cubicBezTo>
                    <a:pt x="31993" y="12599"/>
                    <a:pt x="32393" y="12455"/>
                    <a:pt x="32828" y="12455"/>
                  </a:cubicBezTo>
                  <a:close/>
                  <a:moveTo>
                    <a:pt x="12988" y="12189"/>
                  </a:moveTo>
                  <a:cubicBezTo>
                    <a:pt x="13011" y="12212"/>
                    <a:pt x="13011" y="12212"/>
                    <a:pt x="13033" y="12212"/>
                  </a:cubicBezTo>
                  <a:cubicBezTo>
                    <a:pt x="13102" y="12257"/>
                    <a:pt x="13170" y="12280"/>
                    <a:pt x="13262" y="12303"/>
                  </a:cubicBezTo>
                  <a:cubicBezTo>
                    <a:pt x="13376" y="12303"/>
                    <a:pt x="13513" y="12257"/>
                    <a:pt x="13627" y="12212"/>
                  </a:cubicBezTo>
                  <a:lnTo>
                    <a:pt x="13695" y="12212"/>
                  </a:lnTo>
                  <a:cubicBezTo>
                    <a:pt x="13992" y="12349"/>
                    <a:pt x="14289" y="12463"/>
                    <a:pt x="14586" y="12600"/>
                  </a:cubicBezTo>
                  <a:cubicBezTo>
                    <a:pt x="14768" y="12965"/>
                    <a:pt x="14951" y="13353"/>
                    <a:pt x="15133" y="13718"/>
                  </a:cubicBezTo>
                  <a:cubicBezTo>
                    <a:pt x="15088" y="13764"/>
                    <a:pt x="15088" y="13809"/>
                    <a:pt x="15133" y="13855"/>
                  </a:cubicBezTo>
                  <a:cubicBezTo>
                    <a:pt x="14951" y="14266"/>
                    <a:pt x="15088" y="14768"/>
                    <a:pt x="14745" y="15110"/>
                  </a:cubicBezTo>
                  <a:cubicBezTo>
                    <a:pt x="14631" y="15133"/>
                    <a:pt x="14608" y="15225"/>
                    <a:pt x="14586" y="15316"/>
                  </a:cubicBezTo>
                  <a:cubicBezTo>
                    <a:pt x="14380" y="15362"/>
                    <a:pt x="14175" y="15430"/>
                    <a:pt x="14061" y="15635"/>
                  </a:cubicBezTo>
                  <a:cubicBezTo>
                    <a:pt x="13855" y="15658"/>
                    <a:pt x="13673" y="15750"/>
                    <a:pt x="13513" y="15887"/>
                  </a:cubicBezTo>
                  <a:cubicBezTo>
                    <a:pt x="13148" y="15864"/>
                    <a:pt x="12782" y="15841"/>
                    <a:pt x="12440" y="15841"/>
                  </a:cubicBezTo>
                  <a:cubicBezTo>
                    <a:pt x="11961" y="15498"/>
                    <a:pt x="11527" y="15133"/>
                    <a:pt x="11299" y="14585"/>
                  </a:cubicBezTo>
                  <a:cubicBezTo>
                    <a:pt x="11299" y="13946"/>
                    <a:pt x="11253" y="13307"/>
                    <a:pt x="11778" y="12805"/>
                  </a:cubicBezTo>
                  <a:cubicBezTo>
                    <a:pt x="12143" y="12486"/>
                    <a:pt x="12554" y="12326"/>
                    <a:pt x="12988" y="12189"/>
                  </a:cubicBezTo>
                  <a:close/>
                  <a:moveTo>
                    <a:pt x="31431" y="16914"/>
                  </a:moveTo>
                  <a:cubicBezTo>
                    <a:pt x="31431" y="16936"/>
                    <a:pt x="31431" y="16936"/>
                    <a:pt x="31431" y="16936"/>
                  </a:cubicBezTo>
                  <a:lnTo>
                    <a:pt x="31408" y="16936"/>
                  </a:lnTo>
                  <a:cubicBezTo>
                    <a:pt x="31431" y="16914"/>
                    <a:pt x="31431" y="16914"/>
                    <a:pt x="31431" y="16914"/>
                  </a:cubicBezTo>
                  <a:close/>
                  <a:moveTo>
                    <a:pt x="43825" y="18055"/>
                  </a:moveTo>
                  <a:cubicBezTo>
                    <a:pt x="43825" y="18101"/>
                    <a:pt x="43825" y="18169"/>
                    <a:pt x="43825" y="18215"/>
                  </a:cubicBezTo>
                  <a:cubicBezTo>
                    <a:pt x="43848" y="18215"/>
                    <a:pt x="43870" y="18192"/>
                    <a:pt x="43893" y="18169"/>
                  </a:cubicBezTo>
                  <a:lnTo>
                    <a:pt x="43825" y="18055"/>
                  </a:lnTo>
                  <a:close/>
                  <a:moveTo>
                    <a:pt x="26683" y="18603"/>
                  </a:moveTo>
                  <a:cubicBezTo>
                    <a:pt x="26683" y="18626"/>
                    <a:pt x="26660" y="18626"/>
                    <a:pt x="26660" y="18626"/>
                  </a:cubicBezTo>
                  <a:cubicBezTo>
                    <a:pt x="26660" y="18626"/>
                    <a:pt x="26660" y="18626"/>
                    <a:pt x="26660" y="18603"/>
                  </a:cubicBezTo>
                  <a:close/>
                  <a:moveTo>
                    <a:pt x="20292" y="12668"/>
                  </a:moveTo>
                  <a:cubicBezTo>
                    <a:pt x="20292" y="12691"/>
                    <a:pt x="20315" y="12714"/>
                    <a:pt x="20338" y="12737"/>
                  </a:cubicBezTo>
                  <a:cubicBezTo>
                    <a:pt x="20794" y="13056"/>
                    <a:pt x="20360" y="13787"/>
                    <a:pt x="20931" y="14061"/>
                  </a:cubicBezTo>
                  <a:cubicBezTo>
                    <a:pt x="20954" y="14015"/>
                    <a:pt x="20954" y="13992"/>
                    <a:pt x="20977" y="13969"/>
                  </a:cubicBezTo>
                  <a:cubicBezTo>
                    <a:pt x="20977" y="13992"/>
                    <a:pt x="20977" y="14015"/>
                    <a:pt x="20977" y="14061"/>
                  </a:cubicBezTo>
                  <a:cubicBezTo>
                    <a:pt x="20977" y="14106"/>
                    <a:pt x="20977" y="14129"/>
                    <a:pt x="20999" y="14175"/>
                  </a:cubicBezTo>
                  <a:cubicBezTo>
                    <a:pt x="20885" y="14266"/>
                    <a:pt x="20840" y="14380"/>
                    <a:pt x="20817" y="14494"/>
                  </a:cubicBezTo>
                  <a:cubicBezTo>
                    <a:pt x="20840" y="15658"/>
                    <a:pt x="21022" y="16777"/>
                    <a:pt x="21753" y="17713"/>
                  </a:cubicBezTo>
                  <a:lnTo>
                    <a:pt x="21912" y="17713"/>
                  </a:lnTo>
                  <a:cubicBezTo>
                    <a:pt x="21981" y="17758"/>
                    <a:pt x="22027" y="17849"/>
                    <a:pt x="22072" y="17918"/>
                  </a:cubicBezTo>
                  <a:cubicBezTo>
                    <a:pt x="22186" y="18329"/>
                    <a:pt x="22483" y="18466"/>
                    <a:pt x="22871" y="18489"/>
                  </a:cubicBezTo>
                  <a:cubicBezTo>
                    <a:pt x="23328" y="18489"/>
                    <a:pt x="23647" y="18329"/>
                    <a:pt x="23830" y="17941"/>
                  </a:cubicBezTo>
                  <a:cubicBezTo>
                    <a:pt x="24286" y="17005"/>
                    <a:pt x="24674" y="16046"/>
                    <a:pt x="24788" y="15019"/>
                  </a:cubicBezTo>
                  <a:cubicBezTo>
                    <a:pt x="24857" y="14996"/>
                    <a:pt x="24925" y="14928"/>
                    <a:pt x="24971" y="14859"/>
                  </a:cubicBezTo>
                  <a:cubicBezTo>
                    <a:pt x="25085" y="14540"/>
                    <a:pt x="25085" y="14197"/>
                    <a:pt x="25085" y="13855"/>
                  </a:cubicBezTo>
                  <a:cubicBezTo>
                    <a:pt x="25062" y="13558"/>
                    <a:pt x="25085" y="13262"/>
                    <a:pt x="25040" y="12965"/>
                  </a:cubicBezTo>
                  <a:cubicBezTo>
                    <a:pt x="25062" y="12919"/>
                    <a:pt x="25108" y="12851"/>
                    <a:pt x="25154" y="12828"/>
                  </a:cubicBezTo>
                  <a:cubicBezTo>
                    <a:pt x="25222" y="12851"/>
                    <a:pt x="25268" y="12874"/>
                    <a:pt x="25313" y="12896"/>
                  </a:cubicBezTo>
                  <a:cubicBezTo>
                    <a:pt x="25587" y="12965"/>
                    <a:pt x="25724" y="13307"/>
                    <a:pt x="26021" y="13307"/>
                  </a:cubicBezTo>
                  <a:cubicBezTo>
                    <a:pt x="25998" y="13353"/>
                    <a:pt x="25953" y="13399"/>
                    <a:pt x="25907" y="13444"/>
                  </a:cubicBezTo>
                  <a:cubicBezTo>
                    <a:pt x="25656" y="14243"/>
                    <a:pt x="25565" y="15088"/>
                    <a:pt x="25610" y="15932"/>
                  </a:cubicBezTo>
                  <a:cubicBezTo>
                    <a:pt x="25610" y="16001"/>
                    <a:pt x="25656" y="16023"/>
                    <a:pt x="25724" y="16069"/>
                  </a:cubicBezTo>
                  <a:cubicBezTo>
                    <a:pt x="25701" y="16092"/>
                    <a:pt x="25701" y="16138"/>
                    <a:pt x="25724" y="16160"/>
                  </a:cubicBezTo>
                  <a:cubicBezTo>
                    <a:pt x="25724" y="16252"/>
                    <a:pt x="25633" y="16320"/>
                    <a:pt x="25610" y="16412"/>
                  </a:cubicBezTo>
                  <a:cubicBezTo>
                    <a:pt x="25473" y="16731"/>
                    <a:pt x="25336" y="17051"/>
                    <a:pt x="25222" y="17393"/>
                  </a:cubicBezTo>
                  <a:cubicBezTo>
                    <a:pt x="24948" y="18192"/>
                    <a:pt x="24492" y="18877"/>
                    <a:pt x="23739" y="19287"/>
                  </a:cubicBezTo>
                  <a:cubicBezTo>
                    <a:pt x="23739" y="19310"/>
                    <a:pt x="23716" y="19310"/>
                    <a:pt x="23716" y="19310"/>
                  </a:cubicBezTo>
                  <a:cubicBezTo>
                    <a:pt x="23510" y="19082"/>
                    <a:pt x="23191" y="19128"/>
                    <a:pt x="22940" y="19082"/>
                  </a:cubicBezTo>
                  <a:cubicBezTo>
                    <a:pt x="22415" y="18945"/>
                    <a:pt x="21935" y="18808"/>
                    <a:pt x="21593" y="18352"/>
                  </a:cubicBezTo>
                  <a:cubicBezTo>
                    <a:pt x="21524" y="18260"/>
                    <a:pt x="21456" y="18169"/>
                    <a:pt x="21365" y="18078"/>
                  </a:cubicBezTo>
                  <a:cubicBezTo>
                    <a:pt x="21319" y="18032"/>
                    <a:pt x="21296" y="17964"/>
                    <a:pt x="21228" y="17918"/>
                  </a:cubicBezTo>
                  <a:cubicBezTo>
                    <a:pt x="21182" y="17849"/>
                    <a:pt x="21136" y="17804"/>
                    <a:pt x="21091" y="17758"/>
                  </a:cubicBezTo>
                  <a:cubicBezTo>
                    <a:pt x="21045" y="17735"/>
                    <a:pt x="21022" y="17713"/>
                    <a:pt x="20977" y="17713"/>
                  </a:cubicBezTo>
                  <a:cubicBezTo>
                    <a:pt x="20566" y="17370"/>
                    <a:pt x="20817" y="16777"/>
                    <a:pt x="20452" y="16412"/>
                  </a:cubicBezTo>
                  <a:cubicBezTo>
                    <a:pt x="20497" y="15841"/>
                    <a:pt x="20315" y="15293"/>
                    <a:pt x="20201" y="14745"/>
                  </a:cubicBezTo>
                  <a:lnTo>
                    <a:pt x="20178" y="14745"/>
                  </a:lnTo>
                  <a:cubicBezTo>
                    <a:pt x="20246" y="14700"/>
                    <a:pt x="20315" y="14677"/>
                    <a:pt x="20406" y="14654"/>
                  </a:cubicBezTo>
                  <a:cubicBezTo>
                    <a:pt x="20520" y="14312"/>
                    <a:pt x="20520" y="13969"/>
                    <a:pt x="20406" y="13627"/>
                  </a:cubicBezTo>
                  <a:cubicBezTo>
                    <a:pt x="20338" y="13558"/>
                    <a:pt x="20269" y="13536"/>
                    <a:pt x="20201" y="13513"/>
                  </a:cubicBezTo>
                  <a:cubicBezTo>
                    <a:pt x="20246" y="13421"/>
                    <a:pt x="20246" y="13307"/>
                    <a:pt x="20223" y="13193"/>
                  </a:cubicBezTo>
                  <a:cubicBezTo>
                    <a:pt x="20269" y="13170"/>
                    <a:pt x="20292" y="13125"/>
                    <a:pt x="20338" y="13079"/>
                  </a:cubicBezTo>
                  <a:cubicBezTo>
                    <a:pt x="20360" y="12965"/>
                    <a:pt x="20315" y="12851"/>
                    <a:pt x="20269" y="12737"/>
                  </a:cubicBezTo>
                  <a:lnTo>
                    <a:pt x="20292" y="12668"/>
                  </a:lnTo>
                  <a:close/>
                  <a:moveTo>
                    <a:pt x="11864" y="17392"/>
                  </a:moveTo>
                  <a:cubicBezTo>
                    <a:pt x="12076" y="17392"/>
                    <a:pt x="12290" y="17402"/>
                    <a:pt x="12508" y="17416"/>
                  </a:cubicBezTo>
                  <a:cubicBezTo>
                    <a:pt x="13278" y="17460"/>
                    <a:pt x="13984" y="17737"/>
                    <a:pt x="14728" y="17737"/>
                  </a:cubicBezTo>
                  <a:cubicBezTo>
                    <a:pt x="14757" y="17737"/>
                    <a:pt x="14785" y="17736"/>
                    <a:pt x="14814" y="17735"/>
                  </a:cubicBezTo>
                  <a:cubicBezTo>
                    <a:pt x="14814" y="17713"/>
                    <a:pt x="14814" y="17713"/>
                    <a:pt x="14837" y="17713"/>
                  </a:cubicBezTo>
                  <a:cubicBezTo>
                    <a:pt x="14882" y="17735"/>
                    <a:pt x="14928" y="17758"/>
                    <a:pt x="14974" y="17758"/>
                  </a:cubicBezTo>
                  <a:cubicBezTo>
                    <a:pt x="14996" y="17895"/>
                    <a:pt x="15065" y="17986"/>
                    <a:pt x="15179" y="18055"/>
                  </a:cubicBezTo>
                  <a:cubicBezTo>
                    <a:pt x="15476" y="18215"/>
                    <a:pt x="15544" y="18489"/>
                    <a:pt x="15521" y="18785"/>
                  </a:cubicBezTo>
                  <a:cubicBezTo>
                    <a:pt x="15567" y="18831"/>
                    <a:pt x="15613" y="18877"/>
                    <a:pt x="15658" y="18922"/>
                  </a:cubicBezTo>
                  <a:lnTo>
                    <a:pt x="15636" y="18922"/>
                  </a:lnTo>
                  <a:cubicBezTo>
                    <a:pt x="15521" y="19082"/>
                    <a:pt x="15453" y="19242"/>
                    <a:pt x="15453" y="19447"/>
                  </a:cubicBezTo>
                  <a:cubicBezTo>
                    <a:pt x="15476" y="19516"/>
                    <a:pt x="15499" y="19584"/>
                    <a:pt x="15544" y="19653"/>
                  </a:cubicBezTo>
                  <a:cubicBezTo>
                    <a:pt x="15681" y="19790"/>
                    <a:pt x="15681" y="19949"/>
                    <a:pt x="15636" y="20132"/>
                  </a:cubicBezTo>
                  <a:cubicBezTo>
                    <a:pt x="15613" y="20201"/>
                    <a:pt x="15613" y="20269"/>
                    <a:pt x="15613" y="20360"/>
                  </a:cubicBezTo>
                  <a:cubicBezTo>
                    <a:pt x="15636" y="20543"/>
                    <a:pt x="15658" y="20725"/>
                    <a:pt x="15636" y="20908"/>
                  </a:cubicBezTo>
                  <a:cubicBezTo>
                    <a:pt x="15362" y="21502"/>
                    <a:pt x="15111" y="22095"/>
                    <a:pt x="14814" y="22666"/>
                  </a:cubicBezTo>
                  <a:cubicBezTo>
                    <a:pt x="14745" y="22940"/>
                    <a:pt x="14517" y="23122"/>
                    <a:pt x="14471" y="23396"/>
                  </a:cubicBezTo>
                  <a:cubicBezTo>
                    <a:pt x="14471" y="23510"/>
                    <a:pt x="14517" y="23624"/>
                    <a:pt x="14426" y="23716"/>
                  </a:cubicBezTo>
                  <a:lnTo>
                    <a:pt x="14243" y="23716"/>
                  </a:lnTo>
                  <a:cubicBezTo>
                    <a:pt x="14175" y="23784"/>
                    <a:pt x="14175" y="23898"/>
                    <a:pt x="14061" y="23898"/>
                  </a:cubicBezTo>
                  <a:cubicBezTo>
                    <a:pt x="13901" y="23898"/>
                    <a:pt x="13764" y="23944"/>
                    <a:pt x="13695" y="24081"/>
                  </a:cubicBezTo>
                  <a:cubicBezTo>
                    <a:pt x="13685" y="24080"/>
                    <a:pt x="13675" y="24080"/>
                    <a:pt x="13666" y="24080"/>
                  </a:cubicBezTo>
                  <a:cubicBezTo>
                    <a:pt x="13413" y="24080"/>
                    <a:pt x="13299" y="24357"/>
                    <a:pt x="13079" y="24423"/>
                  </a:cubicBezTo>
                  <a:cubicBezTo>
                    <a:pt x="13079" y="24400"/>
                    <a:pt x="13079" y="24378"/>
                    <a:pt x="13056" y="24355"/>
                  </a:cubicBezTo>
                  <a:cubicBezTo>
                    <a:pt x="13011" y="24286"/>
                    <a:pt x="12942" y="24195"/>
                    <a:pt x="12851" y="24172"/>
                  </a:cubicBezTo>
                  <a:cubicBezTo>
                    <a:pt x="11801" y="23989"/>
                    <a:pt x="10751" y="23670"/>
                    <a:pt x="9678" y="23624"/>
                  </a:cubicBezTo>
                  <a:cubicBezTo>
                    <a:pt x="9313" y="23601"/>
                    <a:pt x="9359" y="23465"/>
                    <a:pt x="9336" y="23236"/>
                  </a:cubicBezTo>
                  <a:cubicBezTo>
                    <a:pt x="9318" y="23110"/>
                    <a:pt x="9199" y="23069"/>
                    <a:pt x="9071" y="23069"/>
                  </a:cubicBezTo>
                  <a:cubicBezTo>
                    <a:pt x="9038" y="23069"/>
                    <a:pt x="9004" y="23072"/>
                    <a:pt x="8971" y="23076"/>
                  </a:cubicBezTo>
                  <a:cubicBezTo>
                    <a:pt x="8948" y="23099"/>
                    <a:pt x="8925" y="23099"/>
                    <a:pt x="8925" y="23122"/>
                  </a:cubicBezTo>
                  <a:cubicBezTo>
                    <a:pt x="8765" y="22780"/>
                    <a:pt x="8537" y="22483"/>
                    <a:pt x="8286" y="22232"/>
                  </a:cubicBezTo>
                  <a:cubicBezTo>
                    <a:pt x="7692" y="21616"/>
                    <a:pt x="7624" y="20817"/>
                    <a:pt x="8149" y="20155"/>
                  </a:cubicBezTo>
                  <a:cubicBezTo>
                    <a:pt x="8377" y="19881"/>
                    <a:pt x="8697" y="19676"/>
                    <a:pt x="8834" y="19333"/>
                  </a:cubicBezTo>
                  <a:cubicBezTo>
                    <a:pt x="8856" y="19265"/>
                    <a:pt x="8879" y="19196"/>
                    <a:pt x="8879" y="19105"/>
                  </a:cubicBezTo>
                  <a:cubicBezTo>
                    <a:pt x="8834" y="18968"/>
                    <a:pt x="8834" y="18831"/>
                    <a:pt x="8948" y="18740"/>
                  </a:cubicBezTo>
                  <a:cubicBezTo>
                    <a:pt x="9062" y="18626"/>
                    <a:pt x="9199" y="18580"/>
                    <a:pt x="9313" y="18466"/>
                  </a:cubicBezTo>
                  <a:cubicBezTo>
                    <a:pt x="9381" y="18420"/>
                    <a:pt x="9404" y="18352"/>
                    <a:pt x="9427" y="18260"/>
                  </a:cubicBezTo>
                  <a:cubicBezTo>
                    <a:pt x="9404" y="18192"/>
                    <a:pt x="9404" y="18123"/>
                    <a:pt x="9359" y="18078"/>
                  </a:cubicBezTo>
                  <a:lnTo>
                    <a:pt x="9359" y="18078"/>
                  </a:lnTo>
                  <a:cubicBezTo>
                    <a:pt x="9430" y="18113"/>
                    <a:pt x="9494" y="18128"/>
                    <a:pt x="9554" y="18128"/>
                  </a:cubicBezTo>
                  <a:cubicBezTo>
                    <a:pt x="9836" y="18128"/>
                    <a:pt x="10004" y="17788"/>
                    <a:pt x="10249" y="17713"/>
                  </a:cubicBezTo>
                  <a:cubicBezTo>
                    <a:pt x="10317" y="17667"/>
                    <a:pt x="10386" y="17644"/>
                    <a:pt x="10454" y="17598"/>
                  </a:cubicBezTo>
                  <a:cubicBezTo>
                    <a:pt x="10927" y="17441"/>
                    <a:pt x="11390" y="17392"/>
                    <a:pt x="11864" y="17392"/>
                  </a:cubicBezTo>
                  <a:close/>
                  <a:moveTo>
                    <a:pt x="29080" y="24469"/>
                  </a:moveTo>
                  <a:cubicBezTo>
                    <a:pt x="29102" y="24651"/>
                    <a:pt x="29011" y="24743"/>
                    <a:pt x="28874" y="24788"/>
                  </a:cubicBezTo>
                  <a:cubicBezTo>
                    <a:pt x="28966" y="24697"/>
                    <a:pt x="29034" y="24583"/>
                    <a:pt x="29080" y="24469"/>
                  </a:cubicBezTo>
                  <a:close/>
                  <a:moveTo>
                    <a:pt x="33964" y="16594"/>
                  </a:moveTo>
                  <a:cubicBezTo>
                    <a:pt x="33964" y="16617"/>
                    <a:pt x="33964" y="16617"/>
                    <a:pt x="33941" y="16640"/>
                  </a:cubicBezTo>
                  <a:cubicBezTo>
                    <a:pt x="33919" y="16914"/>
                    <a:pt x="34101" y="17028"/>
                    <a:pt x="34329" y="17073"/>
                  </a:cubicBezTo>
                  <a:cubicBezTo>
                    <a:pt x="34603" y="17073"/>
                    <a:pt x="34854" y="17028"/>
                    <a:pt x="35083" y="16891"/>
                  </a:cubicBezTo>
                  <a:cubicBezTo>
                    <a:pt x="35083" y="16936"/>
                    <a:pt x="35083" y="17005"/>
                    <a:pt x="35106" y="17051"/>
                  </a:cubicBezTo>
                  <a:cubicBezTo>
                    <a:pt x="35151" y="17119"/>
                    <a:pt x="35197" y="17188"/>
                    <a:pt x="35265" y="17233"/>
                  </a:cubicBezTo>
                  <a:cubicBezTo>
                    <a:pt x="35425" y="17347"/>
                    <a:pt x="35585" y="17461"/>
                    <a:pt x="35722" y="17621"/>
                  </a:cubicBezTo>
                  <a:cubicBezTo>
                    <a:pt x="36041" y="17964"/>
                    <a:pt x="36361" y="18306"/>
                    <a:pt x="36817" y="18511"/>
                  </a:cubicBezTo>
                  <a:cubicBezTo>
                    <a:pt x="36930" y="18568"/>
                    <a:pt x="37058" y="18609"/>
                    <a:pt x="37189" y="18609"/>
                  </a:cubicBezTo>
                  <a:cubicBezTo>
                    <a:pt x="37217" y="18609"/>
                    <a:pt x="37246" y="18607"/>
                    <a:pt x="37274" y="18603"/>
                  </a:cubicBezTo>
                  <a:lnTo>
                    <a:pt x="37365" y="18603"/>
                  </a:lnTo>
                  <a:cubicBezTo>
                    <a:pt x="37457" y="19310"/>
                    <a:pt x="38233" y="20611"/>
                    <a:pt x="38872" y="21136"/>
                  </a:cubicBezTo>
                  <a:cubicBezTo>
                    <a:pt x="38849" y="21136"/>
                    <a:pt x="38849" y="21136"/>
                    <a:pt x="38849" y="21159"/>
                  </a:cubicBezTo>
                  <a:cubicBezTo>
                    <a:pt x="38803" y="21661"/>
                    <a:pt x="38187" y="21798"/>
                    <a:pt x="38096" y="22278"/>
                  </a:cubicBezTo>
                  <a:cubicBezTo>
                    <a:pt x="38050" y="22392"/>
                    <a:pt x="38027" y="22506"/>
                    <a:pt x="38027" y="22620"/>
                  </a:cubicBezTo>
                  <a:cubicBezTo>
                    <a:pt x="38027" y="22688"/>
                    <a:pt x="38050" y="22757"/>
                    <a:pt x="38073" y="22825"/>
                  </a:cubicBezTo>
                  <a:cubicBezTo>
                    <a:pt x="38096" y="22894"/>
                    <a:pt x="38096" y="22962"/>
                    <a:pt x="38118" y="23008"/>
                  </a:cubicBezTo>
                  <a:cubicBezTo>
                    <a:pt x="38141" y="23122"/>
                    <a:pt x="38118" y="23191"/>
                    <a:pt x="38050" y="23282"/>
                  </a:cubicBezTo>
                  <a:cubicBezTo>
                    <a:pt x="37982" y="23328"/>
                    <a:pt x="37890" y="23373"/>
                    <a:pt x="37799" y="23419"/>
                  </a:cubicBezTo>
                  <a:cubicBezTo>
                    <a:pt x="37730" y="23465"/>
                    <a:pt x="37662" y="23510"/>
                    <a:pt x="37593" y="23556"/>
                  </a:cubicBezTo>
                  <a:cubicBezTo>
                    <a:pt x="37457" y="23693"/>
                    <a:pt x="37342" y="23830"/>
                    <a:pt x="37251" y="24012"/>
                  </a:cubicBezTo>
                  <a:cubicBezTo>
                    <a:pt x="37184" y="24241"/>
                    <a:pt x="37093" y="24351"/>
                    <a:pt x="36973" y="24351"/>
                  </a:cubicBezTo>
                  <a:cubicBezTo>
                    <a:pt x="36890" y="24351"/>
                    <a:pt x="36793" y="24298"/>
                    <a:pt x="36680" y="24195"/>
                  </a:cubicBezTo>
                  <a:cubicBezTo>
                    <a:pt x="36632" y="24177"/>
                    <a:pt x="36584" y="24168"/>
                    <a:pt x="36539" y="24168"/>
                  </a:cubicBezTo>
                  <a:cubicBezTo>
                    <a:pt x="36416" y="24168"/>
                    <a:pt x="36308" y="24232"/>
                    <a:pt x="36224" y="24332"/>
                  </a:cubicBezTo>
                  <a:cubicBezTo>
                    <a:pt x="36201" y="24355"/>
                    <a:pt x="36178" y="24378"/>
                    <a:pt x="36155" y="24423"/>
                  </a:cubicBezTo>
                  <a:cubicBezTo>
                    <a:pt x="36110" y="24378"/>
                    <a:pt x="36041" y="24378"/>
                    <a:pt x="35973" y="24378"/>
                  </a:cubicBezTo>
                  <a:cubicBezTo>
                    <a:pt x="35813" y="24423"/>
                    <a:pt x="35676" y="24560"/>
                    <a:pt x="35516" y="24651"/>
                  </a:cubicBezTo>
                  <a:cubicBezTo>
                    <a:pt x="35471" y="24674"/>
                    <a:pt x="35425" y="24720"/>
                    <a:pt x="35379" y="24788"/>
                  </a:cubicBezTo>
                  <a:cubicBezTo>
                    <a:pt x="35334" y="24834"/>
                    <a:pt x="35357" y="24880"/>
                    <a:pt x="35334" y="24925"/>
                  </a:cubicBezTo>
                  <a:cubicBezTo>
                    <a:pt x="35311" y="24880"/>
                    <a:pt x="35288" y="24834"/>
                    <a:pt x="35265" y="24788"/>
                  </a:cubicBezTo>
                  <a:cubicBezTo>
                    <a:pt x="35220" y="24743"/>
                    <a:pt x="35151" y="24743"/>
                    <a:pt x="35083" y="24743"/>
                  </a:cubicBezTo>
                  <a:cubicBezTo>
                    <a:pt x="34946" y="24766"/>
                    <a:pt x="34809" y="24811"/>
                    <a:pt x="34672" y="24880"/>
                  </a:cubicBezTo>
                  <a:cubicBezTo>
                    <a:pt x="34632" y="24949"/>
                    <a:pt x="34588" y="24976"/>
                    <a:pt x="34543" y="24976"/>
                  </a:cubicBezTo>
                  <a:cubicBezTo>
                    <a:pt x="34486" y="24976"/>
                    <a:pt x="34427" y="24931"/>
                    <a:pt x="34375" y="24880"/>
                  </a:cubicBezTo>
                  <a:cubicBezTo>
                    <a:pt x="34261" y="24880"/>
                    <a:pt x="34193" y="24925"/>
                    <a:pt x="34101" y="24971"/>
                  </a:cubicBezTo>
                  <a:cubicBezTo>
                    <a:pt x="34023" y="24902"/>
                    <a:pt x="33935" y="24884"/>
                    <a:pt x="33847" y="24884"/>
                  </a:cubicBezTo>
                  <a:cubicBezTo>
                    <a:pt x="33750" y="24884"/>
                    <a:pt x="33652" y="24906"/>
                    <a:pt x="33562" y="24906"/>
                  </a:cubicBezTo>
                  <a:cubicBezTo>
                    <a:pt x="33544" y="24906"/>
                    <a:pt x="33526" y="24905"/>
                    <a:pt x="33508" y="24903"/>
                  </a:cubicBezTo>
                  <a:cubicBezTo>
                    <a:pt x="33365" y="24827"/>
                    <a:pt x="33232" y="24798"/>
                    <a:pt x="33104" y="24798"/>
                  </a:cubicBezTo>
                  <a:cubicBezTo>
                    <a:pt x="32885" y="24798"/>
                    <a:pt x="32683" y="24884"/>
                    <a:pt x="32481" y="24971"/>
                  </a:cubicBezTo>
                  <a:cubicBezTo>
                    <a:pt x="32435" y="24948"/>
                    <a:pt x="32389" y="24925"/>
                    <a:pt x="32321" y="24925"/>
                  </a:cubicBezTo>
                  <a:cubicBezTo>
                    <a:pt x="32272" y="24942"/>
                    <a:pt x="32227" y="24949"/>
                    <a:pt x="32184" y="24949"/>
                  </a:cubicBezTo>
                  <a:cubicBezTo>
                    <a:pt x="32049" y="24949"/>
                    <a:pt x="31940" y="24875"/>
                    <a:pt x="31819" y="24788"/>
                  </a:cubicBezTo>
                  <a:cubicBezTo>
                    <a:pt x="31752" y="24755"/>
                    <a:pt x="31685" y="24734"/>
                    <a:pt x="31609" y="24734"/>
                  </a:cubicBezTo>
                  <a:cubicBezTo>
                    <a:pt x="31581" y="24734"/>
                    <a:pt x="31553" y="24737"/>
                    <a:pt x="31522" y="24743"/>
                  </a:cubicBezTo>
                  <a:cubicBezTo>
                    <a:pt x="31423" y="24644"/>
                    <a:pt x="31305" y="24625"/>
                    <a:pt x="31181" y="24625"/>
                  </a:cubicBezTo>
                  <a:cubicBezTo>
                    <a:pt x="31104" y="24625"/>
                    <a:pt x="31026" y="24633"/>
                    <a:pt x="30948" y="24633"/>
                  </a:cubicBezTo>
                  <a:cubicBezTo>
                    <a:pt x="30919" y="24633"/>
                    <a:pt x="30889" y="24632"/>
                    <a:pt x="30860" y="24629"/>
                  </a:cubicBezTo>
                  <a:cubicBezTo>
                    <a:pt x="30700" y="24423"/>
                    <a:pt x="30723" y="24149"/>
                    <a:pt x="30563" y="23967"/>
                  </a:cubicBezTo>
                  <a:cubicBezTo>
                    <a:pt x="30540" y="23921"/>
                    <a:pt x="30540" y="23853"/>
                    <a:pt x="30518" y="23807"/>
                  </a:cubicBezTo>
                  <a:cubicBezTo>
                    <a:pt x="30038" y="23350"/>
                    <a:pt x="29764" y="22688"/>
                    <a:pt x="29217" y="22278"/>
                  </a:cubicBezTo>
                  <a:cubicBezTo>
                    <a:pt x="29217" y="22278"/>
                    <a:pt x="29217" y="22255"/>
                    <a:pt x="29217" y="22255"/>
                  </a:cubicBezTo>
                  <a:cubicBezTo>
                    <a:pt x="29194" y="22004"/>
                    <a:pt x="29102" y="21707"/>
                    <a:pt x="29171" y="21479"/>
                  </a:cubicBezTo>
                  <a:cubicBezTo>
                    <a:pt x="29331" y="21114"/>
                    <a:pt x="29285" y="20862"/>
                    <a:pt x="29125" y="20497"/>
                  </a:cubicBezTo>
                  <a:cubicBezTo>
                    <a:pt x="28943" y="20132"/>
                    <a:pt x="29627" y="19949"/>
                    <a:pt x="29582" y="19516"/>
                  </a:cubicBezTo>
                  <a:cubicBezTo>
                    <a:pt x="29559" y="19402"/>
                    <a:pt x="29582" y="19265"/>
                    <a:pt x="29582" y="19151"/>
                  </a:cubicBezTo>
                  <a:lnTo>
                    <a:pt x="29764" y="19151"/>
                  </a:lnTo>
                  <a:cubicBezTo>
                    <a:pt x="30015" y="18717"/>
                    <a:pt x="30609" y="18557"/>
                    <a:pt x="30814" y="18078"/>
                  </a:cubicBezTo>
                  <a:lnTo>
                    <a:pt x="30837" y="18078"/>
                  </a:lnTo>
                  <a:cubicBezTo>
                    <a:pt x="30906" y="18032"/>
                    <a:pt x="30974" y="18009"/>
                    <a:pt x="31043" y="17964"/>
                  </a:cubicBezTo>
                  <a:cubicBezTo>
                    <a:pt x="31065" y="17941"/>
                    <a:pt x="31088" y="17918"/>
                    <a:pt x="31111" y="17918"/>
                  </a:cubicBezTo>
                  <a:cubicBezTo>
                    <a:pt x="31203" y="17977"/>
                    <a:pt x="31279" y="18002"/>
                    <a:pt x="31344" y="18002"/>
                  </a:cubicBezTo>
                  <a:cubicBezTo>
                    <a:pt x="31555" y="18002"/>
                    <a:pt x="31651" y="17739"/>
                    <a:pt x="31773" y="17530"/>
                  </a:cubicBezTo>
                  <a:cubicBezTo>
                    <a:pt x="31887" y="17461"/>
                    <a:pt x="32001" y="17416"/>
                    <a:pt x="32138" y="17347"/>
                  </a:cubicBezTo>
                  <a:cubicBezTo>
                    <a:pt x="32184" y="17393"/>
                    <a:pt x="32230" y="17393"/>
                    <a:pt x="32298" y="17393"/>
                  </a:cubicBezTo>
                  <a:cubicBezTo>
                    <a:pt x="32389" y="17347"/>
                    <a:pt x="32458" y="17279"/>
                    <a:pt x="32526" y="17233"/>
                  </a:cubicBezTo>
                  <a:cubicBezTo>
                    <a:pt x="32595" y="17210"/>
                    <a:pt x="32640" y="17188"/>
                    <a:pt x="32686" y="17142"/>
                  </a:cubicBezTo>
                  <a:cubicBezTo>
                    <a:pt x="32732" y="17096"/>
                    <a:pt x="32755" y="17028"/>
                    <a:pt x="32755" y="16959"/>
                  </a:cubicBezTo>
                  <a:cubicBezTo>
                    <a:pt x="32869" y="16982"/>
                    <a:pt x="32983" y="17028"/>
                    <a:pt x="33051" y="17142"/>
                  </a:cubicBezTo>
                  <a:lnTo>
                    <a:pt x="33416" y="17142"/>
                  </a:lnTo>
                  <a:cubicBezTo>
                    <a:pt x="33165" y="16526"/>
                    <a:pt x="33622" y="16617"/>
                    <a:pt x="33964" y="16594"/>
                  </a:cubicBezTo>
                  <a:close/>
                  <a:moveTo>
                    <a:pt x="36772" y="25268"/>
                  </a:moveTo>
                  <a:cubicBezTo>
                    <a:pt x="36909" y="25336"/>
                    <a:pt x="37046" y="25427"/>
                    <a:pt x="37160" y="25496"/>
                  </a:cubicBezTo>
                  <a:cubicBezTo>
                    <a:pt x="36977" y="25542"/>
                    <a:pt x="36795" y="25587"/>
                    <a:pt x="36635" y="25610"/>
                  </a:cubicBezTo>
                  <a:cubicBezTo>
                    <a:pt x="36623" y="25613"/>
                    <a:pt x="36611" y="25615"/>
                    <a:pt x="36600" y="25615"/>
                  </a:cubicBezTo>
                  <a:cubicBezTo>
                    <a:pt x="36526" y="25615"/>
                    <a:pt x="36472" y="25552"/>
                    <a:pt x="36452" y="25473"/>
                  </a:cubicBezTo>
                  <a:cubicBezTo>
                    <a:pt x="36498" y="25313"/>
                    <a:pt x="36635" y="25291"/>
                    <a:pt x="36772" y="25268"/>
                  </a:cubicBezTo>
                  <a:close/>
                  <a:moveTo>
                    <a:pt x="37388" y="26774"/>
                  </a:moveTo>
                  <a:cubicBezTo>
                    <a:pt x="37434" y="26820"/>
                    <a:pt x="37502" y="26865"/>
                    <a:pt x="37616" y="26888"/>
                  </a:cubicBezTo>
                  <a:cubicBezTo>
                    <a:pt x="37568" y="26904"/>
                    <a:pt x="37519" y="26921"/>
                    <a:pt x="37463" y="26921"/>
                  </a:cubicBezTo>
                  <a:cubicBezTo>
                    <a:pt x="37440" y="26921"/>
                    <a:pt x="37415" y="26918"/>
                    <a:pt x="37388" y="26911"/>
                  </a:cubicBezTo>
                  <a:cubicBezTo>
                    <a:pt x="37388" y="26865"/>
                    <a:pt x="37388" y="26820"/>
                    <a:pt x="37388" y="26774"/>
                  </a:cubicBezTo>
                  <a:close/>
                  <a:moveTo>
                    <a:pt x="42181" y="29376"/>
                  </a:moveTo>
                  <a:cubicBezTo>
                    <a:pt x="42181" y="29399"/>
                    <a:pt x="42204" y="29399"/>
                    <a:pt x="42204" y="29399"/>
                  </a:cubicBezTo>
                  <a:lnTo>
                    <a:pt x="42181" y="29399"/>
                  </a:lnTo>
                  <a:cubicBezTo>
                    <a:pt x="42181" y="29399"/>
                    <a:pt x="42181" y="29399"/>
                    <a:pt x="42181" y="29376"/>
                  </a:cubicBezTo>
                  <a:close/>
                  <a:moveTo>
                    <a:pt x="35813" y="37274"/>
                  </a:moveTo>
                  <a:cubicBezTo>
                    <a:pt x="35745" y="37319"/>
                    <a:pt x="35676" y="37365"/>
                    <a:pt x="35631" y="37434"/>
                  </a:cubicBezTo>
                  <a:cubicBezTo>
                    <a:pt x="35653" y="37342"/>
                    <a:pt x="35722" y="37274"/>
                    <a:pt x="35813" y="37274"/>
                  </a:cubicBezTo>
                  <a:close/>
                  <a:moveTo>
                    <a:pt x="13878" y="38484"/>
                  </a:moveTo>
                  <a:cubicBezTo>
                    <a:pt x="13878" y="38484"/>
                    <a:pt x="13878" y="38506"/>
                    <a:pt x="13878" y="38506"/>
                  </a:cubicBezTo>
                  <a:lnTo>
                    <a:pt x="13855" y="38506"/>
                  </a:lnTo>
                  <a:cubicBezTo>
                    <a:pt x="13855" y="38506"/>
                    <a:pt x="13855" y="38506"/>
                    <a:pt x="13878" y="38484"/>
                  </a:cubicBezTo>
                  <a:close/>
                  <a:moveTo>
                    <a:pt x="28714" y="41748"/>
                  </a:moveTo>
                  <a:cubicBezTo>
                    <a:pt x="28646" y="41793"/>
                    <a:pt x="28600" y="41862"/>
                    <a:pt x="28509" y="41907"/>
                  </a:cubicBezTo>
                  <a:cubicBezTo>
                    <a:pt x="28577" y="41793"/>
                    <a:pt x="28646" y="41748"/>
                    <a:pt x="28714" y="41748"/>
                  </a:cubicBezTo>
                  <a:close/>
                  <a:moveTo>
                    <a:pt x="37936" y="39260"/>
                  </a:moveTo>
                  <a:cubicBezTo>
                    <a:pt x="38004" y="39648"/>
                    <a:pt x="38347" y="39648"/>
                    <a:pt x="38643" y="39693"/>
                  </a:cubicBezTo>
                  <a:lnTo>
                    <a:pt x="38803" y="39693"/>
                  </a:lnTo>
                  <a:cubicBezTo>
                    <a:pt x="38917" y="39807"/>
                    <a:pt x="39054" y="39922"/>
                    <a:pt x="39237" y="39967"/>
                  </a:cubicBezTo>
                  <a:cubicBezTo>
                    <a:pt x="39305" y="40013"/>
                    <a:pt x="39374" y="40081"/>
                    <a:pt x="39420" y="40150"/>
                  </a:cubicBezTo>
                  <a:cubicBezTo>
                    <a:pt x="39488" y="40218"/>
                    <a:pt x="39579" y="40264"/>
                    <a:pt x="39602" y="40355"/>
                  </a:cubicBezTo>
                  <a:cubicBezTo>
                    <a:pt x="39579" y="40378"/>
                    <a:pt x="39556" y="40401"/>
                    <a:pt x="39534" y="40424"/>
                  </a:cubicBezTo>
                  <a:cubicBezTo>
                    <a:pt x="39534" y="42364"/>
                    <a:pt x="38826" y="43482"/>
                    <a:pt x="37365" y="43962"/>
                  </a:cubicBezTo>
                  <a:cubicBezTo>
                    <a:pt x="37174" y="44025"/>
                    <a:pt x="36987" y="44060"/>
                    <a:pt x="36804" y="44060"/>
                  </a:cubicBezTo>
                  <a:cubicBezTo>
                    <a:pt x="36526" y="44060"/>
                    <a:pt x="36257" y="43980"/>
                    <a:pt x="35996" y="43802"/>
                  </a:cubicBezTo>
                  <a:cubicBezTo>
                    <a:pt x="35311" y="43345"/>
                    <a:pt x="34877" y="42044"/>
                    <a:pt x="35014" y="41223"/>
                  </a:cubicBezTo>
                  <a:cubicBezTo>
                    <a:pt x="35151" y="40469"/>
                    <a:pt x="35767" y="40013"/>
                    <a:pt x="36019" y="39328"/>
                  </a:cubicBezTo>
                  <a:cubicBezTo>
                    <a:pt x="36019" y="39305"/>
                    <a:pt x="35996" y="39282"/>
                    <a:pt x="35996" y="39260"/>
                  </a:cubicBezTo>
                  <a:lnTo>
                    <a:pt x="36041" y="39260"/>
                  </a:lnTo>
                  <a:cubicBezTo>
                    <a:pt x="36350" y="39431"/>
                    <a:pt x="36663" y="39516"/>
                    <a:pt x="36977" y="39516"/>
                  </a:cubicBezTo>
                  <a:cubicBezTo>
                    <a:pt x="37291" y="39516"/>
                    <a:pt x="37605" y="39431"/>
                    <a:pt x="37913" y="39260"/>
                  </a:cubicBezTo>
                  <a:close/>
                  <a:moveTo>
                    <a:pt x="20861" y="41733"/>
                  </a:moveTo>
                  <a:cubicBezTo>
                    <a:pt x="21471" y="41733"/>
                    <a:pt x="21808" y="42078"/>
                    <a:pt x="21890" y="42752"/>
                  </a:cubicBezTo>
                  <a:cubicBezTo>
                    <a:pt x="21912" y="42957"/>
                    <a:pt x="21912" y="43208"/>
                    <a:pt x="22186" y="43254"/>
                  </a:cubicBezTo>
                  <a:cubicBezTo>
                    <a:pt x="21821" y="43665"/>
                    <a:pt x="21890" y="44350"/>
                    <a:pt x="21410" y="44692"/>
                  </a:cubicBezTo>
                  <a:cubicBezTo>
                    <a:pt x="21388" y="44715"/>
                    <a:pt x="21365" y="44715"/>
                    <a:pt x="21342" y="44738"/>
                  </a:cubicBezTo>
                  <a:cubicBezTo>
                    <a:pt x="21254" y="44700"/>
                    <a:pt x="21166" y="44683"/>
                    <a:pt x="21078" y="44683"/>
                  </a:cubicBezTo>
                  <a:cubicBezTo>
                    <a:pt x="21006" y="44683"/>
                    <a:pt x="20934" y="44694"/>
                    <a:pt x="20863" y="44715"/>
                  </a:cubicBezTo>
                  <a:cubicBezTo>
                    <a:pt x="20744" y="44742"/>
                    <a:pt x="20632" y="44754"/>
                    <a:pt x="20526" y="44754"/>
                  </a:cubicBezTo>
                  <a:cubicBezTo>
                    <a:pt x="19998" y="44754"/>
                    <a:pt x="19614" y="44441"/>
                    <a:pt x="19310" y="43984"/>
                  </a:cubicBezTo>
                  <a:cubicBezTo>
                    <a:pt x="18922" y="43574"/>
                    <a:pt x="19173" y="42980"/>
                    <a:pt x="18945" y="42524"/>
                  </a:cubicBezTo>
                  <a:cubicBezTo>
                    <a:pt x="18945" y="42524"/>
                    <a:pt x="18945" y="42501"/>
                    <a:pt x="18945" y="42478"/>
                  </a:cubicBezTo>
                  <a:cubicBezTo>
                    <a:pt x="19173" y="42136"/>
                    <a:pt x="19493" y="41907"/>
                    <a:pt x="19904" y="41839"/>
                  </a:cubicBezTo>
                  <a:cubicBezTo>
                    <a:pt x="20041" y="41816"/>
                    <a:pt x="20155" y="41816"/>
                    <a:pt x="20269" y="41816"/>
                  </a:cubicBezTo>
                  <a:cubicBezTo>
                    <a:pt x="20383" y="41793"/>
                    <a:pt x="20520" y="41770"/>
                    <a:pt x="20634" y="41748"/>
                  </a:cubicBezTo>
                  <a:cubicBezTo>
                    <a:pt x="20714" y="41738"/>
                    <a:pt x="20789" y="41733"/>
                    <a:pt x="20861" y="41733"/>
                  </a:cubicBezTo>
                  <a:close/>
                  <a:moveTo>
                    <a:pt x="25542" y="39670"/>
                  </a:moveTo>
                  <a:cubicBezTo>
                    <a:pt x="25565" y="39670"/>
                    <a:pt x="25565" y="39670"/>
                    <a:pt x="25587" y="39693"/>
                  </a:cubicBezTo>
                  <a:cubicBezTo>
                    <a:pt x="25648" y="39845"/>
                    <a:pt x="25763" y="39871"/>
                    <a:pt x="25889" y="39871"/>
                  </a:cubicBezTo>
                  <a:cubicBezTo>
                    <a:pt x="25956" y="39871"/>
                    <a:pt x="26026" y="39864"/>
                    <a:pt x="26093" y="39864"/>
                  </a:cubicBezTo>
                  <a:cubicBezTo>
                    <a:pt x="26186" y="39864"/>
                    <a:pt x="26274" y="39878"/>
                    <a:pt x="26341" y="39944"/>
                  </a:cubicBezTo>
                  <a:cubicBezTo>
                    <a:pt x="27299" y="40332"/>
                    <a:pt x="28144" y="40857"/>
                    <a:pt x="28463" y="41930"/>
                  </a:cubicBezTo>
                  <a:cubicBezTo>
                    <a:pt x="28418" y="41953"/>
                    <a:pt x="28395" y="41976"/>
                    <a:pt x="28349" y="41999"/>
                  </a:cubicBezTo>
                  <a:cubicBezTo>
                    <a:pt x="28235" y="42295"/>
                    <a:pt x="28258" y="42592"/>
                    <a:pt x="28189" y="42889"/>
                  </a:cubicBezTo>
                  <a:cubicBezTo>
                    <a:pt x="27938" y="44121"/>
                    <a:pt x="27208" y="44783"/>
                    <a:pt x="25998" y="44806"/>
                  </a:cubicBezTo>
                  <a:cubicBezTo>
                    <a:pt x="25969" y="44808"/>
                    <a:pt x="25940" y="44808"/>
                    <a:pt x="25911" y="44808"/>
                  </a:cubicBezTo>
                  <a:cubicBezTo>
                    <a:pt x="24991" y="44808"/>
                    <a:pt x="24232" y="44109"/>
                    <a:pt x="23944" y="42980"/>
                  </a:cubicBezTo>
                  <a:cubicBezTo>
                    <a:pt x="23853" y="42569"/>
                    <a:pt x="23898" y="42136"/>
                    <a:pt x="23647" y="41748"/>
                  </a:cubicBezTo>
                  <a:cubicBezTo>
                    <a:pt x="23853" y="41633"/>
                    <a:pt x="23944" y="41428"/>
                    <a:pt x="24058" y="41245"/>
                  </a:cubicBezTo>
                  <a:cubicBezTo>
                    <a:pt x="24149" y="40355"/>
                    <a:pt x="24857" y="40013"/>
                    <a:pt x="25519" y="39693"/>
                  </a:cubicBezTo>
                  <a:cubicBezTo>
                    <a:pt x="25519" y="39670"/>
                    <a:pt x="25542" y="39670"/>
                    <a:pt x="25542" y="39670"/>
                  </a:cubicBezTo>
                  <a:close/>
                  <a:moveTo>
                    <a:pt x="8240" y="41428"/>
                  </a:moveTo>
                  <a:cubicBezTo>
                    <a:pt x="8560" y="41611"/>
                    <a:pt x="8902" y="41793"/>
                    <a:pt x="9244" y="41976"/>
                  </a:cubicBezTo>
                  <a:cubicBezTo>
                    <a:pt x="9244" y="41976"/>
                    <a:pt x="9222" y="41999"/>
                    <a:pt x="9222" y="41999"/>
                  </a:cubicBezTo>
                  <a:cubicBezTo>
                    <a:pt x="9176" y="42341"/>
                    <a:pt x="9267" y="42683"/>
                    <a:pt x="9244" y="43003"/>
                  </a:cubicBezTo>
                  <a:cubicBezTo>
                    <a:pt x="9176" y="43916"/>
                    <a:pt x="8491" y="44738"/>
                    <a:pt x="7715" y="44806"/>
                  </a:cubicBezTo>
                  <a:cubicBezTo>
                    <a:pt x="7659" y="44813"/>
                    <a:pt x="7603" y="44816"/>
                    <a:pt x="7548" y="44816"/>
                  </a:cubicBezTo>
                  <a:cubicBezTo>
                    <a:pt x="6839" y="44816"/>
                    <a:pt x="6210" y="44282"/>
                    <a:pt x="5935" y="43414"/>
                  </a:cubicBezTo>
                  <a:cubicBezTo>
                    <a:pt x="5889" y="43277"/>
                    <a:pt x="5866" y="43117"/>
                    <a:pt x="5843" y="42980"/>
                  </a:cubicBezTo>
                  <a:cubicBezTo>
                    <a:pt x="5684" y="42158"/>
                    <a:pt x="5958" y="41770"/>
                    <a:pt x="6779" y="41679"/>
                  </a:cubicBezTo>
                  <a:cubicBezTo>
                    <a:pt x="6889" y="41663"/>
                    <a:pt x="6999" y="41660"/>
                    <a:pt x="7110" y="41660"/>
                  </a:cubicBezTo>
                  <a:cubicBezTo>
                    <a:pt x="7212" y="41660"/>
                    <a:pt x="7315" y="41663"/>
                    <a:pt x="7418" y="41663"/>
                  </a:cubicBezTo>
                  <a:cubicBezTo>
                    <a:pt x="7690" y="41663"/>
                    <a:pt x="7961" y="41640"/>
                    <a:pt x="8217" y="41474"/>
                  </a:cubicBezTo>
                  <a:cubicBezTo>
                    <a:pt x="8217" y="41474"/>
                    <a:pt x="8217" y="41451"/>
                    <a:pt x="8240" y="41428"/>
                  </a:cubicBezTo>
                  <a:close/>
                  <a:moveTo>
                    <a:pt x="13499" y="40460"/>
                  </a:moveTo>
                  <a:cubicBezTo>
                    <a:pt x="13593" y="40460"/>
                    <a:pt x="13689" y="40463"/>
                    <a:pt x="13787" y="40469"/>
                  </a:cubicBezTo>
                  <a:cubicBezTo>
                    <a:pt x="14015" y="40469"/>
                    <a:pt x="14220" y="40492"/>
                    <a:pt x="14426" y="40492"/>
                  </a:cubicBezTo>
                  <a:cubicBezTo>
                    <a:pt x="15613" y="41017"/>
                    <a:pt x="16115" y="41953"/>
                    <a:pt x="16046" y="43231"/>
                  </a:cubicBezTo>
                  <a:cubicBezTo>
                    <a:pt x="15795" y="43437"/>
                    <a:pt x="15818" y="43779"/>
                    <a:pt x="15772" y="44053"/>
                  </a:cubicBezTo>
                  <a:cubicBezTo>
                    <a:pt x="15567" y="44920"/>
                    <a:pt x="15019" y="45400"/>
                    <a:pt x="14175" y="45559"/>
                  </a:cubicBezTo>
                  <a:cubicBezTo>
                    <a:pt x="13900" y="45603"/>
                    <a:pt x="13625" y="45619"/>
                    <a:pt x="13350" y="45619"/>
                  </a:cubicBezTo>
                  <a:cubicBezTo>
                    <a:pt x="13191" y="45619"/>
                    <a:pt x="13032" y="45613"/>
                    <a:pt x="12874" y="45605"/>
                  </a:cubicBezTo>
                  <a:cubicBezTo>
                    <a:pt x="12874" y="45605"/>
                    <a:pt x="12874" y="45582"/>
                    <a:pt x="12874" y="45582"/>
                  </a:cubicBezTo>
                  <a:cubicBezTo>
                    <a:pt x="12440" y="45080"/>
                    <a:pt x="12166" y="44441"/>
                    <a:pt x="11504" y="44167"/>
                  </a:cubicBezTo>
                  <a:cubicBezTo>
                    <a:pt x="11550" y="44144"/>
                    <a:pt x="11595" y="44076"/>
                    <a:pt x="11641" y="44007"/>
                  </a:cubicBezTo>
                  <a:cubicBezTo>
                    <a:pt x="11664" y="43391"/>
                    <a:pt x="11618" y="42798"/>
                    <a:pt x="11413" y="42227"/>
                  </a:cubicBezTo>
                  <a:cubicBezTo>
                    <a:pt x="11322" y="42250"/>
                    <a:pt x="11276" y="42250"/>
                    <a:pt x="11207" y="42273"/>
                  </a:cubicBezTo>
                  <a:cubicBezTo>
                    <a:pt x="11253" y="42227"/>
                    <a:pt x="11299" y="42204"/>
                    <a:pt x="11344" y="42158"/>
                  </a:cubicBezTo>
                  <a:cubicBezTo>
                    <a:pt x="11413" y="42090"/>
                    <a:pt x="11481" y="42021"/>
                    <a:pt x="11504" y="41953"/>
                  </a:cubicBezTo>
                  <a:cubicBezTo>
                    <a:pt x="11754" y="40807"/>
                    <a:pt x="12517" y="40460"/>
                    <a:pt x="13499" y="40460"/>
                  </a:cubicBezTo>
                  <a:close/>
                  <a:moveTo>
                    <a:pt x="37822" y="45813"/>
                  </a:moveTo>
                  <a:cubicBezTo>
                    <a:pt x="37828" y="45816"/>
                    <a:pt x="37833" y="45822"/>
                    <a:pt x="37845" y="45833"/>
                  </a:cubicBezTo>
                  <a:cubicBezTo>
                    <a:pt x="37845" y="45833"/>
                    <a:pt x="37824" y="45833"/>
                    <a:pt x="37822" y="45813"/>
                  </a:cubicBezTo>
                  <a:close/>
                  <a:moveTo>
                    <a:pt x="30700" y="42113"/>
                  </a:moveTo>
                  <a:cubicBezTo>
                    <a:pt x="31043" y="42273"/>
                    <a:pt x="31431" y="42204"/>
                    <a:pt x="31773" y="42318"/>
                  </a:cubicBezTo>
                  <a:cubicBezTo>
                    <a:pt x="32184" y="42432"/>
                    <a:pt x="32572" y="42524"/>
                    <a:pt x="32846" y="42866"/>
                  </a:cubicBezTo>
                  <a:cubicBezTo>
                    <a:pt x="33165" y="43345"/>
                    <a:pt x="33257" y="43870"/>
                    <a:pt x="33097" y="44418"/>
                  </a:cubicBezTo>
                  <a:cubicBezTo>
                    <a:pt x="33006" y="44715"/>
                    <a:pt x="32891" y="44989"/>
                    <a:pt x="32686" y="45217"/>
                  </a:cubicBezTo>
                  <a:cubicBezTo>
                    <a:pt x="32640" y="45263"/>
                    <a:pt x="32572" y="45331"/>
                    <a:pt x="32526" y="45377"/>
                  </a:cubicBezTo>
                  <a:cubicBezTo>
                    <a:pt x="32435" y="45491"/>
                    <a:pt x="32321" y="45559"/>
                    <a:pt x="32184" y="45628"/>
                  </a:cubicBezTo>
                  <a:cubicBezTo>
                    <a:pt x="32138" y="45673"/>
                    <a:pt x="32070" y="45696"/>
                    <a:pt x="32001" y="45719"/>
                  </a:cubicBezTo>
                  <a:cubicBezTo>
                    <a:pt x="31864" y="45765"/>
                    <a:pt x="31727" y="45788"/>
                    <a:pt x="31568" y="45810"/>
                  </a:cubicBezTo>
                  <a:cubicBezTo>
                    <a:pt x="31477" y="45837"/>
                    <a:pt x="31385" y="45848"/>
                    <a:pt x="31294" y="45848"/>
                  </a:cubicBezTo>
                  <a:cubicBezTo>
                    <a:pt x="30997" y="45848"/>
                    <a:pt x="30700" y="45737"/>
                    <a:pt x="30404" y="45719"/>
                  </a:cubicBezTo>
                  <a:cubicBezTo>
                    <a:pt x="30221" y="45765"/>
                    <a:pt x="30130" y="45856"/>
                    <a:pt x="30084" y="46016"/>
                  </a:cubicBezTo>
                  <a:cubicBezTo>
                    <a:pt x="30061" y="46084"/>
                    <a:pt x="30084" y="46130"/>
                    <a:pt x="30152" y="46130"/>
                  </a:cubicBezTo>
                  <a:cubicBezTo>
                    <a:pt x="30140" y="46133"/>
                    <a:pt x="30130" y="46135"/>
                    <a:pt x="30121" y="46135"/>
                  </a:cubicBezTo>
                  <a:cubicBezTo>
                    <a:pt x="30067" y="46135"/>
                    <a:pt x="30081" y="46078"/>
                    <a:pt x="30061" y="46039"/>
                  </a:cubicBezTo>
                  <a:cubicBezTo>
                    <a:pt x="30061" y="45856"/>
                    <a:pt x="30175" y="45696"/>
                    <a:pt x="30198" y="45491"/>
                  </a:cubicBezTo>
                  <a:cubicBezTo>
                    <a:pt x="30130" y="45149"/>
                    <a:pt x="30130" y="44738"/>
                    <a:pt x="29787" y="44555"/>
                  </a:cubicBezTo>
                  <a:cubicBezTo>
                    <a:pt x="29810" y="44372"/>
                    <a:pt x="29856" y="44190"/>
                    <a:pt x="29856" y="44007"/>
                  </a:cubicBezTo>
                  <a:cubicBezTo>
                    <a:pt x="29833" y="43825"/>
                    <a:pt x="29810" y="43665"/>
                    <a:pt x="29879" y="43482"/>
                  </a:cubicBezTo>
                  <a:cubicBezTo>
                    <a:pt x="29901" y="43414"/>
                    <a:pt x="29924" y="43345"/>
                    <a:pt x="29947" y="43277"/>
                  </a:cubicBezTo>
                  <a:cubicBezTo>
                    <a:pt x="30015" y="43049"/>
                    <a:pt x="30107" y="42798"/>
                    <a:pt x="30244" y="42569"/>
                  </a:cubicBezTo>
                  <a:cubicBezTo>
                    <a:pt x="30358" y="42387"/>
                    <a:pt x="30518" y="42227"/>
                    <a:pt x="30700" y="42113"/>
                  </a:cubicBezTo>
                  <a:close/>
                  <a:moveTo>
                    <a:pt x="38648" y="45597"/>
                  </a:moveTo>
                  <a:cubicBezTo>
                    <a:pt x="38953" y="45597"/>
                    <a:pt x="39181" y="45760"/>
                    <a:pt x="39283" y="46084"/>
                  </a:cubicBezTo>
                  <a:cubicBezTo>
                    <a:pt x="39397" y="46404"/>
                    <a:pt x="39260" y="46678"/>
                    <a:pt x="38940" y="46815"/>
                  </a:cubicBezTo>
                  <a:cubicBezTo>
                    <a:pt x="38867" y="46849"/>
                    <a:pt x="38799" y="46864"/>
                    <a:pt x="38738" y="46864"/>
                  </a:cubicBezTo>
                  <a:cubicBezTo>
                    <a:pt x="38513" y="46864"/>
                    <a:pt x="38363" y="46660"/>
                    <a:pt x="38255" y="46427"/>
                  </a:cubicBezTo>
                  <a:cubicBezTo>
                    <a:pt x="38141" y="46221"/>
                    <a:pt x="38096" y="45970"/>
                    <a:pt x="37845" y="45833"/>
                  </a:cubicBezTo>
                  <a:lnTo>
                    <a:pt x="37845" y="45833"/>
                  </a:lnTo>
                  <a:cubicBezTo>
                    <a:pt x="37869" y="45837"/>
                    <a:pt x="37893" y="45839"/>
                    <a:pt x="37916" y="45839"/>
                  </a:cubicBezTo>
                  <a:cubicBezTo>
                    <a:pt x="38148" y="45839"/>
                    <a:pt x="38301" y="45647"/>
                    <a:pt x="38529" y="45605"/>
                  </a:cubicBezTo>
                  <a:cubicBezTo>
                    <a:pt x="38570" y="45600"/>
                    <a:pt x="38609" y="45597"/>
                    <a:pt x="38648" y="45597"/>
                  </a:cubicBezTo>
                  <a:close/>
                  <a:moveTo>
                    <a:pt x="29536" y="47157"/>
                  </a:moveTo>
                  <a:cubicBezTo>
                    <a:pt x="29559" y="47203"/>
                    <a:pt x="29582" y="47248"/>
                    <a:pt x="29605" y="47271"/>
                  </a:cubicBezTo>
                  <a:cubicBezTo>
                    <a:pt x="29559" y="47248"/>
                    <a:pt x="29491" y="47226"/>
                    <a:pt x="29536" y="47157"/>
                  </a:cubicBezTo>
                  <a:close/>
                  <a:moveTo>
                    <a:pt x="26226" y="47089"/>
                  </a:moveTo>
                  <a:cubicBezTo>
                    <a:pt x="26226" y="47111"/>
                    <a:pt x="26249" y="47111"/>
                    <a:pt x="26249" y="47134"/>
                  </a:cubicBezTo>
                  <a:cubicBezTo>
                    <a:pt x="26318" y="47157"/>
                    <a:pt x="26363" y="47180"/>
                    <a:pt x="26455" y="47203"/>
                  </a:cubicBezTo>
                  <a:cubicBezTo>
                    <a:pt x="26478" y="47180"/>
                    <a:pt x="26500" y="47180"/>
                    <a:pt x="26546" y="47180"/>
                  </a:cubicBezTo>
                  <a:cubicBezTo>
                    <a:pt x="26546" y="47203"/>
                    <a:pt x="26546" y="47226"/>
                    <a:pt x="26546" y="47271"/>
                  </a:cubicBezTo>
                  <a:cubicBezTo>
                    <a:pt x="26660" y="47659"/>
                    <a:pt x="26934" y="48070"/>
                    <a:pt x="26569" y="48458"/>
                  </a:cubicBezTo>
                  <a:cubicBezTo>
                    <a:pt x="26450" y="48577"/>
                    <a:pt x="26331" y="48627"/>
                    <a:pt x="26212" y="48627"/>
                  </a:cubicBezTo>
                  <a:cubicBezTo>
                    <a:pt x="26057" y="48627"/>
                    <a:pt x="25902" y="48542"/>
                    <a:pt x="25747" y="48413"/>
                  </a:cubicBezTo>
                  <a:cubicBezTo>
                    <a:pt x="25428" y="47888"/>
                    <a:pt x="25656" y="47522"/>
                    <a:pt x="26090" y="47226"/>
                  </a:cubicBezTo>
                  <a:cubicBezTo>
                    <a:pt x="26135" y="47180"/>
                    <a:pt x="26181" y="47134"/>
                    <a:pt x="26226" y="47089"/>
                  </a:cubicBezTo>
                  <a:close/>
                  <a:moveTo>
                    <a:pt x="34877" y="45856"/>
                  </a:moveTo>
                  <a:cubicBezTo>
                    <a:pt x="35037" y="46062"/>
                    <a:pt x="35334" y="46107"/>
                    <a:pt x="35539" y="46267"/>
                  </a:cubicBezTo>
                  <a:cubicBezTo>
                    <a:pt x="36155" y="46769"/>
                    <a:pt x="36954" y="47157"/>
                    <a:pt x="36680" y="48184"/>
                  </a:cubicBezTo>
                  <a:cubicBezTo>
                    <a:pt x="36612" y="48504"/>
                    <a:pt x="36247" y="48686"/>
                    <a:pt x="36315" y="49052"/>
                  </a:cubicBezTo>
                  <a:cubicBezTo>
                    <a:pt x="36292" y="49029"/>
                    <a:pt x="36292" y="49006"/>
                    <a:pt x="36247" y="49006"/>
                  </a:cubicBezTo>
                  <a:cubicBezTo>
                    <a:pt x="36178" y="48983"/>
                    <a:pt x="36110" y="48960"/>
                    <a:pt x="36019" y="48960"/>
                  </a:cubicBezTo>
                  <a:cubicBezTo>
                    <a:pt x="35748" y="49045"/>
                    <a:pt x="35484" y="49098"/>
                    <a:pt x="35231" y="49098"/>
                  </a:cubicBezTo>
                  <a:cubicBezTo>
                    <a:pt x="34800" y="49098"/>
                    <a:pt x="34401" y="48944"/>
                    <a:pt x="34056" y="48527"/>
                  </a:cubicBezTo>
                  <a:cubicBezTo>
                    <a:pt x="33531" y="47865"/>
                    <a:pt x="33850" y="47248"/>
                    <a:pt x="34170" y="46609"/>
                  </a:cubicBezTo>
                  <a:cubicBezTo>
                    <a:pt x="34284" y="46427"/>
                    <a:pt x="34444" y="46244"/>
                    <a:pt x="34352" y="45993"/>
                  </a:cubicBezTo>
                  <a:lnTo>
                    <a:pt x="34352" y="45993"/>
                  </a:lnTo>
                  <a:cubicBezTo>
                    <a:pt x="34452" y="46063"/>
                    <a:pt x="34548" y="46107"/>
                    <a:pt x="34632" y="46107"/>
                  </a:cubicBezTo>
                  <a:cubicBezTo>
                    <a:pt x="34739" y="46107"/>
                    <a:pt x="34826" y="46035"/>
                    <a:pt x="34877" y="45856"/>
                  </a:cubicBezTo>
                  <a:close/>
                  <a:moveTo>
                    <a:pt x="9861" y="45993"/>
                  </a:moveTo>
                  <a:cubicBezTo>
                    <a:pt x="9884" y="46427"/>
                    <a:pt x="10272" y="46381"/>
                    <a:pt x="10523" y="46495"/>
                  </a:cubicBezTo>
                  <a:cubicBezTo>
                    <a:pt x="11869" y="47089"/>
                    <a:pt x="12006" y="48024"/>
                    <a:pt x="10934" y="49052"/>
                  </a:cubicBezTo>
                  <a:cubicBezTo>
                    <a:pt x="10705" y="49303"/>
                    <a:pt x="10363" y="49440"/>
                    <a:pt x="10249" y="49805"/>
                  </a:cubicBezTo>
                  <a:cubicBezTo>
                    <a:pt x="10135" y="49714"/>
                    <a:pt x="9998" y="49714"/>
                    <a:pt x="9861" y="49714"/>
                  </a:cubicBezTo>
                  <a:cubicBezTo>
                    <a:pt x="9773" y="49725"/>
                    <a:pt x="9688" y="49730"/>
                    <a:pt x="9606" y="49730"/>
                  </a:cubicBezTo>
                  <a:cubicBezTo>
                    <a:pt x="9000" y="49730"/>
                    <a:pt x="8528" y="49440"/>
                    <a:pt x="8126" y="48938"/>
                  </a:cubicBezTo>
                  <a:cubicBezTo>
                    <a:pt x="8058" y="48846"/>
                    <a:pt x="7966" y="48755"/>
                    <a:pt x="7852" y="48709"/>
                  </a:cubicBezTo>
                  <a:cubicBezTo>
                    <a:pt x="7852" y="48686"/>
                    <a:pt x="7852" y="48686"/>
                    <a:pt x="7875" y="48664"/>
                  </a:cubicBezTo>
                  <a:cubicBezTo>
                    <a:pt x="7761" y="47340"/>
                    <a:pt x="8263" y="46472"/>
                    <a:pt x="9632" y="46221"/>
                  </a:cubicBezTo>
                  <a:cubicBezTo>
                    <a:pt x="9724" y="46221"/>
                    <a:pt x="9792" y="46130"/>
                    <a:pt x="9838" y="46062"/>
                  </a:cubicBezTo>
                  <a:cubicBezTo>
                    <a:pt x="9838" y="46039"/>
                    <a:pt x="9838" y="46016"/>
                    <a:pt x="9838" y="45993"/>
                  </a:cubicBezTo>
                  <a:close/>
                  <a:moveTo>
                    <a:pt x="16212" y="46330"/>
                  </a:moveTo>
                  <a:cubicBezTo>
                    <a:pt x="16904" y="46330"/>
                    <a:pt x="17510" y="46572"/>
                    <a:pt x="18032" y="47111"/>
                  </a:cubicBezTo>
                  <a:cubicBezTo>
                    <a:pt x="18184" y="47242"/>
                    <a:pt x="18275" y="47455"/>
                    <a:pt x="18500" y="47455"/>
                  </a:cubicBezTo>
                  <a:cubicBezTo>
                    <a:pt x="18511" y="47455"/>
                    <a:pt x="18523" y="47455"/>
                    <a:pt x="18534" y="47454"/>
                  </a:cubicBezTo>
                  <a:cubicBezTo>
                    <a:pt x="18534" y="47477"/>
                    <a:pt x="18534" y="47477"/>
                    <a:pt x="18534" y="47500"/>
                  </a:cubicBezTo>
                  <a:cubicBezTo>
                    <a:pt x="18375" y="47751"/>
                    <a:pt x="18397" y="48047"/>
                    <a:pt x="18375" y="48321"/>
                  </a:cubicBezTo>
                  <a:cubicBezTo>
                    <a:pt x="18268" y="49617"/>
                    <a:pt x="17371" y="50458"/>
                    <a:pt x="16162" y="50458"/>
                  </a:cubicBezTo>
                  <a:cubicBezTo>
                    <a:pt x="16072" y="50458"/>
                    <a:pt x="15980" y="50453"/>
                    <a:pt x="15887" y="50444"/>
                  </a:cubicBezTo>
                  <a:cubicBezTo>
                    <a:pt x="15730" y="50430"/>
                    <a:pt x="15583" y="50398"/>
                    <a:pt x="15439" y="50398"/>
                  </a:cubicBezTo>
                  <a:cubicBezTo>
                    <a:pt x="15351" y="50398"/>
                    <a:pt x="15265" y="50410"/>
                    <a:pt x="15179" y="50444"/>
                  </a:cubicBezTo>
                  <a:lnTo>
                    <a:pt x="15156" y="50444"/>
                  </a:lnTo>
                  <a:cubicBezTo>
                    <a:pt x="14745" y="49691"/>
                    <a:pt x="14334" y="48938"/>
                    <a:pt x="13992" y="48139"/>
                  </a:cubicBezTo>
                  <a:cubicBezTo>
                    <a:pt x="13969" y="48116"/>
                    <a:pt x="13946" y="48116"/>
                    <a:pt x="13924" y="48093"/>
                  </a:cubicBezTo>
                  <a:cubicBezTo>
                    <a:pt x="13992" y="48024"/>
                    <a:pt x="14038" y="47933"/>
                    <a:pt x="14061" y="47819"/>
                  </a:cubicBezTo>
                  <a:cubicBezTo>
                    <a:pt x="14061" y="47477"/>
                    <a:pt x="14061" y="47111"/>
                    <a:pt x="14517" y="47043"/>
                  </a:cubicBezTo>
                  <a:cubicBezTo>
                    <a:pt x="14882" y="46792"/>
                    <a:pt x="15156" y="46427"/>
                    <a:pt x="15636" y="46381"/>
                  </a:cubicBezTo>
                  <a:cubicBezTo>
                    <a:pt x="15834" y="46347"/>
                    <a:pt x="16026" y="46330"/>
                    <a:pt x="16212" y="46330"/>
                  </a:cubicBezTo>
                  <a:close/>
                  <a:moveTo>
                    <a:pt x="22111" y="46571"/>
                  </a:moveTo>
                  <a:cubicBezTo>
                    <a:pt x="23022" y="46571"/>
                    <a:pt x="23511" y="47290"/>
                    <a:pt x="24035" y="47956"/>
                  </a:cubicBezTo>
                  <a:cubicBezTo>
                    <a:pt x="24378" y="48390"/>
                    <a:pt x="24195" y="48892"/>
                    <a:pt x="24195" y="49371"/>
                  </a:cubicBezTo>
                  <a:cubicBezTo>
                    <a:pt x="24195" y="49417"/>
                    <a:pt x="24195" y="49440"/>
                    <a:pt x="24195" y="49462"/>
                  </a:cubicBezTo>
                  <a:cubicBezTo>
                    <a:pt x="23784" y="49554"/>
                    <a:pt x="23716" y="49987"/>
                    <a:pt x="23487" y="50261"/>
                  </a:cubicBezTo>
                  <a:cubicBezTo>
                    <a:pt x="23064" y="50755"/>
                    <a:pt x="22580" y="51005"/>
                    <a:pt x="22056" y="51005"/>
                  </a:cubicBezTo>
                  <a:cubicBezTo>
                    <a:pt x="21732" y="51005"/>
                    <a:pt x="21394" y="50910"/>
                    <a:pt x="21045" y="50718"/>
                  </a:cubicBezTo>
                  <a:cubicBezTo>
                    <a:pt x="19950" y="50102"/>
                    <a:pt x="19539" y="48938"/>
                    <a:pt x="19995" y="47751"/>
                  </a:cubicBezTo>
                  <a:cubicBezTo>
                    <a:pt x="20064" y="47545"/>
                    <a:pt x="20223" y="47363"/>
                    <a:pt x="20292" y="47157"/>
                  </a:cubicBezTo>
                  <a:cubicBezTo>
                    <a:pt x="20794" y="47020"/>
                    <a:pt x="21228" y="46723"/>
                    <a:pt x="21730" y="46609"/>
                  </a:cubicBezTo>
                  <a:cubicBezTo>
                    <a:pt x="21865" y="46583"/>
                    <a:pt x="21991" y="46571"/>
                    <a:pt x="22111" y="46571"/>
                  </a:cubicBezTo>
                  <a:close/>
                  <a:moveTo>
                    <a:pt x="29627" y="47294"/>
                  </a:moveTo>
                  <a:cubicBezTo>
                    <a:pt x="29650" y="47317"/>
                    <a:pt x="29673" y="47363"/>
                    <a:pt x="29719" y="47363"/>
                  </a:cubicBezTo>
                  <a:cubicBezTo>
                    <a:pt x="29835" y="47427"/>
                    <a:pt x="29958" y="47455"/>
                    <a:pt x="30084" y="47455"/>
                  </a:cubicBezTo>
                  <a:cubicBezTo>
                    <a:pt x="30181" y="47455"/>
                    <a:pt x="30281" y="47438"/>
                    <a:pt x="30381" y="47408"/>
                  </a:cubicBezTo>
                  <a:cubicBezTo>
                    <a:pt x="30438" y="47393"/>
                    <a:pt x="30475" y="47387"/>
                    <a:pt x="30497" y="47387"/>
                  </a:cubicBezTo>
                  <a:cubicBezTo>
                    <a:pt x="30608" y="47387"/>
                    <a:pt x="30354" y="47545"/>
                    <a:pt x="30449" y="47545"/>
                  </a:cubicBezTo>
                  <a:cubicBezTo>
                    <a:pt x="31134" y="47910"/>
                    <a:pt x="31590" y="48572"/>
                    <a:pt x="32298" y="48915"/>
                  </a:cubicBezTo>
                  <a:cubicBezTo>
                    <a:pt x="32298" y="48915"/>
                    <a:pt x="32275" y="48938"/>
                    <a:pt x="32252" y="48938"/>
                  </a:cubicBezTo>
                  <a:cubicBezTo>
                    <a:pt x="32024" y="49508"/>
                    <a:pt x="32389" y="50147"/>
                    <a:pt x="31910" y="50741"/>
                  </a:cubicBezTo>
                  <a:cubicBezTo>
                    <a:pt x="31379" y="51408"/>
                    <a:pt x="30733" y="51588"/>
                    <a:pt x="30029" y="51588"/>
                  </a:cubicBezTo>
                  <a:cubicBezTo>
                    <a:pt x="29794" y="51588"/>
                    <a:pt x="29553" y="51568"/>
                    <a:pt x="29308" y="51540"/>
                  </a:cubicBezTo>
                  <a:cubicBezTo>
                    <a:pt x="29172" y="51561"/>
                    <a:pt x="29032" y="51585"/>
                    <a:pt x="28914" y="51585"/>
                  </a:cubicBezTo>
                  <a:cubicBezTo>
                    <a:pt x="28655" y="51585"/>
                    <a:pt x="28502" y="51471"/>
                    <a:pt x="28737" y="50969"/>
                  </a:cubicBezTo>
                  <a:cubicBezTo>
                    <a:pt x="28760" y="50421"/>
                    <a:pt x="28486" y="50010"/>
                    <a:pt x="28144" y="49622"/>
                  </a:cubicBezTo>
                  <a:cubicBezTo>
                    <a:pt x="28441" y="49280"/>
                    <a:pt x="28486" y="48846"/>
                    <a:pt x="28486" y="48413"/>
                  </a:cubicBezTo>
                  <a:cubicBezTo>
                    <a:pt x="28486" y="48413"/>
                    <a:pt x="28486" y="48413"/>
                    <a:pt x="28463" y="48390"/>
                  </a:cubicBezTo>
                  <a:cubicBezTo>
                    <a:pt x="28600" y="48367"/>
                    <a:pt x="28669" y="48253"/>
                    <a:pt x="28714" y="48116"/>
                  </a:cubicBezTo>
                  <a:cubicBezTo>
                    <a:pt x="28737" y="48047"/>
                    <a:pt x="28646" y="48047"/>
                    <a:pt x="28623" y="48002"/>
                  </a:cubicBezTo>
                  <a:cubicBezTo>
                    <a:pt x="28633" y="47999"/>
                    <a:pt x="28643" y="47998"/>
                    <a:pt x="28652" y="47998"/>
                  </a:cubicBezTo>
                  <a:cubicBezTo>
                    <a:pt x="28725" y="47998"/>
                    <a:pt x="28770" y="48070"/>
                    <a:pt x="28851" y="48070"/>
                  </a:cubicBezTo>
                  <a:cubicBezTo>
                    <a:pt x="29080" y="48047"/>
                    <a:pt x="29285" y="47979"/>
                    <a:pt x="29422" y="47773"/>
                  </a:cubicBezTo>
                  <a:cubicBezTo>
                    <a:pt x="29422" y="47738"/>
                    <a:pt x="29367" y="47661"/>
                    <a:pt x="29407" y="47661"/>
                  </a:cubicBezTo>
                  <a:cubicBezTo>
                    <a:pt x="29418" y="47661"/>
                    <a:pt x="29437" y="47667"/>
                    <a:pt x="29468" y="47682"/>
                  </a:cubicBezTo>
                  <a:cubicBezTo>
                    <a:pt x="29536" y="47682"/>
                    <a:pt x="29582" y="47659"/>
                    <a:pt x="29627" y="47614"/>
                  </a:cubicBezTo>
                  <a:cubicBezTo>
                    <a:pt x="29673" y="47522"/>
                    <a:pt x="29696" y="47431"/>
                    <a:pt x="29627" y="47317"/>
                  </a:cubicBezTo>
                  <a:cubicBezTo>
                    <a:pt x="29627" y="47317"/>
                    <a:pt x="29627" y="47317"/>
                    <a:pt x="29627" y="47294"/>
                  </a:cubicBezTo>
                  <a:close/>
                  <a:moveTo>
                    <a:pt x="12828" y="53662"/>
                  </a:moveTo>
                  <a:cubicBezTo>
                    <a:pt x="12828" y="53662"/>
                    <a:pt x="12805" y="53662"/>
                    <a:pt x="12805" y="53685"/>
                  </a:cubicBezTo>
                  <a:cubicBezTo>
                    <a:pt x="12782" y="53685"/>
                    <a:pt x="12782" y="53662"/>
                    <a:pt x="12782" y="53662"/>
                  </a:cubicBezTo>
                  <a:close/>
                  <a:moveTo>
                    <a:pt x="37959" y="50216"/>
                  </a:moveTo>
                  <a:cubicBezTo>
                    <a:pt x="37959" y="50239"/>
                    <a:pt x="37959" y="50239"/>
                    <a:pt x="37959" y="50239"/>
                  </a:cubicBezTo>
                  <a:cubicBezTo>
                    <a:pt x="37959" y="50467"/>
                    <a:pt x="38141" y="50558"/>
                    <a:pt x="38278" y="50672"/>
                  </a:cubicBezTo>
                  <a:cubicBezTo>
                    <a:pt x="38422" y="50775"/>
                    <a:pt x="38548" y="50953"/>
                    <a:pt x="38756" y="50953"/>
                  </a:cubicBezTo>
                  <a:cubicBezTo>
                    <a:pt x="38778" y="50953"/>
                    <a:pt x="38802" y="50951"/>
                    <a:pt x="38826" y="50946"/>
                  </a:cubicBezTo>
                  <a:lnTo>
                    <a:pt x="38826" y="50946"/>
                  </a:lnTo>
                  <a:cubicBezTo>
                    <a:pt x="38780" y="51060"/>
                    <a:pt x="38780" y="51197"/>
                    <a:pt x="38917" y="51289"/>
                  </a:cubicBezTo>
                  <a:cubicBezTo>
                    <a:pt x="38931" y="51306"/>
                    <a:pt x="38943" y="51313"/>
                    <a:pt x="38954" y="51313"/>
                  </a:cubicBezTo>
                  <a:cubicBezTo>
                    <a:pt x="38989" y="51313"/>
                    <a:pt x="39016" y="51253"/>
                    <a:pt x="39035" y="51253"/>
                  </a:cubicBezTo>
                  <a:cubicBezTo>
                    <a:pt x="39043" y="51253"/>
                    <a:pt x="39049" y="51262"/>
                    <a:pt x="39054" y="51289"/>
                  </a:cubicBezTo>
                  <a:cubicBezTo>
                    <a:pt x="39077" y="51334"/>
                    <a:pt x="38963" y="51403"/>
                    <a:pt x="38940" y="51471"/>
                  </a:cubicBezTo>
                  <a:cubicBezTo>
                    <a:pt x="38986" y="52316"/>
                    <a:pt x="39260" y="53251"/>
                    <a:pt x="38096" y="53640"/>
                  </a:cubicBezTo>
                  <a:cubicBezTo>
                    <a:pt x="38004" y="53662"/>
                    <a:pt x="37936" y="53685"/>
                    <a:pt x="37845" y="53731"/>
                  </a:cubicBezTo>
                  <a:cubicBezTo>
                    <a:pt x="37700" y="53774"/>
                    <a:pt x="37558" y="53797"/>
                    <a:pt x="37419" y="53797"/>
                  </a:cubicBezTo>
                  <a:cubicBezTo>
                    <a:pt x="37118" y="53797"/>
                    <a:pt x="36832" y="53691"/>
                    <a:pt x="36566" y="53457"/>
                  </a:cubicBezTo>
                  <a:cubicBezTo>
                    <a:pt x="36498" y="53388"/>
                    <a:pt x="36429" y="53343"/>
                    <a:pt x="36361" y="53274"/>
                  </a:cubicBezTo>
                  <a:cubicBezTo>
                    <a:pt x="35767" y="52749"/>
                    <a:pt x="35494" y="52133"/>
                    <a:pt x="35790" y="51334"/>
                  </a:cubicBezTo>
                  <a:cubicBezTo>
                    <a:pt x="36063" y="50599"/>
                    <a:pt x="36568" y="50347"/>
                    <a:pt x="37252" y="50347"/>
                  </a:cubicBezTo>
                  <a:cubicBezTo>
                    <a:pt x="37311" y="50347"/>
                    <a:pt x="37372" y="50349"/>
                    <a:pt x="37434" y="50353"/>
                  </a:cubicBezTo>
                  <a:cubicBezTo>
                    <a:pt x="37473" y="50358"/>
                    <a:pt x="37512" y="50360"/>
                    <a:pt x="37551" y="50360"/>
                  </a:cubicBezTo>
                  <a:cubicBezTo>
                    <a:pt x="37694" y="50360"/>
                    <a:pt x="37833" y="50323"/>
                    <a:pt x="37959" y="50216"/>
                  </a:cubicBezTo>
                  <a:close/>
                  <a:moveTo>
                    <a:pt x="14814" y="51129"/>
                  </a:moveTo>
                  <a:cubicBezTo>
                    <a:pt x="15248" y="51380"/>
                    <a:pt x="15795" y="51174"/>
                    <a:pt x="16229" y="51448"/>
                  </a:cubicBezTo>
                  <a:cubicBezTo>
                    <a:pt x="17279" y="52019"/>
                    <a:pt x="17393" y="52270"/>
                    <a:pt x="17188" y="53388"/>
                  </a:cubicBezTo>
                  <a:cubicBezTo>
                    <a:pt x="17142" y="53617"/>
                    <a:pt x="17096" y="53868"/>
                    <a:pt x="17028" y="54096"/>
                  </a:cubicBezTo>
                  <a:cubicBezTo>
                    <a:pt x="16937" y="54370"/>
                    <a:pt x="16777" y="54598"/>
                    <a:pt x="16594" y="54804"/>
                  </a:cubicBezTo>
                  <a:cubicBezTo>
                    <a:pt x="16571" y="54804"/>
                    <a:pt x="16503" y="54804"/>
                    <a:pt x="16457" y="54826"/>
                  </a:cubicBezTo>
                  <a:cubicBezTo>
                    <a:pt x="16389" y="54849"/>
                    <a:pt x="16343" y="54872"/>
                    <a:pt x="16275" y="54895"/>
                  </a:cubicBezTo>
                  <a:cubicBezTo>
                    <a:pt x="16138" y="54963"/>
                    <a:pt x="16001" y="55009"/>
                    <a:pt x="15841" y="55032"/>
                  </a:cubicBezTo>
                  <a:cubicBezTo>
                    <a:pt x="15715" y="55062"/>
                    <a:pt x="15598" y="55076"/>
                    <a:pt x="15490" y="55076"/>
                  </a:cubicBezTo>
                  <a:cubicBezTo>
                    <a:pt x="14773" y="55076"/>
                    <a:pt x="14408" y="54472"/>
                    <a:pt x="13992" y="53936"/>
                  </a:cubicBezTo>
                  <a:cubicBezTo>
                    <a:pt x="13627" y="53594"/>
                    <a:pt x="13718" y="53160"/>
                    <a:pt x="13787" y="52749"/>
                  </a:cubicBezTo>
                  <a:cubicBezTo>
                    <a:pt x="13810" y="52681"/>
                    <a:pt x="13855" y="52590"/>
                    <a:pt x="13878" y="52521"/>
                  </a:cubicBezTo>
                  <a:cubicBezTo>
                    <a:pt x="13969" y="52293"/>
                    <a:pt x="14175" y="52087"/>
                    <a:pt x="14152" y="51791"/>
                  </a:cubicBezTo>
                  <a:cubicBezTo>
                    <a:pt x="14152" y="51722"/>
                    <a:pt x="14129" y="51699"/>
                    <a:pt x="14061" y="51699"/>
                  </a:cubicBezTo>
                  <a:cubicBezTo>
                    <a:pt x="14069" y="51665"/>
                    <a:pt x="14081" y="51653"/>
                    <a:pt x="14095" y="51653"/>
                  </a:cubicBezTo>
                  <a:cubicBezTo>
                    <a:pt x="14118" y="51653"/>
                    <a:pt x="14146" y="51685"/>
                    <a:pt x="14175" y="51699"/>
                  </a:cubicBezTo>
                  <a:cubicBezTo>
                    <a:pt x="14334" y="51654"/>
                    <a:pt x="14426" y="51585"/>
                    <a:pt x="14471" y="51448"/>
                  </a:cubicBezTo>
                  <a:cubicBezTo>
                    <a:pt x="14631" y="51403"/>
                    <a:pt x="14791" y="51357"/>
                    <a:pt x="14791" y="51129"/>
                  </a:cubicBezTo>
                  <a:close/>
                  <a:moveTo>
                    <a:pt x="9750" y="51124"/>
                  </a:moveTo>
                  <a:cubicBezTo>
                    <a:pt x="9913" y="51124"/>
                    <a:pt x="10079" y="51133"/>
                    <a:pt x="10249" y="51152"/>
                  </a:cubicBezTo>
                  <a:cubicBezTo>
                    <a:pt x="10272" y="51152"/>
                    <a:pt x="10272" y="51129"/>
                    <a:pt x="10272" y="51129"/>
                  </a:cubicBezTo>
                  <a:cubicBezTo>
                    <a:pt x="10317" y="51174"/>
                    <a:pt x="10363" y="51197"/>
                    <a:pt x="10409" y="51220"/>
                  </a:cubicBezTo>
                  <a:cubicBezTo>
                    <a:pt x="10454" y="51243"/>
                    <a:pt x="10500" y="51243"/>
                    <a:pt x="10523" y="51266"/>
                  </a:cubicBezTo>
                  <a:cubicBezTo>
                    <a:pt x="10979" y="51654"/>
                    <a:pt x="11276" y="52179"/>
                    <a:pt x="11504" y="52749"/>
                  </a:cubicBezTo>
                  <a:cubicBezTo>
                    <a:pt x="11481" y="52749"/>
                    <a:pt x="11481" y="52749"/>
                    <a:pt x="11459" y="52727"/>
                  </a:cubicBezTo>
                  <a:cubicBezTo>
                    <a:pt x="11253" y="52978"/>
                    <a:pt x="11299" y="53297"/>
                    <a:pt x="11253" y="53594"/>
                  </a:cubicBezTo>
                  <a:cubicBezTo>
                    <a:pt x="11162" y="54096"/>
                    <a:pt x="10934" y="54484"/>
                    <a:pt x="10500" y="54781"/>
                  </a:cubicBezTo>
                  <a:cubicBezTo>
                    <a:pt x="10063" y="55072"/>
                    <a:pt x="9692" y="55223"/>
                    <a:pt x="9324" y="55223"/>
                  </a:cubicBezTo>
                  <a:cubicBezTo>
                    <a:pt x="8827" y="55223"/>
                    <a:pt x="8335" y="54947"/>
                    <a:pt x="7692" y="54370"/>
                  </a:cubicBezTo>
                  <a:cubicBezTo>
                    <a:pt x="7647" y="54301"/>
                    <a:pt x="7578" y="54256"/>
                    <a:pt x="7533" y="54187"/>
                  </a:cubicBezTo>
                  <a:cubicBezTo>
                    <a:pt x="7464" y="54119"/>
                    <a:pt x="7418" y="54073"/>
                    <a:pt x="7373" y="54005"/>
                  </a:cubicBezTo>
                  <a:cubicBezTo>
                    <a:pt x="7076" y="53685"/>
                    <a:pt x="7190" y="53320"/>
                    <a:pt x="7167" y="52955"/>
                  </a:cubicBezTo>
                  <a:cubicBezTo>
                    <a:pt x="7167" y="52727"/>
                    <a:pt x="7167" y="52498"/>
                    <a:pt x="7053" y="52316"/>
                  </a:cubicBezTo>
                  <a:cubicBezTo>
                    <a:pt x="7803" y="51506"/>
                    <a:pt x="8707" y="51124"/>
                    <a:pt x="9750" y="51124"/>
                  </a:cubicBezTo>
                  <a:close/>
                  <a:moveTo>
                    <a:pt x="26660" y="51220"/>
                  </a:moveTo>
                  <a:cubicBezTo>
                    <a:pt x="26683" y="51243"/>
                    <a:pt x="26729" y="51243"/>
                    <a:pt x="26751" y="51266"/>
                  </a:cubicBezTo>
                  <a:cubicBezTo>
                    <a:pt x="26984" y="51355"/>
                    <a:pt x="27189" y="51543"/>
                    <a:pt x="27442" y="51543"/>
                  </a:cubicBezTo>
                  <a:cubicBezTo>
                    <a:pt x="27512" y="51543"/>
                    <a:pt x="27586" y="51528"/>
                    <a:pt x="27664" y="51494"/>
                  </a:cubicBezTo>
                  <a:cubicBezTo>
                    <a:pt x="27664" y="51517"/>
                    <a:pt x="27664" y="51540"/>
                    <a:pt x="27664" y="51540"/>
                  </a:cubicBezTo>
                  <a:cubicBezTo>
                    <a:pt x="27710" y="51722"/>
                    <a:pt x="27801" y="51882"/>
                    <a:pt x="27916" y="52019"/>
                  </a:cubicBezTo>
                  <a:cubicBezTo>
                    <a:pt x="28692" y="53069"/>
                    <a:pt x="28692" y="53457"/>
                    <a:pt x="28030" y="54553"/>
                  </a:cubicBezTo>
                  <a:cubicBezTo>
                    <a:pt x="27893" y="54781"/>
                    <a:pt x="27710" y="54963"/>
                    <a:pt x="27664" y="55237"/>
                  </a:cubicBezTo>
                  <a:cubicBezTo>
                    <a:pt x="27585" y="55192"/>
                    <a:pt x="27493" y="55175"/>
                    <a:pt x="27402" y="55175"/>
                  </a:cubicBezTo>
                  <a:cubicBezTo>
                    <a:pt x="27311" y="55175"/>
                    <a:pt x="27219" y="55192"/>
                    <a:pt x="27139" y="55214"/>
                  </a:cubicBezTo>
                  <a:cubicBezTo>
                    <a:pt x="26955" y="55275"/>
                    <a:pt x="26773" y="55303"/>
                    <a:pt x="26595" y="55303"/>
                  </a:cubicBezTo>
                  <a:cubicBezTo>
                    <a:pt x="25427" y="55303"/>
                    <a:pt x="24455" y="54095"/>
                    <a:pt x="24515" y="52886"/>
                  </a:cubicBezTo>
                  <a:cubicBezTo>
                    <a:pt x="24537" y="52156"/>
                    <a:pt x="24811" y="51768"/>
                    <a:pt x="25473" y="51517"/>
                  </a:cubicBezTo>
                  <a:cubicBezTo>
                    <a:pt x="25861" y="51380"/>
                    <a:pt x="26295" y="51425"/>
                    <a:pt x="26660" y="51220"/>
                  </a:cubicBezTo>
                  <a:close/>
                  <a:moveTo>
                    <a:pt x="20960" y="52849"/>
                  </a:moveTo>
                  <a:cubicBezTo>
                    <a:pt x="21157" y="52849"/>
                    <a:pt x="21361" y="52889"/>
                    <a:pt x="21570" y="52978"/>
                  </a:cubicBezTo>
                  <a:cubicBezTo>
                    <a:pt x="21821" y="53092"/>
                    <a:pt x="22049" y="53229"/>
                    <a:pt x="22255" y="53434"/>
                  </a:cubicBezTo>
                  <a:cubicBezTo>
                    <a:pt x="22597" y="54530"/>
                    <a:pt x="22506" y="54758"/>
                    <a:pt x="21524" y="55488"/>
                  </a:cubicBezTo>
                  <a:cubicBezTo>
                    <a:pt x="21336" y="55627"/>
                    <a:pt x="21144" y="55671"/>
                    <a:pt x="20951" y="55671"/>
                  </a:cubicBezTo>
                  <a:cubicBezTo>
                    <a:pt x="20699" y="55671"/>
                    <a:pt x="20446" y="55596"/>
                    <a:pt x="20201" y="55557"/>
                  </a:cubicBezTo>
                  <a:cubicBezTo>
                    <a:pt x="20140" y="55557"/>
                    <a:pt x="20089" y="55547"/>
                    <a:pt x="20035" y="55547"/>
                  </a:cubicBezTo>
                  <a:cubicBezTo>
                    <a:pt x="20008" y="55547"/>
                    <a:pt x="19980" y="55549"/>
                    <a:pt x="19950" y="55557"/>
                  </a:cubicBezTo>
                  <a:cubicBezTo>
                    <a:pt x="19858" y="55557"/>
                    <a:pt x="19767" y="55602"/>
                    <a:pt x="19721" y="55671"/>
                  </a:cubicBezTo>
                  <a:cubicBezTo>
                    <a:pt x="19744" y="55625"/>
                    <a:pt x="19767" y="55602"/>
                    <a:pt x="19790" y="55580"/>
                  </a:cubicBezTo>
                  <a:cubicBezTo>
                    <a:pt x="19858" y="55466"/>
                    <a:pt x="19881" y="55351"/>
                    <a:pt x="19858" y="55214"/>
                  </a:cubicBezTo>
                  <a:cubicBezTo>
                    <a:pt x="19813" y="55009"/>
                    <a:pt x="19676" y="54826"/>
                    <a:pt x="19630" y="54621"/>
                  </a:cubicBezTo>
                  <a:cubicBezTo>
                    <a:pt x="19561" y="54119"/>
                    <a:pt x="19447" y="53571"/>
                    <a:pt x="19950" y="53206"/>
                  </a:cubicBezTo>
                  <a:cubicBezTo>
                    <a:pt x="20260" y="52984"/>
                    <a:pt x="20599" y="52849"/>
                    <a:pt x="20960" y="52849"/>
                  </a:cubicBezTo>
                  <a:close/>
                  <a:moveTo>
                    <a:pt x="45012" y="0"/>
                  </a:moveTo>
                  <a:cubicBezTo>
                    <a:pt x="44966" y="0"/>
                    <a:pt x="44898" y="0"/>
                    <a:pt x="44852" y="23"/>
                  </a:cubicBezTo>
                  <a:cubicBezTo>
                    <a:pt x="44783" y="46"/>
                    <a:pt x="44715" y="69"/>
                    <a:pt x="44669" y="91"/>
                  </a:cubicBezTo>
                  <a:cubicBezTo>
                    <a:pt x="44647" y="91"/>
                    <a:pt x="44601" y="114"/>
                    <a:pt x="44578" y="114"/>
                  </a:cubicBezTo>
                  <a:cubicBezTo>
                    <a:pt x="44532" y="137"/>
                    <a:pt x="44464" y="137"/>
                    <a:pt x="44395" y="160"/>
                  </a:cubicBezTo>
                  <a:cubicBezTo>
                    <a:pt x="44304" y="183"/>
                    <a:pt x="44190" y="183"/>
                    <a:pt x="44099" y="206"/>
                  </a:cubicBezTo>
                  <a:cubicBezTo>
                    <a:pt x="44030" y="228"/>
                    <a:pt x="43962" y="251"/>
                    <a:pt x="43893" y="274"/>
                  </a:cubicBezTo>
                  <a:cubicBezTo>
                    <a:pt x="43665" y="388"/>
                    <a:pt x="43414" y="479"/>
                    <a:pt x="43163" y="548"/>
                  </a:cubicBezTo>
                  <a:cubicBezTo>
                    <a:pt x="43072" y="571"/>
                    <a:pt x="43003" y="571"/>
                    <a:pt x="42935" y="616"/>
                  </a:cubicBezTo>
                  <a:cubicBezTo>
                    <a:pt x="42432" y="776"/>
                    <a:pt x="41907" y="799"/>
                    <a:pt x="41428" y="1004"/>
                  </a:cubicBezTo>
                  <a:cubicBezTo>
                    <a:pt x="41291" y="1096"/>
                    <a:pt x="41200" y="1233"/>
                    <a:pt x="41223" y="1415"/>
                  </a:cubicBezTo>
                  <a:cubicBezTo>
                    <a:pt x="41074" y="1280"/>
                    <a:pt x="40910" y="1241"/>
                    <a:pt x="40743" y="1241"/>
                  </a:cubicBezTo>
                  <a:cubicBezTo>
                    <a:pt x="40628" y="1241"/>
                    <a:pt x="40513" y="1260"/>
                    <a:pt x="40401" y="1278"/>
                  </a:cubicBezTo>
                  <a:cubicBezTo>
                    <a:pt x="39693" y="1598"/>
                    <a:pt x="38849" y="1529"/>
                    <a:pt x="38187" y="1963"/>
                  </a:cubicBezTo>
                  <a:cubicBezTo>
                    <a:pt x="38096" y="2077"/>
                    <a:pt x="38164" y="2146"/>
                    <a:pt x="38255" y="2214"/>
                  </a:cubicBezTo>
                  <a:cubicBezTo>
                    <a:pt x="38118" y="2214"/>
                    <a:pt x="38096" y="2054"/>
                    <a:pt x="37959" y="2032"/>
                  </a:cubicBezTo>
                  <a:cubicBezTo>
                    <a:pt x="37850" y="2015"/>
                    <a:pt x="37736" y="1992"/>
                    <a:pt x="37630" y="1992"/>
                  </a:cubicBezTo>
                  <a:cubicBezTo>
                    <a:pt x="37446" y="1992"/>
                    <a:pt x="37286" y="2061"/>
                    <a:pt x="37228" y="2351"/>
                  </a:cubicBezTo>
                  <a:cubicBezTo>
                    <a:pt x="37077" y="2269"/>
                    <a:pt x="36930" y="2239"/>
                    <a:pt x="36787" y="2239"/>
                  </a:cubicBezTo>
                  <a:cubicBezTo>
                    <a:pt x="36412" y="2239"/>
                    <a:pt x="36056" y="2442"/>
                    <a:pt x="35676" y="2442"/>
                  </a:cubicBezTo>
                  <a:cubicBezTo>
                    <a:pt x="35536" y="2500"/>
                    <a:pt x="35384" y="2504"/>
                    <a:pt x="35233" y="2504"/>
                  </a:cubicBezTo>
                  <a:cubicBezTo>
                    <a:pt x="35207" y="2504"/>
                    <a:pt x="35181" y="2504"/>
                    <a:pt x="35155" y="2504"/>
                  </a:cubicBezTo>
                  <a:cubicBezTo>
                    <a:pt x="34912" y="2504"/>
                    <a:pt x="34674" y="2515"/>
                    <a:pt x="34489" y="2739"/>
                  </a:cubicBezTo>
                  <a:cubicBezTo>
                    <a:pt x="34489" y="2808"/>
                    <a:pt x="34512" y="2876"/>
                    <a:pt x="34512" y="2922"/>
                  </a:cubicBezTo>
                  <a:cubicBezTo>
                    <a:pt x="34512" y="2922"/>
                    <a:pt x="34489" y="2899"/>
                    <a:pt x="34489" y="2899"/>
                  </a:cubicBezTo>
                  <a:lnTo>
                    <a:pt x="34329" y="2899"/>
                  </a:lnTo>
                  <a:cubicBezTo>
                    <a:pt x="34010" y="2899"/>
                    <a:pt x="33713" y="2922"/>
                    <a:pt x="33416" y="2922"/>
                  </a:cubicBezTo>
                  <a:cubicBezTo>
                    <a:pt x="33322" y="2813"/>
                    <a:pt x="33219" y="2785"/>
                    <a:pt x="33107" y="2785"/>
                  </a:cubicBezTo>
                  <a:cubicBezTo>
                    <a:pt x="33032" y="2785"/>
                    <a:pt x="32952" y="2798"/>
                    <a:pt x="32869" y="2808"/>
                  </a:cubicBezTo>
                  <a:cubicBezTo>
                    <a:pt x="32252" y="3059"/>
                    <a:pt x="31590" y="3013"/>
                    <a:pt x="30951" y="3173"/>
                  </a:cubicBezTo>
                  <a:cubicBezTo>
                    <a:pt x="30792" y="3173"/>
                    <a:pt x="30700" y="3219"/>
                    <a:pt x="30655" y="3378"/>
                  </a:cubicBezTo>
                  <a:cubicBezTo>
                    <a:pt x="30655" y="3401"/>
                    <a:pt x="30677" y="3424"/>
                    <a:pt x="30700" y="3447"/>
                  </a:cubicBezTo>
                  <a:lnTo>
                    <a:pt x="30563" y="3447"/>
                  </a:lnTo>
                  <a:cubicBezTo>
                    <a:pt x="30518" y="3401"/>
                    <a:pt x="30472" y="3378"/>
                    <a:pt x="30404" y="3355"/>
                  </a:cubicBezTo>
                  <a:cubicBezTo>
                    <a:pt x="30371" y="3339"/>
                    <a:pt x="30328" y="3323"/>
                    <a:pt x="30281" y="3323"/>
                  </a:cubicBezTo>
                  <a:cubicBezTo>
                    <a:pt x="30261" y="3323"/>
                    <a:pt x="30241" y="3326"/>
                    <a:pt x="30221" y="3333"/>
                  </a:cubicBezTo>
                  <a:cubicBezTo>
                    <a:pt x="30152" y="3355"/>
                    <a:pt x="30078" y="3361"/>
                    <a:pt x="30004" y="3361"/>
                  </a:cubicBezTo>
                  <a:cubicBezTo>
                    <a:pt x="29930" y="3361"/>
                    <a:pt x="29856" y="3355"/>
                    <a:pt x="29787" y="3355"/>
                  </a:cubicBezTo>
                  <a:cubicBezTo>
                    <a:pt x="29755" y="3359"/>
                    <a:pt x="29722" y="3361"/>
                    <a:pt x="29688" y="3361"/>
                  </a:cubicBezTo>
                  <a:cubicBezTo>
                    <a:pt x="29636" y="3361"/>
                    <a:pt x="29582" y="3358"/>
                    <a:pt x="29529" y="3358"/>
                  </a:cubicBezTo>
                  <a:cubicBezTo>
                    <a:pt x="29417" y="3358"/>
                    <a:pt x="29306" y="3370"/>
                    <a:pt x="29217" y="3447"/>
                  </a:cubicBezTo>
                  <a:cubicBezTo>
                    <a:pt x="29125" y="3607"/>
                    <a:pt x="28966" y="3561"/>
                    <a:pt x="28851" y="3607"/>
                  </a:cubicBezTo>
                  <a:cubicBezTo>
                    <a:pt x="28715" y="3598"/>
                    <a:pt x="28580" y="3594"/>
                    <a:pt x="28444" y="3594"/>
                  </a:cubicBezTo>
                  <a:cubicBezTo>
                    <a:pt x="27535" y="3594"/>
                    <a:pt x="26641" y="3769"/>
                    <a:pt x="25747" y="3789"/>
                  </a:cubicBezTo>
                  <a:cubicBezTo>
                    <a:pt x="25679" y="3721"/>
                    <a:pt x="25587" y="3675"/>
                    <a:pt x="25496" y="3629"/>
                  </a:cubicBezTo>
                  <a:cubicBezTo>
                    <a:pt x="25313" y="3584"/>
                    <a:pt x="25108" y="3584"/>
                    <a:pt x="24925" y="3584"/>
                  </a:cubicBezTo>
                  <a:cubicBezTo>
                    <a:pt x="24872" y="3590"/>
                    <a:pt x="24817" y="3592"/>
                    <a:pt x="24763" y="3592"/>
                  </a:cubicBezTo>
                  <a:cubicBezTo>
                    <a:pt x="24674" y="3592"/>
                    <a:pt x="24585" y="3587"/>
                    <a:pt x="24498" y="3587"/>
                  </a:cubicBezTo>
                  <a:cubicBezTo>
                    <a:pt x="24250" y="3587"/>
                    <a:pt x="24021" y="3628"/>
                    <a:pt x="23875" y="3949"/>
                  </a:cubicBezTo>
                  <a:cubicBezTo>
                    <a:pt x="23853" y="3949"/>
                    <a:pt x="23853" y="3926"/>
                    <a:pt x="23830" y="3903"/>
                  </a:cubicBezTo>
                  <a:cubicBezTo>
                    <a:pt x="23548" y="3773"/>
                    <a:pt x="23256" y="3746"/>
                    <a:pt x="22962" y="3746"/>
                  </a:cubicBezTo>
                  <a:cubicBezTo>
                    <a:pt x="22749" y="3746"/>
                    <a:pt x="22536" y="3760"/>
                    <a:pt x="22323" y="3760"/>
                  </a:cubicBezTo>
                  <a:cubicBezTo>
                    <a:pt x="22209" y="3760"/>
                    <a:pt x="22094" y="3756"/>
                    <a:pt x="21981" y="3743"/>
                  </a:cubicBezTo>
                  <a:lnTo>
                    <a:pt x="21524" y="3743"/>
                  </a:lnTo>
                  <a:cubicBezTo>
                    <a:pt x="21415" y="3754"/>
                    <a:pt x="21305" y="3758"/>
                    <a:pt x="21195" y="3758"/>
                  </a:cubicBezTo>
                  <a:cubicBezTo>
                    <a:pt x="20765" y="3758"/>
                    <a:pt x="20336" y="3695"/>
                    <a:pt x="19906" y="3695"/>
                  </a:cubicBezTo>
                  <a:cubicBezTo>
                    <a:pt x="19715" y="3695"/>
                    <a:pt x="19524" y="3708"/>
                    <a:pt x="19333" y="3743"/>
                  </a:cubicBezTo>
                  <a:lnTo>
                    <a:pt x="19037" y="3743"/>
                  </a:lnTo>
                  <a:cubicBezTo>
                    <a:pt x="18928" y="3751"/>
                    <a:pt x="18820" y="3754"/>
                    <a:pt x="18712" y="3754"/>
                  </a:cubicBezTo>
                  <a:cubicBezTo>
                    <a:pt x="18468" y="3754"/>
                    <a:pt x="18224" y="3740"/>
                    <a:pt x="17979" y="3740"/>
                  </a:cubicBezTo>
                  <a:cubicBezTo>
                    <a:pt x="17670" y="3740"/>
                    <a:pt x="17360" y="3762"/>
                    <a:pt x="17051" y="3858"/>
                  </a:cubicBezTo>
                  <a:cubicBezTo>
                    <a:pt x="17028" y="3903"/>
                    <a:pt x="16982" y="3949"/>
                    <a:pt x="16937" y="3972"/>
                  </a:cubicBezTo>
                  <a:cubicBezTo>
                    <a:pt x="16891" y="3926"/>
                    <a:pt x="16845" y="3880"/>
                    <a:pt x="16777" y="3858"/>
                  </a:cubicBezTo>
                  <a:cubicBezTo>
                    <a:pt x="16686" y="3812"/>
                    <a:pt x="16594" y="3789"/>
                    <a:pt x="16503" y="3789"/>
                  </a:cubicBezTo>
                  <a:cubicBezTo>
                    <a:pt x="16424" y="3775"/>
                    <a:pt x="16345" y="3770"/>
                    <a:pt x="16266" y="3770"/>
                  </a:cubicBezTo>
                  <a:cubicBezTo>
                    <a:pt x="15987" y="3770"/>
                    <a:pt x="15705" y="3837"/>
                    <a:pt x="15412" y="3837"/>
                  </a:cubicBezTo>
                  <a:cubicBezTo>
                    <a:pt x="15380" y="3837"/>
                    <a:pt x="15348" y="3837"/>
                    <a:pt x="15316" y="3835"/>
                  </a:cubicBezTo>
                  <a:cubicBezTo>
                    <a:pt x="15293" y="3846"/>
                    <a:pt x="15270" y="3852"/>
                    <a:pt x="15248" y="3852"/>
                  </a:cubicBezTo>
                  <a:cubicBezTo>
                    <a:pt x="15225" y="3852"/>
                    <a:pt x="15202" y="3846"/>
                    <a:pt x="15179" y="3835"/>
                  </a:cubicBezTo>
                  <a:cubicBezTo>
                    <a:pt x="15179" y="3880"/>
                    <a:pt x="15156" y="3926"/>
                    <a:pt x="15156" y="3972"/>
                  </a:cubicBezTo>
                  <a:cubicBezTo>
                    <a:pt x="15133" y="3949"/>
                    <a:pt x="15133" y="3926"/>
                    <a:pt x="15111" y="3926"/>
                  </a:cubicBezTo>
                  <a:cubicBezTo>
                    <a:pt x="15038" y="3890"/>
                    <a:pt x="14968" y="3871"/>
                    <a:pt x="14902" y="3871"/>
                  </a:cubicBezTo>
                  <a:cubicBezTo>
                    <a:pt x="14804" y="3871"/>
                    <a:pt x="14713" y="3912"/>
                    <a:pt x="14631" y="3995"/>
                  </a:cubicBezTo>
                  <a:cubicBezTo>
                    <a:pt x="14654" y="3926"/>
                    <a:pt x="14654" y="3858"/>
                    <a:pt x="14631" y="3789"/>
                  </a:cubicBezTo>
                  <a:cubicBezTo>
                    <a:pt x="14586" y="3743"/>
                    <a:pt x="14563" y="3721"/>
                    <a:pt x="14517" y="3698"/>
                  </a:cubicBezTo>
                  <a:cubicBezTo>
                    <a:pt x="14449" y="3652"/>
                    <a:pt x="14357" y="3629"/>
                    <a:pt x="14266" y="3607"/>
                  </a:cubicBezTo>
                  <a:cubicBezTo>
                    <a:pt x="14081" y="3586"/>
                    <a:pt x="13897" y="3575"/>
                    <a:pt x="13712" y="3575"/>
                  </a:cubicBezTo>
                  <a:cubicBezTo>
                    <a:pt x="13486" y="3575"/>
                    <a:pt x="13260" y="3592"/>
                    <a:pt x="13033" y="3629"/>
                  </a:cubicBezTo>
                  <a:cubicBezTo>
                    <a:pt x="12965" y="3652"/>
                    <a:pt x="12896" y="3698"/>
                    <a:pt x="12828" y="3743"/>
                  </a:cubicBezTo>
                  <a:cubicBezTo>
                    <a:pt x="12601" y="3646"/>
                    <a:pt x="12363" y="3618"/>
                    <a:pt x="12121" y="3618"/>
                  </a:cubicBezTo>
                  <a:cubicBezTo>
                    <a:pt x="12022" y="3618"/>
                    <a:pt x="11923" y="3623"/>
                    <a:pt x="11824" y="3629"/>
                  </a:cubicBezTo>
                  <a:cubicBezTo>
                    <a:pt x="11732" y="3561"/>
                    <a:pt x="11527" y="3561"/>
                    <a:pt x="11390" y="3561"/>
                  </a:cubicBezTo>
                  <a:cubicBezTo>
                    <a:pt x="11373" y="3557"/>
                    <a:pt x="11357" y="3555"/>
                    <a:pt x="11340" y="3555"/>
                  </a:cubicBezTo>
                  <a:cubicBezTo>
                    <a:pt x="11266" y="3555"/>
                    <a:pt x="11195" y="3592"/>
                    <a:pt x="11139" y="3629"/>
                  </a:cubicBezTo>
                  <a:cubicBezTo>
                    <a:pt x="11162" y="3607"/>
                    <a:pt x="11162" y="3584"/>
                    <a:pt x="11207" y="3561"/>
                  </a:cubicBezTo>
                  <a:cubicBezTo>
                    <a:pt x="11185" y="3470"/>
                    <a:pt x="11139" y="3401"/>
                    <a:pt x="11070" y="3355"/>
                  </a:cubicBezTo>
                  <a:cubicBezTo>
                    <a:pt x="10956" y="3287"/>
                    <a:pt x="10842" y="3241"/>
                    <a:pt x="10705" y="3219"/>
                  </a:cubicBezTo>
                  <a:cubicBezTo>
                    <a:pt x="10272" y="3196"/>
                    <a:pt x="9861" y="3241"/>
                    <a:pt x="9450" y="3104"/>
                  </a:cubicBezTo>
                  <a:cubicBezTo>
                    <a:pt x="8263" y="3036"/>
                    <a:pt x="7145" y="2716"/>
                    <a:pt x="5980" y="2511"/>
                  </a:cubicBezTo>
                  <a:cubicBezTo>
                    <a:pt x="5866" y="2488"/>
                    <a:pt x="5729" y="2465"/>
                    <a:pt x="5592" y="2442"/>
                  </a:cubicBezTo>
                  <a:cubicBezTo>
                    <a:pt x="5524" y="2420"/>
                    <a:pt x="5455" y="2397"/>
                    <a:pt x="5364" y="2374"/>
                  </a:cubicBezTo>
                  <a:cubicBezTo>
                    <a:pt x="5182" y="2351"/>
                    <a:pt x="4976" y="2305"/>
                    <a:pt x="4794" y="2237"/>
                  </a:cubicBezTo>
                  <a:cubicBezTo>
                    <a:pt x="4725" y="2214"/>
                    <a:pt x="4634" y="2191"/>
                    <a:pt x="4565" y="2191"/>
                  </a:cubicBezTo>
                  <a:cubicBezTo>
                    <a:pt x="4246" y="2146"/>
                    <a:pt x="3926" y="2146"/>
                    <a:pt x="3652" y="2009"/>
                  </a:cubicBezTo>
                  <a:cubicBezTo>
                    <a:pt x="3495" y="1952"/>
                    <a:pt x="3347" y="1903"/>
                    <a:pt x="3196" y="1903"/>
                  </a:cubicBezTo>
                  <a:cubicBezTo>
                    <a:pt x="3106" y="1903"/>
                    <a:pt x="3016" y="1920"/>
                    <a:pt x="2922" y="1963"/>
                  </a:cubicBezTo>
                  <a:lnTo>
                    <a:pt x="206" y="1119"/>
                  </a:lnTo>
                  <a:lnTo>
                    <a:pt x="206" y="1119"/>
                  </a:lnTo>
                  <a:cubicBezTo>
                    <a:pt x="0" y="2146"/>
                    <a:pt x="434" y="3127"/>
                    <a:pt x="388" y="4154"/>
                  </a:cubicBezTo>
                  <a:cubicBezTo>
                    <a:pt x="411" y="4542"/>
                    <a:pt x="228" y="4930"/>
                    <a:pt x="548" y="5273"/>
                  </a:cubicBezTo>
                  <a:lnTo>
                    <a:pt x="548" y="5455"/>
                  </a:lnTo>
                  <a:cubicBezTo>
                    <a:pt x="525" y="5478"/>
                    <a:pt x="480" y="5501"/>
                    <a:pt x="480" y="5524"/>
                  </a:cubicBezTo>
                  <a:cubicBezTo>
                    <a:pt x="457" y="5570"/>
                    <a:pt x="480" y="5615"/>
                    <a:pt x="548" y="5638"/>
                  </a:cubicBezTo>
                  <a:cubicBezTo>
                    <a:pt x="548" y="5821"/>
                    <a:pt x="571" y="5980"/>
                    <a:pt x="571" y="6140"/>
                  </a:cubicBezTo>
                  <a:cubicBezTo>
                    <a:pt x="616" y="6163"/>
                    <a:pt x="662" y="6209"/>
                    <a:pt x="708" y="6231"/>
                  </a:cubicBezTo>
                  <a:cubicBezTo>
                    <a:pt x="731" y="6574"/>
                    <a:pt x="731" y="6916"/>
                    <a:pt x="731" y="7259"/>
                  </a:cubicBezTo>
                  <a:cubicBezTo>
                    <a:pt x="799" y="7327"/>
                    <a:pt x="822" y="7373"/>
                    <a:pt x="822" y="7441"/>
                  </a:cubicBezTo>
                  <a:cubicBezTo>
                    <a:pt x="845" y="7578"/>
                    <a:pt x="845" y="7715"/>
                    <a:pt x="868" y="7852"/>
                  </a:cubicBezTo>
                  <a:cubicBezTo>
                    <a:pt x="845" y="7852"/>
                    <a:pt x="822" y="7875"/>
                    <a:pt x="822" y="7898"/>
                  </a:cubicBezTo>
                  <a:cubicBezTo>
                    <a:pt x="822" y="7943"/>
                    <a:pt x="845" y="7966"/>
                    <a:pt x="868" y="8012"/>
                  </a:cubicBezTo>
                  <a:cubicBezTo>
                    <a:pt x="868" y="8080"/>
                    <a:pt x="868" y="8149"/>
                    <a:pt x="868" y="8217"/>
                  </a:cubicBezTo>
                  <a:cubicBezTo>
                    <a:pt x="845" y="8217"/>
                    <a:pt x="822" y="8240"/>
                    <a:pt x="822" y="8263"/>
                  </a:cubicBezTo>
                  <a:cubicBezTo>
                    <a:pt x="845" y="8309"/>
                    <a:pt x="868" y="8331"/>
                    <a:pt x="890" y="8377"/>
                  </a:cubicBezTo>
                  <a:cubicBezTo>
                    <a:pt x="890" y="8674"/>
                    <a:pt x="1210" y="8970"/>
                    <a:pt x="936" y="9290"/>
                  </a:cubicBezTo>
                  <a:cubicBezTo>
                    <a:pt x="913" y="9427"/>
                    <a:pt x="913" y="9541"/>
                    <a:pt x="913" y="9655"/>
                  </a:cubicBezTo>
                  <a:cubicBezTo>
                    <a:pt x="1256" y="9975"/>
                    <a:pt x="1073" y="10386"/>
                    <a:pt x="1119" y="10751"/>
                  </a:cubicBezTo>
                  <a:cubicBezTo>
                    <a:pt x="1164" y="10751"/>
                    <a:pt x="1210" y="10774"/>
                    <a:pt x="1256" y="10774"/>
                  </a:cubicBezTo>
                  <a:cubicBezTo>
                    <a:pt x="1256" y="10842"/>
                    <a:pt x="1256" y="10888"/>
                    <a:pt x="1278" y="10933"/>
                  </a:cubicBezTo>
                  <a:cubicBezTo>
                    <a:pt x="1187" y="11938"/>
                    <a:pt x="1415" y="12919"/>
                    <a:pt x="1644" y="13878"/>
                  </a:cubicBezTo>
                  <a:cubicBezTo>
                    <a:pt x="1529" y="15042"/>
                    <a:pt x="1918" y="16160"/>
                    <a:pt x="1826" y="17325"/>
                  </a:cubicBezTo>
                  <a:cubicBezTo>
                    <a:pt x="1689" y="17530"/>
                    <a:pt x="1712" y="17667"/>
                    <a:pt x="1963" y="17735"/>
                  </a:cubicBezTo>
                  <a:cubicBezTo>
                    <a:pt x="1963" y="17735"/>
                    <a:pt x="1986" y="17713"/>
                    <a:pt x="1986" y="17713"/>
                  </a:cubicBezTo>
                  <a:lnTo>
                    <a:pt x="1986" y="17735"/>
                  </a:lnTo>
                  <a:cubicBezTo>
                    <a:pt x="1986" y="18101"/>
                    <a:pt x="1940" y="18466"/>
                    <a:pt x="2169" y="18785"/>
                  </a:cubicBezTo>
                  <a:cubicBezTo>
                    <a:pt x="2146" y="19402"/>
                    <a:pt x="2146" y="20018"/>
                    <a:pt x="2328" y="20634"/>
                  </a:cubicBezTo>
                  <a:lnTo>
                    <a:pt x="2397" y="22049"/>
                  </a:lnTo>
                  <a:cubicBezTo>
                    <a:pt x="2306" y="22300"/>
                    <a:pt x="2465" y="22597"/>
                    <a:pt x="2191" y="22803"/>
                  </a:cubicBezTo>
                  <a:cubicBezTo>
                    <a:pt x="2191" y="23076"/>
                    <a:pt x="2328" y="23236"/>
                    <a:pt x="2557" y="23350"/>
                  </a:cubicBezTo>
                  <a:cubicBezTo>
                    <a:pt x="2557" y="23647"/>
                    <a:pt x="2579" y="23967"/>
                    <a:pt x="2579" y="24263"/>
                  </a:cubicBezTo>
                  <a:lnTo>
                    <a:pt x="2739" y="24469"/>
                  </a:lnTo>
                  <a:cubicBezTo>
                    <a:pt x="2694" y="25131"/>
                    <a:pt x="2876" y="25793"/>
                    <a:pt x="2739" y="26455"/>
                  </a:cubicBezTo>
                  <a:cubicBezTo>
                    <a:pt x="2785" y="26500"/>
                    <a:pt x="2785" y="26546"/>
                    <a:pt x="2762" y="26592"/>
                  </a:cubicBezTo>
                  <a:cubicBezTo>
                    <a:pt x="2739" y="26751"/>
                    <a:pt x="2762" y="26911"/>
                    <a:pt x="2922" y="27002"/>
                  </a:cubicBezTo>
                  <a:cubicBezTo>
                    <a:pt x="2922" y="27071"/>
                    <a:pt x="2899" y="27117"/>
                    <a:pt x="2899" y="27185"/>
                  </a:cubicBezTo>
                  <a:cubicBezTo>
                    <a:pt x="2716" y="27322"/>
                    <a:pt x="2739" y="27436"/>
                    <a:pt x="2922" y="27550"/>
                  </a:cubicBezTo>
                  <a:cubicBezTo>
                    <a:pt x="3127" y="27893"/>
                    <a:pt x="3104" y="28258"/>
                    <a:pt x="3104" y="28623"/>
                  </a:cubicBezTo>
                  <a:cubicBezTo>
                    <a:pt x="3378" y="28897"/>
                    <a:pt x="3264" y="29262"/>
                    <a:pt x="3287" y="29559"/>
                  </a:cubicBezTo>
                  <a:cubicBezTo>
                    <a:pt x="3356" y="30038"/>
                    <a:pt x="3356" y="30518"/>
                    <a:pt x="3401" y="30997"/>
                  </a:cubicBezTo>
                  <a:cubicBezTo>
                    <a:pt x="3424" y="31864"/>
                    <a:pt x="3698" y="32709"/>
                    <a:pt x="3652" y="33576"/>
                  </a:cubicBezTo>
                  <a:cubicBezTo>
                    <a:pt x="3424" y="33439"/>
                    <a:pt x="3470" y="33234"/>
                    <a:pt x="3447" y="33028"/>
                  </a:cubicBezTo>
                  <a:cubicBezTo>
                    <a:pt x="3447" y="32854"/>
                    <a:pt x="3447" y="32616"/>
                    <a:pt x="3247" y="32616"/>
                  </a:cubicBezTo>
                  <a:cubicBezTo>
                    <a:pt x="3238" y="32616"/>
                    <a:pt x="3228" y="32616"/>
                    <a:pt x="3219" y="32617"/>
                  </a:cubicBezTo>
                  <a:cubicBezTo>
                    <a:pt x="3036" y="32640"/>
                    <a:pt x="3127" y="32869"/>
                    <a:pt x="3104" y="33005"/>
                  </a:cubicBezTo>
                  <a:cubicBezTo>
                    <a:pt x="3104" y="33074"/>
                    <a:pt x="3127" y="33142"/>
                    <a:pt x="3127" y="33188"/>
                  </a:cubicBezTo>
                  <a:cubicBezTo>
                    <a:pt x="3104" y="33599"/>
                    <a:pt x="3173" y="33918"/>
                    <a:pt x="3675" y="33941"/>
                  </a:cubicBezTo>
                  <a:cubicBezTo>
                    <a:pt x="3858" y="34147"/>
                    <a:pt x="3766" y="34443"/>
                    <a:pt x="3858" y="34672"/>
                  </a:cubicBezTo>
                  <a:cubicBezTo>
                    <a:pt x="3835" y="34786"/>
                    <a:pt x="3835" y="34923"/>
                    <a:pt x="3812" y="35037"/>
                  </a:cubicBezTo>
                  <a:cubicBezTo>
                    <a:pt x="3835" y="35265"/>
                    <a:pt x="3835" y="35493"/>
                    <a:pt x="3858" y="35722"/>
                  </a:cubicBezTo>
                  <a:cubicBezTo>
                    <a:pt x="3835" y="35927"/>
                    <a:pt x="3789" y="36155"/>
                    <a:pt x="3995" y="36315"/>
                  </a:cubicBezTo>
                  <a:cubicBezTo>
                    <a:pt x="3995" y="36429"/>
                    <a:pt x="3995" y="36543"/>
                    <a:pt x="3995" y="36680"/>
                  </a:cubicBezTo>
                  <a:cubicBezTo>
                    <a:pt x="4132" y="37023"/>
                    <a:pt x="3903" y="37456"/>
                    <a:pt x="4200" y="37776"/>
                  </a:cubicBezTo>
                  <a:cubicBezTo>
                    <a:pt x="4200" y="37890"/>
                    <a:pt x="4223" y="38004"/>
                    <a:pt x="4246" y="38141"/>
                  </a:cubicBezTo>
                  <a:cubicBezTo>
                    <a:pt x="4246" y="38506"/>
                    <a:pt x="4132" y="38917"/>
                    <a:pt x="4360" y="39260"/>
                  </a:cubicBezTo>
                  <a:cubicBezTo>
                    <a:pt x="4360" y="39328"/>
                    <a:pt x="4360" y="39374"/>
                    <a:pt x="4383" y="39419"/>
                  </a:cubicBezTo>
                  <a:cubicBezTo>
                    <a:pt x="4476" y="39382"/>
                    <a:pt x="4554" y="39345"/>
                    <a:pt x="4641" y="39345"/>
                  </a:cubicBezTo>
                  <a:cubicBezTo>
                    <a:pt x="4661" y="39345"/>
                    <a:pt x="4681" y="39347"/>
                    <a:pt x="4702" y="39351"/>
                  </a:cubicBezTo>
                  <a:cubicBezTo>
                    <a:pt x="4588" y="39351"/>
                    <a:pt x="4497" y="39374"/>
                    <a:pt x="4383" y="39419"/>
                  </a:cubicBezTo>
                  <a:cubicBezTo>
                    <a:pt x="4383" y="39648"/>
                    <a:pt x="4383" y="39899"/>
                    <a:pt x="4360" y="40150"/>
                  </a:cubicBezTo>
                  <a:cubicBezTo>
                    <a:pt x="4497" y="41245"/>
                    <a:pt x="4725" y="42318"/>
                    <a:pt x="4725" y="43437"/>
                  </a:cubicBezTo>
                  <a:cubicBezTo>
                    <a:pt x="4725" y="43551"/>
                    <a:pt x="4748" y="43665"/>
                    <a:pt x="4748" y="43802"/>
                  </a:cubicBezTo>
                  <a:cubicBezTo>
                    <a:pt x="4816" y="44030"/>
                    <a:pt x="4771" y="44304"/>
                    <a:pt x="4908" y="44532"/>
                  </a:cubicBezTo>
                  <a:cubicBezTo>
                    <a:pt x="4930" y="45012"/>
                    <a:pt x="4930" y="45491"/>
                    <a:pt x="4930" y="45993"/>
                  </a:cubicBezTo>
                  <a:cubicBezTo>
                    <a:pt x="4816" y="46039"/>
                    <a:pt x="4816" y="46107"/>
                    <a:pt x="4930" y="46153"/>
                  </a:cubicBezTo>
                  <a:cubicBezTo>
                    <a:pt x="4930" y="46381"/>
                    <a:pt x="4930" y="46587"/>
                    <a:pt x="4885" y="46792"/>
                  </a:cubicBezTo>
                  <a:cubicBezTo>
                    <a:pt x="4839" y="46997"/>
                    <a:pt x="4930" y="47066"/>
                    <a:pt x="5090" y="47089"/>
                  </a:cubicBezTo>
                  <a:cubicBezTo>
                    <a:pt x="5113" y="47203"/>
                    <a:pt x="5136" y="47294"/>
                    <a:pt x="5136" y="47408"/>
                  </a:cubicBezTo>
                  <a:cubicBezTo>
                    <a:pt x="5318" y="47728"/>
                    <a:pt x="5045" y="48024"/>
                    <a:pt x="5136" y="48321"/>
                  </a:cubicBezTo>
                  <a:cubicBezTo>
                    <a:pt x="5159" y="48413"/>
                    <a:pt x="5204" y="48481"/>
                    <a:pt x="5273" y="48549"/>
                  </a:cubicBezTo>
                  <a:cubicBezTo>
                    <a:pt x="5364" y="48755"/>
                    <a:pt x="5341" y="48983"/>
                    <a:pt x="5318" y="49211"/>
                  </a:cubicBezTo>
                  <a:cubicBezTo>
                    <a:pt x="5547" y="49645"/>
                    <a:pt x="5387" y="50102"/>
                    <a:pt x="5501" y="50535"/>
                  </a:cubicBezTo>
                  <a:cubicBezTo>
                    <a:pt x="5798" y="50946"/>
                    <a:pt x="5524" y="51403"/>
                    <a:pt x="5661" y="51836"/>
                  </a:cubicBezTo>
                  <a:cubicBezTo>
                    <a:pt x="5661" y="52019"/>
                    <a:pt x="5661" y="52202"/>
                    <a:pt x="5661" y="52384"/>
                  </a:cubicBezTo>
                  <a:cubicBezTo>
                    <a:pt x="5798" y="53092"/>
                    <a:pt x="5912" y="53822"/>
                    <a:pt x="5866" y="54553"/>
                  </a:cubicBezTo>
                  <a:cubicBezTo>
                    <a:pt x="6117" y="54895"/>
                    <a:pt x="5912" y="55306"/>
                    <a:pt x="6049" y="55648"/>
                  </a:cubicBezTo>
                  <a:cubicBezTo>
                    <a:pt x="6756" y="55831"/>
                    <a:pt x="7487" y="56013"/>
                    <a:pt x="8217" y="56219"/>
                  </a:cubicBezTo>
                  <a:cubicBezTo>
                    <a:pt x="8788" y="56652"/>
                    <a:pt x="9473" y="56447"/>
                    <a:pt x="10089" y="56607"/>
                  </a:cubicBezTo>
                  <a:cubicBezTo>
                    <a:pt x="10218" y="56623"/>
                    <a:pt x="10359" y="56639"/>
                    <a:pt x="10494" y="56639"/>
                  </a:cubicBezTo>
                  <a:cubicBezTo>
                    <a:pt x="10551" y="56639"/>
                    <a:pt x="10606" y="56636"/>
                    <a:pt x="10660" y="56630"/>
                  </a:cubicBezTo>
                  <a:cubicBezTo>
                    <a:pt x="10783" y="56639"/>
                    <a:pt x="10907" y="56642"/>
                    <a:pt x="11031" y="56642"/>
                  </a:cubicBezTo>
                  <a:cubicBezTo>
                    <a:pt x="11182" y="56642"/>
                    <a:pt x="11334" y="56638"/>
                    <a:pt x="11485" y="56638"/>
                  </a:cubicBezTo>
                  <a:cubicBezTo>
                    <a:pt x="11810" y="56638"/>
                    <a:pt x="12131" y="56656"/>
                    <a:pt x="12440" y="56767"/>
                  </a:cubicBezTo>
                  <a:cubicBezTo>
                    <a:pt x="12691" y="56812"/>
                    <a:pt x="12942" y="56835"/>
                    <a:pt x="13216" y="56835"/>
                  </a:cubicBezTo>
                  <a:cubicBezTo>
                    <a:pt x="13335" y="56826"/>
                    <a:pt x="13454" y="56823"/>
                    <a:pt x="13575" y="56823"/>
                  </a:cubicBezTo>
                  <a:cubicBezTo>
                    <a:pt x="13755" y="56823"/>
                    <a:pt x="13936" y="56829"/>
                    <a:pt x="14118" y="56829"/>
                  </a:cubicBezTo>
                  <a:cubicBezTo>
                    <a:pt x="14420" y="56829"/>
                    <a:pt x="14723" y="56812"/>
                    <a:pt x="15019" y="56721"/>
                  </a:cubicBezTo>
                  <a:cubicBezTo>
                    <a:pt x="15088" y="56675"/>
                    <a:pt x="15156" y="56630"/>
                    <a:pt x="15202" y="56584"/>
                  </a:cubicBezTo>
                  <a:lnTo>
                    <a:pt x="15316" y="56584"/>
                  </a:lnTo>
                  <a:cubicBezTo>
                    <a:pt x="15316" y="56630"/>
                    <a:pt x="15339" y="56675"/>
                    <a:pt x="15362" y="56721"/>
                  </a:cubicBezTo>
                  <a:cubicBezTo>
                    <a:pt x="15544" y="56744"/>
                    <a:pt x="15704" y="56744"/>
                    <a:pt x="15887" y="56767"/>
                  </a:cubicBezTo>
                  <a:cubicBezTo>
                    <a:pt x="16434" y="56767"/>
                    <a:pt x="16982" y="56789"/>
                    <a:pt x="17530" y="56789"/>
                  </a:cubicBezTo>
                  <a:cubicBezTo>
                    <a:pt x="17576" y="56767"/>
                    <a:pt x="17644" y="56744"/>
                    <a:pt x="17713" y="56721"/>
                  </a:cubicBezTo>
                  <a:cubicBezTo>
                    <a:pt x="17952" y="56767"/>
                    <a:pt x="18192" y="56784"/>
                    <a:pt x="18434" y="56784"/>
                  </a:cubicBezTo>
                  <a:cubicBezTo>
                    <a:pt x="18677" y="56784"/>
                    <a:pt x="18922" y="56767"/>
                    <a:pt x="19173" y="56744"/>
                  </a:cubicBezTo>
                  <a:cubicBezTo>
                    <a:pt x="19356" y="56744"/>
                    <a:pt x="19539" y="56721"/>
                    <a:pt x="19698" y="56721"/>
                  </a:cubicBezTo>
                  <a:cubicBezTo>
                    <a:pt x="19950" y="56812"/>
                    <a:pt x="20246" y="56721"/>
                    <a:pt x="20475" y="56904"/>
                  </a:cubicBezTo>
                  <a:cubicBezTo>
                    <a:pt x="20501" y="56957"/>
                    <a:pt x="20528" y="56979"/>
                    <a:pt x="20559" y="56979"/>
                  </a:cubicBezTo>
                  <a:cubicBezTo>
                    <a:pt x="20581" y="56979"/>
                    <a:pt x="20606" y="56968"/>
                    <a:pt x="20634" y="56949"/>
                  </a:cubicBezTo>
                  <a:cubicBezTo>
                    <a:pt x="21219" y="56949"/>
                    <a:pt x="21803" y="56978"/>
                    <a:pt x="22376" y="56978"/>
                  </a:cubicBezTo>
                  <a:cubicBezTo>
                    <a:pt x="22519" y="56978"/>
                    <a:pt x="22661" y="56977"/>
                    <a:pt x="22803" y="56972"/>
                  </a:cubicBezTo>
                  <a:cubicBezTo>
                    <a:pt x="22902" y="56967"/>
                    <a:pt x="23001" y="56965"/>
                    <a:pt x="23099" y="56965"/>
                  </a:cubicBezTo>
                  <a:cubicBezTo>
                    <a:pt x="23445" y="56965"/>
                    <a:pt x="23791" y="56989"/>
                    <a:pt x="24132" y="56989"/>
                  </a:cubicBezTo>
                  <a:cubicBezTo>
                    <a:pt x="24572" y="56989"/>
                    <a:pt x="25005" y="56949"/>
                    <a:pt x="25428" y="56767"/>
                  </a:cubicBezTo>
                  <a:lnTo>
                    <a:pt x="26615" y="56767"/>
                  </a:lnTo>
                  <a:cubicBezTo>
                    <a:pt x="26663" y="56815"/>
                    <a:pt x="26704" y="56844"/>
                    <a:pt x="26743" y="56844"/>
                  </a:cubicBezTo>
                  <a:cubicBezTo>
                    <a:pt x="26778" y="56844"/>
                    <a:pt x="26810" y="56820"/>
                    <a:pt x="26843" y="56767"/>
                  </a:cubicBezTo>
                  <a:lnTo>
                    <a:pt x="27938" y="56767"/>
                  </a:lnTo>
                  <a:cubicBezTo>
                    <a:pt x="27938" y="56835"/>
                    <a:pt x="27938" y="56881"/>
                    <a:pt x="27938" y="56949"/>
                  </a:cubicBezTo>
                  <a:cubicBezTo>
                    <a:pt x="27984" y="56995"/>
                    <a:pt x="28053" y="57063"/>
                    <a:pt x="28121" y="57132"/>
                  </a:cubicBezTo>
                  <a:lnTo>
                    <a:pt x="28121" y="56767"/>
                  </a:lnTo>
                  <a:cubicBezTo>
                    <a:pt x="28281" y="56744"/>
                    <a:pt x="28463" y="56744"/>
                    <a:pt x="28623" y="56744"/>
                  </a:cubicBezTo>
                  <a:cubicBezTo>
                    <a:pt x="28692" y="56698"/>
                    <a:pt x="28783" y="56675"/>
                    <a:pt x="28851" y="56630"/>
                  </a:cubicBezTo>
                  <a:cubicBezTo>
                    <a:pt x="28966" y="56675"/>
                    <a:pt x="29057" y="56698"/>
                    <a:pt x="29148" y="56744"/>
                  </a:cubicBezTo>
                  <a:cubicBezTo>
                    <a:pt x="29375" y="56794"/>
                    <a:pt x="29595" y="56810"/>
                    <a:pt x="29816" y="56810"/>
                  </a:cubicBezTo>
                  <a:cubicBezTo>
                    <a:pt x="29995" y="56810"/>
                    <a:pt x="30174" y="56800"/>
                    <a:pt x="30358" y="56789"/>
                  </a:cubicBezTo>
                  <a:cubicBezTo>
                    <a:pt x="30632" y="56789"/>
                    <a:pt x="30891" y="56673"/>
                    <a:pt x="31159" y="56673"/>
                  </a:cubicBezTo>
                  <a:cubicBezTo>
                    <a:pt x="31226" y="56673"/>
                    <a:pt x="31294" y="56680"/>
                    <a:pt x="31362" y="56698"/>
                  </a:cubicBezTo>
                  <a:cubicBezTo>
                    <a:pt x="31453" y="56698"/>
                    <a:pt x="31545" y="56698"/>
                    <a:pt x="31613" y="56675"/>
                  </a:cubicBezTo>
                  <a:cubicBezTo>
                    <a:pt x="31978" y="56584"/>
                    <a:pt x="32366" y="56630"/>
                    <a:pt x="32732" y="56561"/>
                  </a:cubicBezTo>
                  <a:cubicBezTo>
                    <a:pt x="32823" y="56538"/>
                    <a:pt x="32891" y="56538"/>
                    <a:pt x="32983" y="56493"/>
                  </a:cubicBezTo>
                  <a:cubicBezTo>
                    <a:pt x="33234" y="56424"/>
                    <a:pt x="33485" y="56447"/>
                    <a:pt x="33736" y="56424"/>
                  </a:cubicBezTo>
                  <a:cubicBezTo>
                    <a:pt x="34193" y="56424"/>
                    <a:pt x="34603" y="56264"/>
                    <a:pt x="35060" y="56196"/>
                  </a:cubicBezTo>
                  <a:cubicBezTo>
                    <a:pt x="35448" y="56036"/>
                    <a:pt x="35859" y="56105"/>
                    <a:pt x="36270" y="56059"/>
                  </a:cubicBezTo>
                  <a:cubicBezTo>
                    <a:pt x="36361" y="56036"/>
                    <a:pt x="36452" y="56013"/>
                    <a:pt x="36521" y="55991"/>
                  </a:cubicBezTo>
                  <a:cubicBezTo>
                    <a:pt x="36817" y="55876"/>
                    <a:pt x="37183" y="55945"/>
                    <a:pt x="37388" y="55625"/>
                  </a:cubicBezTo>
                  <a:cubicBezTo>
                    <a:pt x="37479" y="55602"/>
                    <a:pt x="37548" y="55557"/>
                    <a:pt x="37616" y="55511"/>
                  </a:cubicBezTo>
                  <a:cubicBezTo>
                    <a:pt x="37730" y="55488"/>
                    <a:pt x="37845" y="55488"/>
                    <a:pt x="37959" y="55466"/>
                  </a:cubicBezTo>
                  <a:cubicBezTo>
                    <a:pt x="38153" y="55339"/>
                    <a:pt x="38360" y="55312"/>
                    <a:pt x="38570" y="55312"/>
                  </a:cubicBezTo>
                  <a:cubicBezTo>
                    <a:pt x="38728" y="55312"/>
                    <a:pt x="38888" y="55328"/>
                    <a:pt x="39046" y="55328"/>
                  </a:cubicBezTo>
                  <a:cubicBezTo>
                    <a:pt x="39172" y="55328"/>
                    <a:pt x="39297" y="55318"/>
                    <a:pt x="39420" y="55283"/>
                  </a:cubicBezTo>
                  <a:cubicBezTo>
                    <a:pt x="39442" y="55169"/>
                    <a:pt x="39511" y="55123"/>
                    <a:pt x="39602" y="55123"/>
                  </a:cubicBezTo>
                  <a:cubicBezTo>
                    <a:pt x="39671" y="54986"/>
                    <a:pt x="39716" y="54872"/>
                    <a:pt x="39785" y="54758"/>
                  </a:cubicBezTo>
                  <a:cubicBezTo>
                    <a:pt x="39716" y="53891"/>
                    <a:pt x="39876" y="53046"/>
                    <a:pt x="39990" y="52202"/>
                  </a:cubicBezTo>
                  <a:cubicBezTo>
                    <a:pt x="39990" y="51768"/>
                    <a:pt x="39967" y="51334"/>
                    <a:pt x="39967" y="50923"/>
                  </a:cubicBezTo>
                  <a:cubicBezTo>
                    <a:pt x="39990" y="50878"/>
                    <a:pt x="40013" y="50809"/>
                    <a:pt x="39990" y="50764"/>
                  </a:cubicBezTo>
                  <a:cubicBezTo>
                    <a:pt x="40241" y="50490"/>
                    <a:pt x="40081" y="50124"/>
                    <a:pt x="40218" y="49828"/>
                  </a:cubicBezTo>
                  <a:lnTo>
                    <a:pt x="40218" y="49828"/>
                  </a:lnTo>
                  <a:cubicBezTo>
                    <a:pt x="40264" y="49896"/>
                    <a:pt x="40310" y="49942"/>
                    <a:pt x="40355" y="50010"/>
                  </a:cubicBezTo>
                  <a:cubicBezTo>
                    <a:pt x="40675" y="49736"/>
                    <a:pt x="40264" y="49485"/>
                    <a:pt x="40333" y="49234"/>
                  </a:cubicBezTo>
                  <a:cubicBezTo>
                    <a:pt x="40310" y="48618"/>
                    <a:pt x="40333" y="48024"/>
                    <a:pt x="40401" y="47431"/>
                  </a:cubicBezTo>
                  <a:cubicBezTo>
                    <a:pt x="40584" y="47271"/>
                    <a:pt x="40538" y="47066"/>
                    <a:pt x="40515" y="46883"/>
                  </a:cubicBezTo>
                  <a:cubicBezTo>
                    <a:pt x="40515" y="46815"/>
                    <a:pt x="40515" y="46769"/>
                    <a:pt x="40561" y="46723"/>
                  </a:cubicBezTo>
                  <a:cubicBezTo>
                    <a:pt x="40492" y="46221"/>
                    <a:pt x="40469" y="45719"/>
                    <a:pt x="40675" y="45240"/>
                  </a:cubicBezTo>
                  <a:cubicBezTo>
                    <a:pt x="40675" y="45171"/>
                    <a:pt x="40698" y="45126"/>
                    <a:pt x="40721" y="45080"/>
                  </a:cubicBezTo>
                  <a:cubicBezTo>
                    <a:pt x="40926" y="44578"/>
                    <a:pt x="40675" y="44053"/>
                    <a:pt x="40880" y="43574"/>
                  </a:cubicBezTo>
                  <a:cubicBezTo>
                    <a:pt x="40835" y="43391"/>
                    <a:pt x="40835" y="43231"/>
                    <a:pt x="40903" y="43071"/>
                  </a:cubicBezTo>
                  <a:cubicBezTo>
                    <a:pt x="40903" y="43003"/>
                    <a:pt x="40903" y="42934"/>
                    <a:pt x="40903" y="42889"/>
                  </a:cubicBezTo>
                  <a:cubicBezTo>
                    <a:pt x="41131" y="42546"/>
                    <a:pt x="41177" y="42181"/>
                    <a:pt x="41063" y="41793"/>
                  </a:cubicBezTo>
                  <a:cubicBezTo>
                    <a:pt x="40994" y="40971"/>
                    <a:pt x="41154" y="40195"/>
                    <a:pt x="41268" y="39419"/>
                  </a:cubicBezTo>
                  <a:cubicBezTo>
                    <a:pt x="41565" y="39123"/>
                    <a:pt x="41451" y="38780"/>
                    <a:pt x="41405" y="38461"/>
                  </a:cubicBezTo>
                  <a:cubicBezTo>
                    <a:pt x="41405" y="38415"/>
                    <a:pt x="41405" y="38369"/>
                    <a:pt x="41451" y="38324"/>
                  </a:cubicBezTo>
                  <a:lnTo>
                    <a:pt x="41816" y="38324"/>
                  </a:lnTo>
                  <a:cubicBezTo>
                    <a:pt x="41793" y="38096"/>
                    <a:pt x="41862" y="37799"/>
                    <a:pt x="41497" y="37753"/>
                  </a:cubicBezTo>
                  <a:cubicBezTo>
                    <a:pt x="41497" y="37411"/>
                    <a:pt x="41474" y="37046"/>
                    <a:pt x="41474" y="36703"/>
                  </a:cubicBezTo>
                  <a:cubicBezTo>
                    <a:pt x="41862" y="35379"/>
                    <a:pt x="41679" y="33987"/>
                    <a:pt x="42022" y="32663"/>
                  </a:cubicBezTo>
                  <a:cubicBezTo>
                    <a:pt x="42090" y="32321"/>
                    <a:pt x="42250" y="31978"/>
                    <a:pt x="42113" y="31613"/>
                  </a:cubicBezTo>
                  <a:cubicBezTo>
                    <a:pt x="42113" y="31590"/>
                    <a:pt x="42113" y="31567"/>
                    <a:pt x="42113" y="31567"/>
                  </a:cubicBezTo>
                  <a:cubicBezTo>
                    <a:pt x="42113" y="31545"/>
                    <a:pt x="42136" y="31545"/>
                    <a:pt x="42136" y="31545"/>
                  </a:cubicBezTo>
                  <a:cubicBezTo>
                    <a:pt x="42159" y="31248"/>
                    <a:pt x="42181" y="30951"/>
                    <a:pt x="42181" y="30654"/>
                  </a:cubicBezTo>
                  <a:cubicBezTo>
                    <a:pt x="42204" y="30518"/>
                    <a:pt x="42227" y="30403"/>
                    <a:pt x="42227" y="30266"/>
                  </a:cubicBezTo>
                  <a:cubicBezTo>
                    <a:pt x="42410" y="29993"/>
                    <a:pt x="42501" y="29719"/>
                    <a:pt x="42364" y="29399"/>
                  </a:cubicBezTo>
                  <a:cubicBezTo>
                    <a:pt x="42387" y="29376"/>
                    <a:pt x="42432" y="29353"/>
                    <a:pt x="42455" y="29308"/>
                  </a:cubicBezTo>
                  <a:cubicBezTo>
                    <a:pt x="42547" y="28851"/>
                    <a:pt x="42615" y="28372"/>
                    <a:pt x="42524" y="27915"/>
                  </a:cubicBezTo>
                  <a:cubicBezTo>
                    <a:pt x="42547" y="27299"/>
                    <a:pt x="42478" y="26683"/>
                    <a:pt x="42706" y="26089"/>
                  </a:cubicBezTo>
                  <a:lnTo>
                    <a:pt x="42912" y="26089"/>
                  </a:lnTo>
                  <a:cubicBezTo>
                    <a:pt x="42935" y="26067"/>
                    <a:pt x="42957" y="26067"/>
                    <a:pt x="42980" y="26044"/>
                  </a:cubicBezTo>
                  <a:cubicBezTo>
                    <a:pt x="43003" y="25975"/>
                    <a:pt x="42980" y="25930"/>
                    <a:pt x="42912" y="25907"/>
                  </a:cubicBezTo>
                  <a:cubicBezTo>
                    <a:pt x="42820" y="25542"/>
                    <a:pt x="43072" y="25154"/>
                    <a:pt x="42866" y="24788"/>
                  </a:cubicBezTo>
                  <a:cubicBezTo>
                    <a:pt x="42866" y="24743"/>
                    <a:pt x="42866" y="24674"/>
                    <a:pt x="42889" y="24629"/>
                  </a:cubicBezTo>
                  <a:cubicBezTo>
                    <a:pt x="43049" y="24560"/>
                    <a:pt x="43072" y="24423"/>
                    <a:pt x="43094" y="24263"/>
                  </a:cubicBezTo>
                  <a:cubicBezTo>
                    <a:pt x="43094" y="24195"/>
                    <a:pt x="43094" y="24149"/>
                    <a:pt x="43094" y="24081"/>
                  </a:cubicBezTo>
                  <a:cubicBezTo>
                    <a:pt x="43231" y="23784"/>
                    <a:pt x="43277" y="23487"/>
                    <a:pt x="43277" y="23168"/>
                  </a:cubicBezTo>
                  <a:cubicBezTo>
                    <a:pt x="43277" y="23099"/>
                    <a:pt x="43277" y="23054"/>
                    <a:pt x="43277" y="22985"/>
                  </a:cubicBezTo>
                  <a:cubicBezTo>
                    <a:pt x="43368" y="22848"/>
                    <a:pt x="43368" y="22734"/>
                    <a:pt x="43277" y="22620"/>
                  </a:cubicBezTo>
                  <a:cubicBezTo>
                    <a:pt x="43277" y="22552"/>
                    <a:pt x="43277" y="22506"/>
                    <a:pt x="43277" y="22437"/>
                  </a:cubicBezTo>
                  <a:cubicBezTo>
                    <a:pt x="43460" y="21570"/>
                    <a:pt x="43505" y="20703"/>
                    <a:pt x="43414" y="19812"/>
                  </a:cubicBezTo>
                  <a:cubicBezTo>
                    <a:pt x="43437" y="19584"/>
                    <a:pt x="43460" y="19356"/>
                    <a:pt x="43482" y="19151"/>
                  </a:cubicBezTo>
                  <a:cubicBezTo>
                    <a:pt x="43574" y="18899"/>
                    <a:pt x="43574" y="18648"/>
                    <a:pt x="43528" y="18397"/>
                  </a:cubicBezTo>
                  <a:cubicBezTo>
                    <a:pt x="43574" y="18306"/>
                    <a:pt x="43642" y="18215"/>
                    <a:pt x="43688" y="18101"/>
                  </a:cubicBezTo>
                  <a:cubicBezTo>
                    <a:pt x="43688" y="18101"/>
                    <a:pt x="43688" y="18078"/>
                    <a:pt x="43688" y="18055"/>
                  </a:cubicBezTo>
                  <a:lnTo>
                    <a:pt x="43825" y="18055"/>
                  </a:lnTo>
                  <a:cubicBezTo>
                    <a:pt x="43756" y="17986"/>
                    <a:pt x="43688" y="17941"/>
                    <a:pt x="43619" y="17872"/>
                  </a:cubicBezTo>
                  <a:cubicBezTo>
                    <a:pt x="43642" y="17758"/>
                    <a:pt x="43642" y="17644"/>
                    <a:pt x="43642" y="17530"/>
                  </a:cubicBezTo>
                  <a:cubicBezTo>
                    <a:pt x="43711" y="17461"/>
                    <a:pt x="43756" y="17370"/>
                    <a:pt x="43756" y="17279"/>
                  </a:cubicBezTo>
                  <a:cubicBezTo>
                    <a:pt x="43733" y="17210"/>
                    <a:pt x="43733" y="17119"/>
                    <a:pt x="43733" y="17028"/>
                  </a:cubicBezTo>
                  <a:cubicBezTo>
                    <a:pt x="43711" y="16868"/>
                    <a:pt x="43733" y="16708"/>
                    <a:pt x="43642" y="16571"/>
                  </a:cubicBezTo>
                  <a:cubicBezTo>
                    <a:pt x="43802" y="16434"/>
                    <a:pt x="43870" y="16275"/>
                    <a:pt x="43893" y="16069"/>
                  </a:cubicBezTo>
                  <a:cubicBezTo>
                    <a:pt x="43916" y="15932"/>
                    <a:pt x="43916" y="15818"/>
                    <a:pt x="43848" y="15704"/>
                  </a:cubicBezTo>
                  <a:cubicBezTo>
                    <a:pt x="43825" y="15567"/>
                    <a:pt x="43802" y="15453"/>
                    <a:pt x="43779" y="15316"/>
                  </a:cubicBezTo>
                  <a:cubicBezTo>
                    <a:pt x="43762" y="15282"/>
                    <a:pt x="43746" y="15261"/>
                    <a:pt x="43720" y="15261"/>
                  </a:cubicBezTo>
                  <a:cubicBezTo>
                    <a:pt x="43711" y="15261"/>
                    <a:pt x="43700" y="15264"/>
                    <a:pt x="43688" y="15270"/>
                  </a:cubicBezTo>
                  <a:cubicBezTo>
                    <a:pt x="43711" y="15225"/>
                    <a:pt x="43711" y="15202"/>
                    <a:pt x="43711" y="15156"/>
                  </a:cubicBezTo>
                  <a:cubicBezTo>
                    <a:pt x="43756" y="14380"/>
                    <a:pt x="44167" y="13650"/>
                    <a:pt x="43870" y="12851"/>
                  </a:cubicBezTo>
                  <a:cubicBezTo>
                    <a:pt x="43802" y="12668"/>
                    <a:pt x="44030" y="12531"/>
                    <a:pt x="44144" y="12394"/>
                  </a:cubicBezTo>
                  <a:cubicBezTo>
                    <a:pt x="44213" y="11664"/>
                    <a:pt x="44304" y="10933"/>
                    <a:pt x="44395" y="10203"/>
                  </a:cubicBezTo>
                  <a:cubicBezTo>
                    <a:pt x="44989" y="9404"/>
                    <a:pt x="44669" y="8491"/>
                    <a:pt x="44692" y="7624"/>
                  </a:cubicBezTo>
                  <a:cubicBezTo>
                    <a:pt x="44692" y="7578"/>
                    <a:pt x="44692" y="7532"/>
                    <a:pt x="44715" y="7464"/>
                  </a:cubicBezTo>
                  <a:cubicBezTo>
                    <a:pt x="44875" y="7418"/>
                    <a:pt x="44852" y="7350"/>
                    <a:pt x="44715" y="7281"/>
                  </a:cubicBezTo>
                  <a:cubicBezTo>
                    <a:pt x="44738" y="6848"/>
                    <a:pt x="44738" y="6414"/>
                    <a:pt x="44898" y="6026"/>
                  </a:cubicBezTo>
                  <a:cubicBezTo>
                    <a:pt x="44920" y="5524"/>
                    <a:pt x="44920" y="5045"/>
                    <a:pt x="44943" y="4565"/>
                  </a:cubicBezTo>
                  <a:cubicBezTo>
                    <a:pt x="44920" y="4565"/>
                    <a:pt x="44898" y="4542"/>
                    <a:pt x="44898" y="4542"/>
                  </a:cubicBezTo>
                  <a:lnTo>
                    <a:pt x="44898" y="4542"/>
                  </a:lnTo>
                  <a:cubicBezTo>
                    <a:pt x="44898" y="4542"/>
                    <a:pt x="44943" y="4565"/>
                    <a:pt x="44943" y="4565"/>
                  </a:cubicBezTo>
                  <a:cubicBezTo>
                    <a:pt x="45194" y="3652"/>
                    <a:pt x="45149" y="2716"/>
                    <a:pt x="45308" y="1803"/>
                  </a:cubicBezTo>
                  <a:cubicBezTo>
                    <a:pt x="45308" y="1484"/>
                    <a:pt x="45194" y="1164"/>
                    <a:pt x="45445" y="868"/>
                  </a:cubicBezTo>
                  <a:cubicBezTo>
                    <a:pt x="45445" y="868"/>
                    <a:pt x="45468" y="868"/>
                    <a:pt x="45491" y="822"/>
                  </a:cubicBezTo>
                  <a:cubicBezTo>
                    <a:pt x="45514" y="799"/>
                    <a:pt x="45514" y="753"/>
                    <a:pt x="45468" y="708"/>
                  </a:cubicBezTo>
                  <a:cubicBezTo>
                    <a:pt x="45377" y="457"/>
                    <a:pt x="45605" y="46"/>
                    <a:pt x="45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243;p55"/>
            <p:cNvSpPr/>
            <p:nvPr/>
          </p:nvSpPr>
          <p:spPr>
            <a:xfrm rot="588520">
              <a:off x="6379447" y="2636288"/>
              <a:ext cx="5869" cy="9725"/>
            </a:xfrm>
            <a:custGeom>
              <a:avLst/>
              <a:gdLst/>
              <a:ahLst/>
              <a:cxnLst/>
              <a:rect l="l" t="t" r="r" b="b"/>
              <a:pathLst>
                <a:path w="207" h="343" extrusionOk="0">
                  <a:moveTo>
                    <a:pt x="1" y="0"/>
                  </a:moveTo>
                  <a:cubicBezTo>
                    <a:pt x="1" y="115"/>
                    <a:pt x="24" y="229"/>
                    <a:pt x="24" y="343"/>
                  </a:cubicBezTo>
                  <a:cubicBezTo>
                    <a:pt x="206" y="206"/>
                    <a:pt x="206" y="92"/>
                    <a:pt x="1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244;p55"/>
            <p:cNvSpPr/>
            <p:nvPr/>
          </p:nvSpPr>
          <p:spPr>
            <a:xfrm rot="588520">
              <a:off x="6822246" y="27273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45;p55"/>
            <p:cNvSpPr/>
            <p:nvPr/>
          </p:nvSpPr>
          <p:spPr>
            <a:xfrm rot="588520">
              <a:off x="7637370" y="290512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46;p55"/>
            <p:cNvSpPr/>
            <p:nvPr/>
          </p:nvSpPr>
          <p:spPr>
            <a:xfrm rot="588520">
              <a:off x="7627379" y="2893372"/>
              <a:ext cx="13609" cy="11142"/>
            </a:xfrm>
            <a:custGeom>
              <a:avLst/>
              <a:gdLst/>
              <a:ahLst/>
              <a:cxnLst/>
              <a:rect l="l" t="t" r="r" b="b"/>
              <a:pathLst>
                <a:path w="480" h="393" extrusionOk="0">
                  <a:moveTo>
                    <a:pt x="209" y="0"/>
                  </a:moveTo>
                  <a:cubicBezTo>
                    <a:pt x="165" y="0"/>
                    <a:pt x="111" y="56"/>
                    <a:pt x="91" y="96"/>
                  </a:cubicBezTo>
                  <a:cubicBezTo>
                    <a:pt x="0" y="370"/>
                    <a:pt x="228" y="370"/>
                    <a:pt x="388" y="393"/>
                  </a:cubicBezTo>
                  <a:cubicBezTo>
                    <a:pt x="320" y="278"/>
                    <a:pt x="480" y="50"/>
                    <a:pt x="228" y="5"/>
                  </a:cubicBezTo>
                  <a:cubicBezTo>
                    <a:pt x="222" y="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47;p55"/>
            <p:cNvSpPr/>
            <p:nvPr/>
          </p:nvSpPr>
          <p:spPr>
            <a:xfrm rot="588520">
              <a:off x="7544619" y="3179443"/>
              <a:ext cx="12305" cy="46639"/>
            </a:xfrm>
            <a:custGeom>
              <a:avLst/>
              <a:gdLst/>
              <a:ahLst/>
              <a:cxnLst/>
              <a:rect l="l" t="t" r="r" b="b"/>
              <a:pathLst>
                <a:path w="434" h="1645" extrusionOk="0">
                  <a:moveTo>
                    <a:pt x="320" y="1"/>
                  </a:moveTo>
                  <a:lnTo>
                    <a:pt x="320" y="1"/>
                  </a:lnTo>
                  <a:cubicBezTo>
                    <a:pt x="0" y="526"/>
                    <a:pt x="160" y="1096"/>
                    <a:pt x="160" y="1644"/>
                  </a:cubicBezTo>
                  <a:cubicBezTo>
                    <a:pt x="434" y="1119"/>
                    <a:pt x="320" y="549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48;p55"/>
            <p:cNvSpPr/>
            <p:nvPr/>
          </p:nvSpPr>
          <p:spPr>
            <a:xfrm rot="588520">
              <a:off x="7428752" y="3559327"/>
              <a:ext cx="14261" cy="19449"/>
            </a:xfrm>
            <a:custGeom>
              <a:avLst/>
              <a:gdLst/>
              <a:ahLst/>
              <a:cxnLst/>
              <a:rect l="l" t="t" r="r" b="b"/>
              <a:pathLst>
                <a:path w="503" h="686" extrusionOk="0">
                  <a:moveTo>
                    <a:pt x="0" y="0"/>
                  </a:moveTo>
                  <a:cubicBezTo>
                    <a:pt x="0" y="229"/>
                    <a:pt x="0" y="457"/>
                    <a:pt x="0" y="685"/>
                  </a:cubicBezTo>
                  <a:cubicBezTo>
                    <a:pt x="46" y="639"/>
                    <a:pt x="91" y="571"/>
                    <a:pt x="160" y="525"/>
                  </a:cubicBezTo>
                  <a:cubicBezTo>
                    <a:pt x="206" y="320"/>
                    <a:pt x="502" y="46"/>
                    <a:pt x="0" y="0"/>
                  </a:cubicBezTo>
                  <a:close/>
                </a:path>
              </a:pathLst>
            </a:custGeom>
            <a:solidFill>
              <a:srgbClr val="A7F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9;p55"/>
            <p:cNvSpPr/>
            <p:nvPr/>
          </p:nvSpPr>
          <p:spPr>
            <a:xfrm rot="588520">
              <a:off x="6334511" y="3365156"/>
              <a:ext cx="5841" cy="6039"/>
            </a:xfrm>
            <a:custGeom>
              <a:avLst/>
              <a:gdLst/>
              <a:ahLst/>
              <a:cxnLst/>
              <a:rect l="l" t="t" r="r" b="b"/>
              <a:pathLst>
                <a:path w="206" h="213" extrusionOk="0">
                  <a:moveTo>
                    <a:pt x="87" y="0"/>
                  </a:moveTo>
                  <a:cubicBezTo>
                    <a:pt x="79" y="0"/>
                    <a:pt x="73" y="2"/>
                    <a:pt x="69" y="6"/>
                  </a:cubicBezTo>
                  <a:cubicBezTo>
                    <a:pt x="23" y="29"/>
                    <a:pt x="0" y="98"/>
                    <a:pt x="0" y="143"/>
                  </a:cubicBezTo>
                  <a:cubicBezTo>
                    <a:pt x="15" y="188"/>
                    <a:pt x="39" y="213"/>
                    <a:pt x="73" y="213"/>
                  </a:cubicBezTo>
                  <a:cubicBezTo>
                    <a:pt x="92" y="213"/>
                    <a:pt x="113" y="205"/>
                    <a:pt x="137" y="189"/>
                  </a:cubicBezTo>
                  <a:cubicBezTo>
                    <a:pt x="160" y="143"/>
                    <a:pt x="183" y="98"/>
                    <a:pt x="206" y="52"/>
                  </a:cubicBezTo>
                  <a:cubicBezTo>
                    <a:pt x="169" y="34"/>
                    <a:pt x="117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0;p55"/>
            <p:cNvSpPr/>
            <p:nvPr/>
          </p:nvSpPr>
          <p:spPr>
            <a:xfrm rot="588520">
              <a:off x="7311358" y="378390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51;p55"/>
            <p:cNvSpPr/>
            <p:nvPr/>
          </p:nvSpPr>
          <p:spPr>
            <a:xfrm rot="588520">
              <a:off x="7170148" y="1191836"/>
              <a:ext cx="62800" cy="701285"/>
            </a:xfrm>
            <a:custGeom>
              <a:avLst/>
              <a:gdLst/>
              <a:ahLst/>
              <a:cxnLst/>
              <a:rect l="l" t="t" r="r" b="b"/>
              <a:pathLst>
                <a:path w="2215" h="24735" extrusionOk="0">
                  <a:moveTo>
                    <a:pt x="1461" y="1"/>
                  </a:moveTo>
                  <a:cubicBezTo>
                    <a:pt x="1050" y="161"/>
                    <a:pt x="845" y="503"/>
                    <a:pt x="685" y="891"/>
                  </a:cubicBezTo>
                  <a:cubicBezTo>
                    <a:pt x="617" y="1028"/>
                    <a:pt x="502" y="1074"/>
                    <a:pt x="366" y="1074"/>
                  </a:cubicBezTo>
                  <a:cubicBezTo>
                    <a:pt x="343" y="1188"/>
                    <a:pt x="320" y="1325"/>
                    <a:pt x="320" y="1439"/>
                  </a:cubicBezTo>
                  <a:cubicBezTo>
                    <a:pt x="274" y="1507"/>
                    <a:pt x="274" y="1553"/>
                    <a:pt x="320" y="1621"/>
                  </a:cubicBezTo>
                  <a:cubicBezTo>
                    <a:pt x="320" y="1918"/>
                    <a:pt x="320" y="2238"/>
                    <a:pt x="297" y="2534"/>
                  </a:cubicBezTo>
                  <a:cubicBezTo>
                    <a:pt x="388" y="3265"/>
                    <a:pt x="366" y="3995"/>
                    <a:pt x="320" y="4726"/>
                  </a:cubicBezTo>
                  <a:cubicBezTo>
                    <a:pt x="69" y="5753"/>
                    <a:pt x="0" y="6803"/>
                    <a:pt x="366" y="7830"/>
                  </a:cubicBezTo>
                  <a:cubicBezTo>
                    <a:pt x="366" y="7967"/>
                    <a:pt x="343" y="8081"/>
                    <a:pt x="320" y="8195"/>
                  </a:cubicBezTo>
                  <a:cubicBezTo>
                    <a:pt x="343" y="8264"/>
                    <a:pt x="366" y="8309"/>
                    <a:pt x="343" y="8378"/>
                  </a:cubicBezTo>
                  <a:cubicBezTo>
                    <a:pt x="343" y="8560"/>
                    <a:pt x="343" y="8743"/>
                    <a:pt x="343" y="8903"/>
                  </a:cubicBezTo>
                  <a:cubicBezTo>
                    <a:pt x="343" y="8948"/>
                    <a:pt x="343" y="8971"/>
                    <a:pt x="343" y="9017"/>
                  </a:cubicBezTo>
                  <a:cubicBezTo>
                    <a:pt x="320" y="9062"/>
                    <a:pt x="320" y="9131"/>
                    <a:pt x="343" y="9199"/>
                  </a:cubicBezTo>
                  <a:cubicBezTo>
                    <a:pt x="343" y="9245"/>
                    <a:pt x="343" y="9268"/>
                    <a:pt x="366" y="9291"/>
                  </a:cubicBezTo>
                  <a:cubicBezTo>
                    <a:pt x="548" y="10386"/>
                    <a:pt x="480" y="11482"/>
                    <a:pt x="480" y="12578"/>
                  </a:cubicBezTo>
                  <a:cubicBezTo>
                    <a:pt x="457" y="13422"/>
                    <a:pt x="571" y="14267"/>
                    <a:pt x="480" y="15134"/>
                  </a:cubicBezTo>
                  <a:cubicBezTo>
                    <a:pt x="525" y="15796"/>
                    <a:pt x="571" y="16458"/>
                    <a:pt x="480" y="17143"/>
                  </a:cubicBezTo>
                  <a:cubicBezTo>
                    <a:pt x="411" y="17257"/>
                    <a:pt x="411" y="17371"/>
                    <a:pt x="480" y="17508"/>
                  </a:cubicBezTo>
                  <a:cubicBezTo>
                    <a:pt x="525" y="17873"/>
                    <a:pt x="617" y="18238"/>
                    <a:pt x="457" y="18603"/>
                  </a:cubicBezTo>
                  <a:lnTo>
                    <a:pt x="480" y="18786"/>
                  </a:lnTo>
                  <a:cubicBezTo>
                    <a:pt x="251" y="19265"/>
                    <a:pt x="411" y="19767"/>
                    <a:pt x="502" y="20247"/>
                  </a:cubicBezTo>
                  <a:cubicBezTo>
                    <a:pt x="502" y="20429"/>
                    <a:pt x="525" y="20612"/>
                    <a:pt x="525" y="20795"/>
                  </a:cubicBezTo>
                  <a:cubicBezTo>
                    <a:pt x="388" y="21525"/>
                    <a:pt x="685" y="22278"/>
                    <a:pt x="548" y="23009"/>
                  </a:cubicBezTo>
                  <a:cubicBezTo>
                    <a:pt x="548" y="23123"/>
                    <a:pt x="548" y="23237"/>
                    <a:pt x="548" y="23351"/>
                  </a:cubicBezTo>
                  <a:cubicBezTo>
                    <a:pt x="525" y="23351"/>
                    <a:pt x="502" y="23351"/>
                    <a:pt x="480" y="23397"/>
                  </a:cubicBezTo>
                  <a:cubicBezTo>
                    <a:pt x="480" y="23442"/>
                    <a:pt x="480" y="23488"/>
                    <a:pt x="548" y="23511"/>
                  </a:cubicBezTo>
                  <a:lnTo>
                    <a:pt x="525" y="23511"/>
                  </a:lnTo>
                  <a:cubicBezTo>
                    <a:pt x="639" y="23830"/>
                    <a:pt x="617" y="24150"/>
                    <a:pt x="548" y="24469"/>
                  </a:cubicBezTo>
                  <a:lnTo>
                    <a:pt x="548" y="24561"/>
                  </a:lnTo>
                  <a:cubicBezTo>
                    <a:pt x="619" y="24691"/>
                    <a:pt x="708" y="24735"/>
                    <a:pt x="803" y="24735"/>
                  </a:cubicBezTo>
                  <a:cubicBezTo>
                    <a:pt x="891" y="24735"/>
                    <a:pt x="985" y="24696"/>
                    <a:pt x="1073" y="24652"/>
                  </a:cubicBezTo>
                  <a:cubicBezTo>
                    <a:pt x="1347" y="24629"/>
                    <a:pt x="1621" y="24629"/>
                    <a:pt x="1895" y="24606"/>
                  </a:cubicBezTo>
                  <a:cubicBezTo>
                    <a:pt x="2214" y="24310"/>
                    <a:pt x="2077" y="23899"/>
                    <a:pt x="2146" y="23534"/>
                  </a:cubicBezTo>
                  <a:cubicBezTo>
                    <a:pt x="2100" y="23442"/>
                    <a:pt x="2009" y="23328"/>
                    <a:pt x="2009" y="23214"/>
                  </a:cubicBezTo>
                  <a:cubicBezTo>
                    <a:pt x="1986" y="21183"/>
                    <a:pt x="1872" y="19174"/>
                    <a:pt x="1963" y="17143"/>
                  </a:cubicBezTo>
                  <a:cubicBezTo>
                    <a:pt x="1781" y="16732"/>
                    <a:pt x="1804" y="16298"/>
                    <a:pt x="1826" y="15864"/>
                  </a:cubicBezTo>
                  <a:cubicBezTo>
                    <a:pt x="1826" y="14152"/>
                    <a:pt x="1826" y="12463"/>
                    <a:pt x="1826" y="10752"/>
                  </a:cubicBezTo>
                  <a:cubicBezTo>
                    <a:pt x="1758" y="9428"/>
                    <a:pt x="1667" y="8081"/>
                    <a:pt x="1781" y="6757"/>
                  </a:cubicBezTo>
                  <a:cubicBezTo>
                    <a:pt x="1667" y="6095"/>
                    <a:pt x="1598" y="5410"/>
                    <a:pt x="1781" y="4748"/>
                  </a:cubicBezTo>
                  <a:lnTo>
                    <a:pt x="1758" y="4748"/>
                  </a:lnTo>
                  <a:cubicBezTo>
                    <a:pt x="1507" y="4246"/>
                    <a:pt x="1804" y="3767"/>
                    <a:pt x="1781" y="3265"/>
                  </a:cubicBezTo>
                  <a:cubicBezTo>
                    <a:pt x="1758" y="2808"/>
                    <a:pt x="1689" y="2352"/>
                    <a:pt x="1667" y="1872"/>
                  </a:cubicBezTo>
                  <a:cubicBezTo>
                    <a:pt x="1667" y="1256"/>
                    <a:pt x="1940" y="571"/>
                    <a:pt x="1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52;p55"/>
            <p:cNvSpPr/>
            <p:nvPr/>
          </p:nvSpPr>
          <p:spPr>
            <a:xfrm rot="588520">
              <a:off x="7217289" y="1032153"/>
              <a:ext cx="64727" cy="95801"/>
            </a:xfrm>
            <a:custGeom>
              <a:avLst/>
              <a:gdLst/>
              <a:ahLst/>
              <a:cxnLst/>
              <a:rect l="l" t="t" r="r" b="b"/>
              <a:pathLst>
                <a:path w="2283" h="3379" extrusionOk="0">
                  <a:moveTo>
                    <a:pt x="2031" y="0"/>
                  </a:moveTo>
                  <a:cubicBezTo>
                    <a:pt x="1529" y="411"/>
                    <a:pt x="936" y="708"/>
                    <a:pt x="571" y="1279"/>
                  </a:cubicBezTo>
                  <a:cubicBezTo>
                    <a:pt x="479" y="1735"/>
                    <a:pt x="251" y="2146"/>
                    <a:pt x="69" y="2580"/>
                  </a:cubicBezTo>
                  <a:cubicBezTo>
                    <a:pt x="0" y="2785"/>
                    <a:pt x="0" y="3013"/>
                    <a:pt x="91" y="3219"/>
                  </a:cubicBezTo>
                  <a:cubicBezTo>
                    <a:pt x="137" y="3287"/>
                    <a:pt x="205" y="3356"/>
                    <a:pt x="274" y="3378"/>
                  </a:cubicBezTo>
                  <a:cubicBezTo>
                    <a:pt x="365" y="3378"/>
                    <a:pt x="457" y="3378"/>
                    <a:pt x="525" y="3356"/>
                  </a:cubicBezTo>
                  <a:cubicBezTo>
                    <a:pt x="571" y="3356"/>
                    <a:pt x="616" y="3333"/>
                    <a:pt x="662" y="3333"/>
                  </a:cubicBezTo>
                  <a:cubicBezTo>
                    <a:pt x="730" y="3287"/>
                    <a:pt x="799" y="3242"/>
                    <a:pt x="845" y="3173"/>
                  </a:cubicBezTo>
                  <a:cubicBezTo>
                    <a:pt x="1027" y="2990"/>
                    <a:pt x="1141" y="2762"/>
                    <a:pt x="1278" y="2580"/>
                  </a:cubicBezTo>
                  <a:cubicBezTo>
                    <a:pt x="1621" y="1918"/>
                    <a:pt x="1826" y="1210"/>
                    <a:pt x="2260" y="594"/>
                  </a:cubicBezTo>
                  <a:cubicBezTo>
                    <a:pt x="2260" y="594"/>
                    <a:pt x="2260" y="571"/>
                    <a:pt x="2283" y="502"/>
                  </a:cubicBezTo>
                  <a:cubicBezTo>
                    <a:pt x="2283" y="457"/>
                    <a:pt x="2260" y="411"/>
                    <a:pt x="2214" y="366"/>
                  </a:cubicBezTo>
                  <a:cubicBezTo>
                    <a:pt x="2191" y="229"/>
                    <a:pt x="2168" y="92"/>
                    <a:pt x="2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53;p55"/>
            <p:cNvSpPr/>
            <p:nvPr/>
          </p:nvSpPr>
          <p:spPr>
            <a:xfrm rot="588520">
              <a:off x="6884872" y="1041495"/>
              <a:ext cx="331349" cy="245641"/>
            </a:xfrm>
            <a:custGeom>
              <a:avLst/>
              <a:gdLst/>
              <a:ahLst/>
              <a:cxnLst/>
              <a:rect l="l" t="t" r="r" b="b"/>
              <a:pathLst>
                <a:path w="11687" h="8664" extrusionOk="0">
                  <a:moveTo>
                    <a:pt x="11139" y="1"/>
                  </a:moveTo>
                  <a:cubicBezTo>
                    <a:pt x="10705" y="298"/>
                    <a:pt x="10226" y="503"/>
                    <a:pt x="9883" y="937"/>
                  </a:cubicBezTo>
                  <a:cubicBezTo>
                    <a:pt x="9747" y="1028"/>
                    <a:pt x="9701" y="1165"/>
                    <a:pt x="9678" y="1325"/>
                  </a:cubicBezTo>
                  <a:cubicBezTo>
                    <a:pt x="9632" y="1348"/>
                    <a:pt x="9564" y="1370"/>
                    <a:pt x="9518" y="1393"/>
                  </a:cubicBezTo>
                  <a:cubicBezTo>
                    <a:pt x="9473" y="1462"/>
                    <a:pt x="9427" y="1530"/>
                    <a:pt x="9381" y="1599"/>
                  </a:cubicBezTo>
                  <a:cubicBezTo>
                    <a:pt x="9339" y="1456"/>
                    <a:pt x="9278" y="1385"/>
                    <a:pt x="9188" y="1385"/>
                  </a:cubicBezTo>
                  <a:cubicBezTo>
                    <a:pt x="9135" y="1385"/>
                    <a:pt x="9070" y="1410"/>
                    <a:pt x="8993" y="1462"/>
                  </a:cubicBezTo>
                  <a:cubicBezTo>
                    <a:pt x="8879" y="1553"/>
                    <a:pt x="8719" y="1576"/>
                    <a:pt x="8582" y="1644"/>
                  </a:cubicBezTo>
                  <a:cubicBezTo>
                    <a:pt x="8286" y="1736"/>
                    <a:pt x="8057" y="1941"/>
                    <a:pt x="7852" y="2169"/>
                  </a:cubicBezTo>
                  <a:cubicBezTo>
                    <a:pt x="7784" y="2306"/>
                    <a:pt x="7669" y="2352"/>
                    <a:pt x="7532" y="2352"/>
                  </a:cubicBezTo>
                  <a:cubicBezTo>
                    <a:pt x="7236" y="2443"/>
                    <a:pt x="7076" y="2694"/>
                    <a:pt x="6871" y="2854"/>
                  </a:cubicBezTo>
                  <a:cubicBezTo>
                    <a:pt x="6855" y="2851"/>
                    <a:pt x="6840" y="2850"/>
                    <a:pt x="6825" y="2850"/>
                  </a:cubicBezTo>
                  <a:cubicBezTo>
                    <a:pt x="6731" y="2850"/>
                    <a:pt x="6653" y="2906"/>
                    <a:pt x="6574" y="2945"/>
                  </a:cubicBezTo>
                  <a:cubicBezTo>
                    <a:pt x="6551" y="2968"/>
                    <a:pt x="6505" y="2991"/>
                    <a:pt x="6483" y="2991"/>
                  </a:cubicBezTo>
                  <a:cubicBezTo>
                    <a:pt x="6437" y="3037"/>
                    <a:pt x="6368" y="3082"/>
                    <a:pt x="6323" y="3128"/>
                  </a:cubicBezTo>
                  <a:cubicBezTo>
                    <a:pt x="6277" y="3174"/>
                    <a:pt x="6231" y="3219"/>
                    <a:pt x="6231" y="3288"/>
                  </a:cubicBezTo>
                  <a:cubicBezTo>
                    <a:pt x="5935" y="3493"/>
                    <a:pt x="5684" y="3767"/>
                    <a:pt x="5318" y="3836"/>
                  </a:cubicBezTo>
                  <a:cubicBezTo>
                    <a:pt x="5204" y="3836"/>
                    <a:pt x="5113" y="3904"/>
                    <a:pt x="5136" y="4041"/>
                  </a:cubicBezTo>
                  <a:cubicBezTo>
                    <a:pt x="4930" y="4292"/>
                    <a:pt x="4634" y="4406"/>
                    <a:pt x="4360" y="4520"/>
                  </a:cubicBezTo>
                  <a:cubicBezTo>
                    <a:pt x="4337" y="4520"/>
                    <a:pt x="4291" y="4520"/>
                    <a:pt x="4268" y="4543"/>
                  </a:cubicBezTo>
                  <a:cubicBezTo>
                    <a:pt x="4200" y="4543"/>
                    <a:pt x="4131" y="4589"/>
                    <a:pt x="4086" y="4612"/>
                  </a:cubicBezTo>
                  <a:cubicBezTo>
                    <a:pt x="3972" y="4680"/>
                    <a:pt x="3858" y="4771"/>
                    <a:pt x="3835" y="4908"/>
                  </a:cubicBezTo>
                  <a:cubicBezTo>
                    <a:pt x="3447" y="5205"/>
                    <a:pt x="3082" y="5547"/>
                    <a:pt x="2579" y="5639"/>
                  </a:cubicBezTo>
                  <a:cubicBezTo>
                    <a:pt x="2511" y="5707"/>
                    <a:pt x="2442" y="5753"/>
                    <a:pt x="2374" y="5821"/>
                  </a:cubicBezTo>
                  <a:cubicBezTo>
                    <a:pt x="2260" y="5913"/>
                    <a:pt x="2123" y="5981"/>
                    <a:pt x="2054" y="6095"/>
                  </a:cubicBezTo>
                  <a:cubicBezTo>
                    <a:pt x="1963" y="6095"/>
                    <a:pt x="1895" y="6141"/>
                    <a:pt x="1849" y="6209"/>
                  </a:cubicBezTo>
                  <a:cubicBezTo>
                    <a:pt x="1735" y="6255"/>
                    <a:pt x="1598" y="6324"/>
                    <a:pt x="1529" y="6438"/>
                  </a:cubicBezTo>
                  <a:cubicBezTo>
                    <a:pt x="1461" y="6552"/>
                    <a:pt x="1370" y="6643"/>
                    <a:pt x="1278" y="6734"/>
                  </a:cubicBezTo>
                  <a:cubicBezTo>
                    <a:pt x="1119" y="6871"/>
                    <a:pt x="913" y="6985"/>
                    <a:pt x="731" y="7077"/>
                  </a:cubicBezTo>
                  <a:cubicBezTo>
                    <a:pt x="571" y="7191"/>
                    <a:pt x="479" y="7328"/>
                    <a:pt x="342" y="7442"/>
                  </a:cubicBezTo>
                  <a:lnTo>
                    <a:pt x="342" y="7419"/>
                  </a:lnTo>
                  <a:cubicBezTo>
                    <a:pt x="183" y="7579"/>
                    <a:pt x="0" y="7762"/>
                    <a:pt x="160" y="8013"/>
                  </a:cubicBezTo>
                  <a:cubicBezTo>
                    <a:pt x="183" y="8172"/>
                    <a:pt x="228" y="8309"/>
                    <a:pt x="365" y="8378"/>
                  </a:cubicBezTo>
                  <a:cubicBezTo>
                    <a:pt x="434" y="8423"/>
                    <a:pt x="502" y="8492"/>
                    <a:pt x="548" y="8560"/>
                  </a:cubicBezTo>
                  <a:lnTo>
                    <a:pt x="525" y="8560"/>
                  </a:lnTo>
                  <a:cubicBezTo>
                    <a:pt x="651" y="8629"/>
                    <a:pt x="776" y="8663"/>
                    <a:pt x="902" y="8663"/>
                  </a:cubicBezTo>
                  <a:cubicBezTo>
                    <a:pt x="1027" y="8663"/>
                    <a:pt x="1153" y="8629"/>
                    <a:pt x="1278" y="8560"/>
                  </a:cubicBezTo>
                  <a:cubicBezTo>
                    <a:pt x="1347" y="8492"/>
                    <a:pt x="1415" y="8423"/>
                    <a:pt x="1484" y="8378"/>
                  </a:cubicBezTo>
                  <a:cubicBezTo>
                    <a:pt x="1986" y="8287"/>
                    <a:pt x="2237" y="7784"/>
                    <a:pt x="2716" y="7647"/>
                  </a:cubicBezTo>
                  <a:cubicBezTo>
                    <a:pt x="2876" y="7488"/>
                    <a:pt x="3059" y="7351"/>
                    <a:pt x="3264" y="7282"/>
                  </a:cubicBezTo>
                  <a:cubicBezTo>
                    <a:pt x="3378" y="7145"/>
                    <a:pt x="3492" y="7008"/>
                    <a:pt x="3652" y="6963"/>
                  </a:cubicBezTo>
                  <a:cubicBezTo>
                    <a:pt x="3685" y="6971"/>
                    <a:pt x="3715" y="6975"/>
                    <a:pt x="3743" y="6975"/>
                  </a:cubicBezTo>
                  <a:cubicBezTo>
                    <a:pt x="3874" y="6975"/>
                    <a:pt x="3961" y="6893"/>
                    <a:pt x="4017" y="6780"/>
                  </a:cubicBezTo>
                  <a:cubicBezTo>
                    <a:pt x="4405" y="6301"/>
                    <a:pt x="5022" y="6164"/>
                    <a:pt x="5478" y="5799"/>
                  </a:cubicBezTo>
                  <a:cubicBezTo>
                    <a:pt x="5821" y="5274"/>
                    <a:pt x="6483" y="5137"/>
                    <a:pt x="6939" y="4726"/>
                  </a:cubicBezTo>
                  <a:cubicBezTo>
                    <a:pt x="7669" y="4246"/>
                    <a:pt x="8400" y="3744"/>
                    <a:pt x="9130" y="3265"/>
                  </a:cubicBezTo>
                  <a:cubicBezTo>
                    <a:pt x="9313" y="3128"/>
                    <a:pt x="9427" y="2877"/>
                    <a:pt x="9701" y="2877"/>
                  </a:cubicBezTo>
                  <a:cubicBezTo>
                    <a:pt x="9769" y="2877"/>
                    <a:pt x="9815" y="2877"/>
                    <a:pt x="9861" y="2900"/>
                  </a:cubicBezTo>
                  <a:cubicBezTo>
                    <a:pt x="9975" y="2580"/>
                    <a:pt x="10294" y="2489"/>
                    <a:pt x="10568" y="2329"/>
                  </a:cubicBezTo>
                  <a:lnTo>
                    <a:pt x="10682" y="2329"/>
                  </a:lnTo>
                  <a:cubicBezTo>
                    <a:pt x="10751" y="2283"/>
                    <a:pt x="10796" y="2238"/>
                    <a:pt x="10842" y="2192"/>
                  </a:cubicBezTo>
                  <a:cubicBezTo>
                    <a:pt x="10888" y="2124"/>
                    <a:pt x="10911" y="2055"/>
                    <a:pt x="10933" y="1987"/>
                  </a:cubicBezTo>
                  <a:cubicBezTo>
                    <a:pt x="10956" y="1918"/>
                    <a:pt x="10956" y="1827"/>
                    <a:pt x="10979" y="1759"/>
                  </a:cubicBezTo>
                  <a:cubicBezTo>
                    <a:pt x="11025" y="1416"/>
                    <a:pt x="11139" y="1097"/>
                    <a:pt x="11299" y="777"/>
                  </a:cubicBezTo>
                  <a:cubicBezTo>
                    <a:pt x="11299" y="503"/>
                    <a:pt x="11687" y="161"/>
                    <a:pt x="1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54;p55"/>
            <p:cNvSpPr/>
            <p:nvPr/>
          </p:nvSpPr>
          <p:spPr>
            <a:xfrm rot="588520">
              <a:off x="7232787" y="1058400"/>
              <a:ext cx="57611" cy="151966"/>
            </a:xfrm>
            <a:custGeom>
              <a:avLst/>
              <a:gdLst/>
              <a:ahLst/>
              <a:cxnLst/>
              <a:rect l="l" t="t" r="r" b="b"/>
              <a:pathLst>
                <a:path w="2032" h="5360" extrusionOk="0">
                  <a:moveTo>
                    <a:pt x="1672" y="0"/>
                  </a:moveTo>
                  <a:cubicBezTo>
                    <a:pt x="1619" y="0"/>
                    <a:pt x="1563" y="10"/>
                    <a:pt x="1507" y="19"/>
                  </a:cubicBezTo>
                  <a:cubicBezTo>
                    <a:pt x="1073" y="270"/>
                    <a:pt x="1028" y="772"/>
                    <a:pt x="822" y="1183"/>
                  </a:cubicBezTo>
                  <a:cubicBezTo>
                    <a:pt x="776" y="1297"/>
                    <a:pt x="708" y="1411"/>
                    <a:pt x="640" y="1502"/>
                  </a:cubicBezTo>
                  <a:cubicBezTo>
                    <a:pt x="503" y="1708"/>
                    <a:pt x="366" y="1936"/>
                    <a:pt x="251" y="2142"/>
                  </a:cubicBezTo>
                  <a:cubicBezTo>
                    <a:pt x="137" y="2438"/>
                    <a:pt x="0" y="2735"/>
                    <a:pt x="274" y="3009"/>
                  </a:cubicBezTo>
                  <a:cubicBezTo>
                    <a:pt x="343" y="3055"/>
                    <a:pt x="388" y="3123"/>
                    <a:pt x="457" y="3192"/>
                  </a:cubicBezTo>
                  <a:cubicBezTo>
                    <a:pt x="594" y="3511"/>
                    <a:pt x="708" y="3808"/>
                    <a:pt x="617" y="4196"/>
                  </a:cubicBezTo>
                  <a:cubicBezTo>
                    <a:pt x="548" y="4561"/>
                    <a:pt x="411" y="5040"/>
                    <a:pt x="799" y="5360"/>
                  </a:cubicBezTo>
                  <a:cubicBezTo>
                    <a:pt x="1187" y="5291"/>
                    <a:pt x="1370" y="4995"/>
                    <a:pt x="1530" y="4652"/>
                  </a:cubicBezTo>
                  <a:cubicBezTo>
                    <a:pt x="1530" y="4630"/>
                    <a:pt x="1530" y="4607"/>
                    <a:pt x="1530" y="4561"/>
                  </a:cubicBezTo>
                  <a:cubicBezTo>
                    <a:pt x="1598" y="4561"/>
                    <a:pt x="1644" y="4538"/>
                    <a:pt x="1689" y="4470"/>
                  </a:cubicBezTo>
                  <a:cubicBezTo>
                    <a:pt x="1735" y="4424"/>
                    <a:pt x="1735" y="4378"/>
                    <a:pt x="1758" y="4333"/>
                  </a:cubicBezTo>
                  <a:cubicBezTo>
                    <a:pt x="1872" y="4219"/>
                    <a:pt x="1872" y="4082"/>
                    <a:pt x="1918" y="3922"/>
                  </a:cubicBezTo>
                  <a:cubicBezTo>
                    <a:pt x="2032" y="3625"/>
                    <a:pt x="1986" y="3306"/>
                    <a:pt x="1941" y="3009"/>
                  </a:cubicBezTo>
                  <a:cubicBezTo>
                    <a:pt x="1918" y="2940"/>
                    <a:pt x="1918" y="2895"/>
                    <a:pt x="1918" y="2826"/>
                  </a:cubicBezTo>
                  <a:cubicBezTo>
                    <a:pt x="1939" y="2722"/>
                    <a:pt x="1921" y="2618"/>
                    <a:pt x="1797" y="2618"/>
                  </a:cubicBezTo>
                  <a:cubicBezTo>
                    <a:pt x="1785" y="2618"/>
                    <a:pt x="1772" y="2619"/>
                    <a:pt x="1758" y="2621"/>
                  </a:cubicBezTo>
                  <a:cubicBezTo>
                    <a:pt x="1575" y="2667"/>
                    <a:pt x="1507" y="2781"/>
                    <a:pt x="1507" y="2963"/>
                  </a:cubicBezTo>
                  <a:cubicBezTo>
                    <a:pt x="1484" y="2940"/>
                    <a:pt x="1461" y="2940"/>
                    <a:pt x="1461" y="2940"/>
                  </a:cubicBezTo>
                  <a:lnTo>
                    <a:pt x="1324" y="2940"/>
                  </a:lnTo>
                  <a:cubicBezTo>
                    <a:pt x="1187" y="2986"/>
                    <a:pt x="1073" y="3032"/>
                    <a:pt x="959" y="3100"/>
                  </a:cubicBezTo>
                  <a:cubicBezTo>
                    <a:pt x="982" y="3055"/>
                    <a:pt x="1028" y="3009"/>
                    <a:pt x="1073" y="2963"/>
                  </a:cubicBezTo>
                  <a:cubicBezTo>
                    <a:pt x="1119" y="2895"/>
                    <a:pt x="1164" y="2849"/>
                    <a:pt x="1210" y="2781"/>
                  </a:cubicBezTo>
                  <a:cubicBezTo>
                    <a:pt x="1438" y="2621"/>
                    <a:pt x="1370" y="2301"/>
                    <a:pt x="1530" y="2096"/>
                  </a:cubicBezTo>
                  <a:cubicBezTo>
                    <a:pt x="1963" y="1754"/>
                    <a:pt x="1872" y="1274"/>
                    <a:pt x="1895" y="818"/>
                  </a:cubicBezTo>
                  <a:lnTo>
                    <a:pt x="1872" y="87"/>
                  </a:lnTo>
                  <a:cubicBezTo>
                    <a:pt x="1818" y="20"/>
                    <a:pt x="1748" y="0"/>
                    <a:pt x="1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55;p55"/>
            <p:cNvSpPr/>
            <p:nvPr/>
          </p:nvSpPr>
          <p:spPr>
            <a:xfrm rot="588520">
              <a:off x="6893776" y="1216216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CA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56;p55"/>
            <p:cNvSpPr/>
            <p:nvPr/>
          </p:nvSpPr>
          <p:spPr>
            <a:xfrm rot="588520">
              <a:off x="7086921" y="1900475"/>
              <a:ext cx="71220" cy="262114"/>
            </a:xfrm>
            <a:custGeom>
              <a:avLst/>
              <a:gdLst/>
              <a:ahLst/>
              <a:cxnLst/>
              <a:rect l="l" t="t" r="r" b="b"/>
              <a:pathLst>
                <a:path w="2512" h="9245" extrusionOk="0">
                  <a:moveTo>
                    <a:pt x="1078" y="0"/>
                  </a:moveTo>
                  <a:cubicBezTo>
                    <a:pt x="878" y="0"/>
                    <a:pt x="679" y="38"/>
                    <a:pt x="480" y="142"/>
                  </a:cubicBezTo>
                  <a:cubicBezTo>
                    <a:pt x="1" y="416"/>
                    <a:pt x="47" y="826"/>
                    <a:pt x="138" y="1283"/>
                  </a:cubicBezTo>
                  <a:cubicBezTo>
                    <a:pt x="617" y="2379"/>
                    <a:pt x="298" y="3543"/>
                    <a:pt x="412" y="4661"/>
                  </a:cubicBezTo>
                  <a:cubicBezTo>
                    <a:pt x="412" y="5026"/>
                    <a:pt x="412" y="5369"/>
                    <a:pt x="412" y="5734"/>
                  </a:cubicBezTo>
                  <a:cubicBezTo>
                    <a:pt x="412" y="5825"/>
                    <a:pt x="412" y="5939"/>
                    <a:pt x="412" y="6031"/>
                  </a:cubicBezTo>
                  <a:cubicBezTo>
                    <a:pt x="412" y="6487"/>
                    <a:pt x="412" y="6944"/>
                    <a:pt x="412" y="7377"/>
                  </a:cubicBezTo>
                  <a:cubicBezTo>
                    <a:pt x="412" y="7628"/>
                    <a:pt x="435" y="7879"/>
                    <a:pt x="480" y="8108"/>
                  </a:cubicBezTo>
                  <a:cubicBezTo>
                    <a:pt x="572" y="8313"/>
                    <a:pt x="594" y="8564"/>
                    <a:pt x="663" y="8792"/>
                  </a:cubicBezTo>
                  <a:cubicBezTo>
                    <a:pt x="663" y="8952"/>
                    <a:pt x="640" y="9135"/>
                    <a:pt x="845" y="9226"/>
                  </a:cubicBezTo>
                  <a:cubicBezTo>
                    <a:pt x="890" y="9239"/>
                    <a:pt x="931" y="9245"/>
                    <a:pt x="969" y="9245"/>
                  </a:cubicBezTo>
                  <a:cubicBezTo>
                    <a:pt x="1067" y="9245"/>
                    <a:pt x="1145" y="9207"/>
                    <a:pt x="1211" y="9158"/>
                  </a:cubicBezTo>
                  <a:cubicBezTo>
                    <a:pt x="1256" y="9158"/>
                    <a:pt x="1302" y="9158"/>
                    <a:pt x="1348" y="9135"/>
                  </a:cubicBezTo>
                  <a:cubicBezTo>
                    <a:pt x="1462" y="9135"/>
                    <a:pt x="1553" y="9135"/>
                    <a:pt x="1644" y="9112"/>
                  </a:cubicBezTo>
                  <a:cubicBezTo>
                    <a:pt x="1736" y="9112"/>
                    <a:pt x="1827" y="9089"/>
                    <a:pt x="1941" y="9044"/>
                  </a:cubicBezTo>
                  <a:cubicBezTo>
                    <a:pt x="2032" y="8998"/>
                    <a:pt x="2101" y="8952"/>
                    <a:pt x="2169" y="8884"/>
                  </a:cubicBezTo>
                  <a:cubicBezTo>
                    <a:pt x="2512" y="7925"/>
                    <a:pt x="2032" y="6989"/>
                    <a:pt x="2192" y="6053"/>
                  </a:cubicBezTo>
                  <a:cubicBezTo>
                    <a:pt x="2192" y="5894"/>
                    <a:pt x="2192" y="5734"/>
                    <a:pt x="2192" y="5597"/>
                  </a:cubicBezTo>
                  <a:cubicBezTo>
                    <a:pt x="2215" y="5437"/>
                    <a:pt x="2192" y="5277"/>
                    <a:pt x="2192" y="5118"/>
                  </a:cubicBezTo>
                  <a:cubicBezTo>
                    <a:pt x="2306" y="3817"/>
                    <a:pt x="2124" y="2515"/>
                    <a:pt x="1941" y="1237"/>
                  </a:cubicBezTo>
                  <a:cubicBezTo>
                    <a:pt x="1941" y="872"/>
                    <a:pt x="1941" y="507"/>
                    <a:pt x="1941" y="142"/>
                  </a:cubicBezTo>
                  <a:cubicBezTo>
                    <a:pt x="1647" y="75"/>
                    <a:pt x="1361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57;p55"/>
            <p:cNvSpPr/>
            <p:nvPr/>
          </p:nvSpPr>
          <p:spPr>
            <a:xfrm rot="588520">
              <a:off x="7042078" y="2258440"/>
              <a:ext cx="55683" cy="238156"/>
            </a:xfrm>
            <a:custGeom>
              <a:avLst/>
              <a:gdLst/>
              <a:ahLst/>
              <a:cxnLst/>
              <a:rect l="l" t="t" r="r" b="b"/>
              <a:pathLst>
                <a:path w="1964" h="8400" extrusionOk="0">
                  <a:moveTo>
                    <a:pt x="1553" y="0"/>
                  </a:moveTo>
                  <a:cubicBezTo>
                    <a:pt x="343" y="0"/>
                    <a:pt x="206" y="137"/>
                    <a:pt x="275" y="1301"/>
                  </a:cubicBezTo>
                  <a:cubicBezTo>
                    <a:pt x="275" y="1392"/>
                    <a:pt x="298" y="1484"/>
                    <a:pt x="298" y="1575"/>
                  </a:cubicBezTo>
                  <a:cubicBezTo>
                    <a:pt x="229" y="2374"/>
                    <a:pt x="457" y="3196"/>
                    <a:pt x="184" y="3994"/>
                  </a:cubicBezTo>
                  <a:cubicBezTo>
                    <a:pt x="366" y="4634"/>
                    <a:pt x="320" y="5296"/>
                    <a:pt x="252" y="5957"/>
                  </a:cubicBezTo>
                  <a:cubicBezTo>
                    <a:pt x="1" y="6437"/>
                    <a:pt x="92" y="6962"/>
                    <a:pt x="47" y="7464"/>
                  </a:cubicBezTo>
                  <a:cubicBezTo>
                    <a:pt x="1" y="8057"/>
                    <a:pt x="252" y="8377"/>
                    <a:pt x="845" y="8400"/>
                  </a:cubicBezTo>
                  <a:cubicBezTo>
                    <a:pt x="982" y="8400"/>
                    <a:pt x="1142" y="8377"/>
                    <a:pt x="1279" y="8331"/>
                  </a:cubicBezTo>
                  <a:cubicBezTo>
                    <a:pt x="1485" y="8263"/>
                    <a:pt x="1622" y="8080"/>
                    <a:pt x="1781" y="7920"/>
                  </a:cubicBezTo>
                  <a:cubicBezTo>
                    <a:pt x="1827" y="7875"/>
                    <a:pt x="1873" y="7783"/>
                    <a:pt x="1918" y="7715"/>
                  </a:cubicBezTo>
                  <a:cubicBezTo>
                    <a:pt x="1941" y="7624"/>
                    <a:pt x="1964" y="7555"/>
                    <a:pt x="1964" y="7464"/>
                  </a:cubicBezTo>
                  <a:cubicBezTo>
                    <a:pt x="1964" y="7258"/>
                    <a:pt x="1964" y="7053"/>
                    <a:pt x="1781" y="6893"/>
                  </a:cubicBezTo>
                  <a:cubicBezTo>
                    <a:pt x="1667" y="5912"/>
                    <a:pt x="1644" y="4907"/>
                    <a:pt x="1667" y="3903"/>
                  </a:cubicBezTo>
                  <a:cubicBezTo>
                    <a:pt x="1690" y="3424"/>
                    <a:pt x="1530" y="2967"/>
                    <a:pt x="1736" y="2511"/>
                  </a:cubicBezTo>
                  <a:cubicBezTo>
                    <a:pt x="1827" y="2465"/>
                    <a:pt x="1873" y="2374"/>
                    <a:pt x="1827" y="2283"/>
                  </a:cubicBezTo>
                  <a:cubicBezTo>
                    <a:pt x="1827" y="1803"/>
                    <a:pt x="1918" y="1324"/>
                    <a:pt x="1644" y="890"/>
                  </a:cubicBezTo>
                  <a:cubicBezTo>
                    <a:pt x="1622" y="593"/>
                    <a:pt x="1599" y="29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58;p55"/>
            <p:cNvSpPr/>
            <p:nvPr/>
          </p:nvSpPr>
          <p:spPr>
            <a:xfrm rot="588520">
              <a:off x="7070247" y="2206812"/>
              <a:ext cx="43378" cy="37481"/>
            </a:xfrm>
            <a:custGeom>
              <a:avLst/>
              <a:gdLst/>
              <a:ahLst/>
              <a:cxnLst/>
              <a:rect l="l" t="t" r="r" b="b"/>
              <a:pathLst>
                <a:path w="1530" h="1322" extrusionOk="0">
                  <a:moveTo>
                    <a:pt x="622" y="0"/>
                  </a:moveTo>
                  <a:cubicBezTo>
                    <a:pt x="482" y="0"/>
                    <a:pt x="340" y="23"/>
                    <a:pt x="206" y="72"/>
                  </a:cubicBezTo>
                  <a:cubicBezTo>
                    <a:pt x="92" y="140"/>
                    <a:pt x="0" y="232"/>
                    <a:pt x="69" y="391"/>
                  </a:cubicBezTo>
                  <a:lnTo>
                    <a:pt x="69" y="1282"/>
                  </a:lnTo>
                  <a:cubicBezTo>
                    <a:pt x="247" y="1306"/>
                    <a:pt x="424" y="1321"/>
                    <a:pt x="600" y="1321"/>
                  </a:cubicBezTo>
                  <a:cubicBezTo>
                    <a:pt x="921" y="1321"/>
                    <a:pt x="1235" y="1269"/>
                    <a:pt x="1530" y="1122"/>
                  </a:cubicBezTo>
                  <a:cubicBezTo>
                    <a:pt x="1507" y="757"/>
                    <a:pt x="1507" y="414"/>
                    <a:pt x="1484" y="49"/>
                  </a:cubicBezTo>
                  <a:lnTo>
                    <a:pt x="982" y="49"/>
                  </a:lnTo>
                  <a:cubicBezTo>
                    <a:pt x="865" y="17"/>
                    <a:pt x="744" y="0"/>
                    <a:pt x="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59;p55"/>
            <p:cNvSpPr/>
            <p:nvPr/>
          </p:nvSpPr>
          <p:spPr>
            <a:xfrm rot="588520">
              <a:off x="7075215" y="2160771"/>
              <a:ext cx="46611" cy="42103"/>
            </a:xfrm>
            <a:custGeom>
              <a:avLst/>
              <a:gdLst/>
              <a:ahLst/>
              <a:cxnLst/>
              <a:rect l="l" t="t" r="r" b="b"/>
              <a:pathLst>
                <a:path w="1644" h="1485" extrusionOk="0">
                  <a:moveTo>
                    <a:pt x="1073" y="138"/>
                  </a:moveTo>
                  <a:cubicBezTo>
                    <a:pt x="708" y="229"/>
                    <a:pt x="114" y="1"/>
                    <a:pt x="137" y="731"/>
                  </a:cubicBezTo>
                  <a:cubicBezTo>
                    <a:pt x="46" y="868"/>
                    <a:pt x="0" y="1028"/>
                    <a:pt x="69" y="1188"/>
                  </a:cubicBezTo>
                  <a:cubicBezTo>
                    <a:pt x="222" y="1401"/>
                    <a:pt x="388" y="1485"/>
                    <a:pt x="563" y="1485"/>
                  </a:cubicBezTo>
                  <a:cubicBezTo>
                    <a:pt x="726" y="1485"/>
                    <a:pt x="897" y="1412"/>
                    <a:pt x="1073" y="1302"/>
                  </a:cubicBezTo>
                  <a:cubicBezTo>
                    <a:pt x="1644" y="1074"/>
                    <a:pt x="1644" y="1074"/>
                    <a:pt x="1575" y="229"/>
                  </a:cubicBezTo>
                  <a:cubicBezTo>
                    <a:pt x="1392" y="206"/>
                    <a:pt x="1233" y="161"/>
                    <a:pt x="1073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60;p55"/>
            <p:cNvSpPr/>
            <p:nvPr/>
          </p:nvSpPr>
          <p:spPr>
            <a:xfrm rot="588520">
              <a:off x="7105789" y="190035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61;p55"/>
            <p:cNvSpPr/>
            <p:nvPr/>
          </p:nvSpPr>
          <p:spPr>
            <a:xfrm rot="588520">
              <a:off x="6406799" y="1838735"/>
              <a:ext cx="669815" cy="601628"/>
            </a:xfrm>
            <a:custGeom>
              <a:avLst/>
              <a:gdLst/>
              <a:ahLst/>
              <a:cxnLst/>
              <a:rect l="l" t="t" r="r" b="b"/>
              <a:pathLst>
                <a:path w="23625" h="21220" extrusionOk="0">
                  <a:moveTo>
                    <a:pt x="21242" y="0"/>
                  </a:moveTo>
                  <a:cubicBezTo>
                    <a:pt x="21182" y="0"/>
                    <a:pt x="21125" y="29"/>
                    <a:pt x="21068" y="86"/>
                  </a:cubicBezTo>
                  <a:cubicBezTo>
                    <a:pt x="20429" y="108"/>
                    <a:pt x="19767" y="108"/>
                    <a:pt x="19128" y="108"/>
                  </a:cubicBezTo>
                  <a:cubicBezTo>
                    <a:pt x="18580" y="565"/>
                    <a:pt x="17781" y="337"/>
                    <a:pt x="17233" y="816"/>
                  </a:cubicBezTo>
                  <a:lnTo>
                    <a:pt x="17256" y="816"/>
                  </a:lnTo>
                  <a:cubicBezTo>
                    <a:pt x="16571" y="885"/>
                    <a:pt x="15932" y="1067"/>
                    <a:pt x="15407" y="1546"/>
                  </a:cubicBezTo>
                  <a:cubicBezTo>
                    <a:pt x="15225" y="1775"/>
                    <a:pt x="14951" y="1866"/>
                    <a:pt x="14677" y="1912"/>
                  </a:cubicBezTo>
                  <a:cubicBezTo>
                    <a:pt x="14608" y="1957"/>
                    <a:pt x="14517" y="2003"/>
                    <a:pt x="14449" y="2071"/>
                  </a:cubicBezTo>
                  <a:cubicBezTo>
                    <a:pt x="14379" y="2048"/>
                    <a:pt x="14314" y="2038"/>
                    <a:pt x="14252" y="2038"/>
                  </a:cubicBezTo>
                  <a:cubicBezTo>
                    <a:pt x="14012" y="2038"/>
                    <a:pt x="13827" y="2191"/>
                    <a:pt x="13627" y="2300"/>
                  </a:cubicBezTo>
                  <a:cubicBezTo>
                    <a:pt x="13513" y="2323"/>
                    <a:pt x="13467" y="2391"/>
                    <a:pt x="13421" y="2482"/>
                  </a:cubicBezTo>
                  <a:cubicBezTo>
                    <a:pt x="12988" y="2711"/>
                    <a:pt x="12554" y="2962"/>
                    <a:pt x="12120" y="3190"/>
                  </a:cubicBezTo>
                  <a:cubicBezTo>
                    <a:pt x="11641" y="3509"/>
                    <a:pt x="11162" y="3806"/>
                    <a:pt x="10660" y="4126"/>
                  </a:cubicBezTo>
                  <a:cubicBezTo>
                    <a:pt x="10591" y="4149"/>
                    <a:pt x="10523" y="4194"/>
                    <a:pt x="10477" y="4286"/>
                  </a:cubicBezTo>
                  <a:cubicBezTo>
                    <a:pt x="10294" y="4582"/>
                    <a:pt x="9838" y="4628"/>
                    <a:pt x="9724" y="4993"/>
                  </a:cubicBezTo>
                  <a:cubicBezTo>
                    <a:pt x="9541" y="5062"/>
                    <a:pt x="9358" y="5107"/>
                    <a:pt x="9199" y="5176"/>
                  </a:cubicBezTo>
                  <a:cubicBezTo>
                    <a:pt x="9085" y="5221"/>
                    <a:pt x="9039" y="5267"/>
                    <a:pt x="9039" y="5381"/>
                  </a:cubicBezTo>
                  <a:cubicBezTo>
                    <a:pt x="8902" y="5587"/>
                    <a:pt x="8742" y="5746"/>
                    <a:pt x="8491" y="5769"/>
                  </a:cubicBezTo>
                  <a:cubicBezTo>
                    <a:pt x="8481" y="5767"/>
                    <a:pt x="8471" y="5767"/>
                    <a:pt x="8462" y="5767"/>
                  </a:cubicBezTo>
                  <a:cubicBezTo>
                    <a:pt x="8354" y="5767"/>
                    <a:pt x="8351" y="5888"/>
                    <a:pt x="8309" y="5952"/>
                  </a:cubicBezTo>
                  <a:cubicBezTo>
                    <a:pt x="7578" y="6637"/>
                    <a:pt x="6871" y="7298"/>
                    <a:pt x="6163" y="7960"/>
                  </a:cubicBezTo>
                  <a:lnTo>
                    <a:pt x="6140" y="7960"/>
                  </a:lnTo>
                  <a:cubicBezTo>
                    <a:pt x="5912" y="8143"/>
                    <a:pt x="5706" y="8394"/>
                    <a:pt x="5547" y="8668"/>
                  </a:cubicBezTo>
                  <a:cubicBezTo>
                    <a:pt x="5410" y="8759"/>
                    <a:pt x="5250" y="8851"/>
                    <a:pt x="5227" y="9056"/>
                  </a:cubicBezTo>
                  <a:cubicBezTo>
                    <a:pt x="5067" y="9102"/>
                    <a:pt x="5113" y="9307"/>
                    <a:pt x="4999" y="9353"/>
                  </a:cubicBezTo>
                  <a:lnTo>
                    <a:pt x="4976" y="9376"/>
                  </a:lnTo>
                  <a:lnTo>
                    <a:pt x="3675" y="11042"/>
                  </a:lnTo>
                  <a:cubicBezTo>
                    <a:pt x="3652" y="11110"/>
                    <a:pt x="3606" y="11156"/>
                    <a:pt x="3538" y="11179"/>
                  </a:cubicBezTo>
                  <a:lnTo>
                    <a:pt x="3515" y="11202"/>
                  </a:lnTo>
                  <a:cubicBezTo>
                    <a:pt x="3470" y="11270"/>
                    <a:pt x="3424" y="11339"/>
                    <a:pt x="3355" y="11384"/>
                  </a:cubicBezTo>
                  <a:cubicBezTo>
                    <a:pt x="3287" y="11453"/>
                    <a:pt x="3218" y="11521"/>
                    <a:pt x="3196" y="11612"/>
                  </a:cubicBezTo>
                  <a:cubicBezTo>
                    <a:pt x="3173" y="11749"/>
                    <a:pt x="3173" y="11886"/>
                    <a:pt x="3036" y="11955"/>
                  </a:cubicBezTo>
                  <a:cubicBezTo>
                    <a:pt x="2922" y="12000"/>
                    <a:pt x="2853" y="12092"/>
                    <a:pt x="2830" y="12206"/>
                  </a:cubicBezTo>
                  <a:cubicBezTo>
                    <a:pt x="2853" y="12252"/>
                    <a:pt x="2830" y="12297"/>
                    <a:pt x="2785" y="12297"/>
                  </a:cubicBezTo>
                  <a:cubicBezTo>
                    <a:pt x="2305" y="13165"/>
                    <a:pt x="1826" y="14009"/>
                    <a:pt x="1324" y="14854"/>
                  </a:cubicBezTo>
                  <a:cubicBezTo>
                    <a:pt x="1278" y="14922"/>
                    <a:pt x="1210" y="14991"/>
                    <a:pt x="1187" y="15082"/>
                  </a:cubicBezTo>
                  <a:cubicBezTo>
                    <a:pt x="1187" y="15150"/>
                    <a:pt x="1187" y="15196"/>
                    <a:pt x="1141" y="15219"/>
                  </a:cubicBezTo>
                  <a:cubicBezTo>
                    <a:pt x="959" y="15584"/>
                    <a:pt x="799" y="15949"/>
                    <a:pt x="616" y="16314"/>
                  </a:cubicBezTo>
                  <a:cubicBezTo>
                    <a:pt x="525" y="16566"/>
                    <a:pt x="525" y="16862"/>
                    <a:pt x="297" y="17068"/>
                  </a:cubicBezTo>
                  <a:cubicBezTo>
                    <a:pt x="0" y="17524"/>
                    <a:pt x="297" y="17752"/>
                    <a:pt x="662" y="17912"/>
                  </a:cubicBezTo>
                  <a:cubicBezTo>
                    <a:pt x="982" y="18072"/>
                    <a:pt x="1324" y="18140"/>
                    <a:pt x="1644" y="18277"/>
                  </a:cubicBezTo>
                  <a:cubicBezTo>
                    <a:pt x="2465" y="18597"/>
                    <a:pt x="3333" y="18780"/>
                    <a:pt x="4177" y="19008"/>
                  </a:cubicBezTo>
                  <a:cubicBezTo>
                    <a:pt x="4268" y="19031"/>
                    <a:pt x="4337" y="19053"/>
                    <a:pt x="4428" y="19076"/>
                  </a:cubicBezTo>
                  <a:cubicBezTo>
                    <a:pt x="4656" y="19099"/>
                    <a:pt x="4885" y="19168"/>
                    <a:pt x="5113" y="19236"/>
                  </a:cubicBezTo>
                  <a:cubicBezTo>
                    <a:pt x="5226" y="19252"/>
                    <a:pt x="5339" y="19268"/>
                    <a:pt x="5452" y="19268"/>
                  </a:cubicBezTo>
                  <a:cubicBezTo>
                    <a:pt x="5499" y="19268"/>
                    <a:pt x="5546" y="19266"/>
                    <a:pt x="5592" y="19259"/>
                  </a:cubicBezTo>
                  <a:cubicBezTo>
                    <a:pt x="5729" y="19464"/>
                    <a:pt x="5980" y="19464"/>
                    <a:pt x="6186" y="19533"/>
                  </a:cubicBezTo>
                  <a:cubicBezTo>
                    <a:pt x="6756" y="19693"/>
                    <a:pt x="7350" y="19807"/>
                    <a:pt x="7920" y="19966"/>
                  </a:cubicBezTo>
                  <a:cubicBezTo>
                    <a:pt x="8445" y="20058"/>
                    <a:pt x="8970" y="20035"/>
                    <a:pt x="9473" y="20195"/>
                  </a:cubicBezTo>
                  <a:cubicBezTo>
                    <a:pt x="9632" y="20195"/>
                    <a:pt x="9769" y="20218"/>
                    <a:pt x="9906" y="20218"/>
                  </a:cubicBezTo>
                  <a:cubicBezTo>
                    <a:pt x="9956" y="20213"/>
                    <a:pt x="10005" y="20211"/>
                    <a:pt x="10053" y="20211"/>
                  </a:cubicBezTo>
                  <a:cubicBezTo>
                    <a:pt x="10499" y="20211"/>
                    <a:pt x="10914" y="20384"/>
                    <a:pt x="11367" y="20446"/>
                  </a:cubicBezTo>
                  <a:cubicBezTo>
                    <a:pt x="11938" y="20491"/>
                    <a:pt x="12508" y="20514"/>
                    <a:pt x="13056" y="20697"/>
                  </a:cubicBezTo>
                  <a:cubicBezTo>
                    <a:pt x="13147" y="20720"/>
                    <a:pt x="13239" y="20743"/>
                    <a:pt x="13330" y="20743"/>
                  </a:cubicBezTo>
                  <a:cubicBezTo>
                    <a:pt x="13366" y="20741"/>
                    <a:pt x="13403" y="20741"/>
                    <a:pt x="13439" y="20741"/>
                  </a:cubicBezTo>
                  <a:cubicBezTo>
                    <a:pt x="13764" y="20741"/>
                    <a:pt x="14094" y="20790"/>
                    <a:pt x="14423" y="20790"/>
                  </a:cubicBezTo>
                  <a:cubicBezTo>
                    <a:pt x="14661" y="20790"/>
                    <a:pt x="14899" y="20764"/>
                    <a:pt x="15133" y="20674"/>
                  </a:cubicBezTo>
                  <a:cubicBezTo>
                    <a:pt x="15156" y="20697"/>
                    <a:pt x="15202" y="20720"/>
                    <a:pt x="15247" y="20743"/>
                  </a:cubicBezTo>
                  <a:cubicBezTo>
                    <a:pt x="15316" y="20788"/>
                    <a:pt x="15407" y="20834"/>
                    <a:pt x="15498" y="20857"/>
                  </a:cubicBezTo>
                  <a:cubicBezTo>
                    <a:pt x="15825" y="20950"/>
                    <a:pt x="16151" y="20967"/>
                    <a:pt x="16478" y="20967"/>
                  </a:cubicBezTo>
                  <a:cubicBezTo>
                    <a:pt x="16666" y="20967"/>
                    <a:pt x="16854" y="20961"/>
                    <a:pt x="17042" y="20961"/>
                  </a:cubicBezTo>
                  <a:cubicBezTo>
                    <a:pt x="17326" y="20961"/>
                    <a:pt x="17611" y="20974"/>
                    <a:pt x="17895" y="21039"/>
                  </a:cubicBezTo>
                  <a:cubicBezTo>
                    <a:pt x="18032" y="21085"/>
                    <a:pt x="18192" y="21108"/>
                    <a:pt x="18329" y="21108"/>
                  </a:cubicBezTo>
                  <a:cubicBezTo>
                    <a:pt x="18580" y="21131"/>
                    <a:pt x="18831" y="21131"/>
                    <a:pt x="19082" y="21131"/>
                  </a:cubicBezTo>
                  <a:cubicBezTo>
                    <a:pt x="19151" y="21138"/>
                    <a:pt x="19219" y="21141"/>
                    <a:pt x="19287" y="21141"/>
                  </a:cubicBezTo>
                  <a:cubicBezTo>
                    <a:pt x="19424" y="21141"/>
                    <a:pt x="19561" y="21131"/>
                    <a:pt x="19698" y="21131"/>
                  </a:cubicBezTo>
                  <a:cubicBezTo>
                    <a:pt x="19819" y="21121"/>
                    <a:pt x="19940" y="21117"/>
                    <a:pt x="20062" y="21117"/>
                  </a:cubicBezTo>
                  <a:cubicBezTo>
                    <a:pt x="20673" y="21117"/>
                    <a:pt x="21290" y="21219"/>
                    <a:pt x="21905" y="21219"/>
                  </a:cubicBezTo>
                  <a:cubicBezTo>
                    <a:pt x="22320" y="21219"/>
                    <a:pt x="22734" y="21173"/>
                    <a:pt x="23145" y="21016"/>
                  </a:cubicBezTo>
                  <a:cubicBezTo>
                    <a:pt x="23236" y="20948"/>
                    <a:pt x="23328" y="20879"/>
                    <a:pt x="23373" y="20788"/>
                  </a:cubicBezTo>
                  <a:cubicBezTo>
                    <a:pt x="23624" y="19464"/>
                    <a:pt x="23487" y="18118"/>
                    <a:pt x="23510" y="16794"/>
                  </a:cubicBezTo>
                  <a:cubicBezTo>
                    <a:pt x="23510" y="16497"/>
                    <a:pt x="23533" y="16177"/>
                    <a:pt x="23510" y="15881"/>
                  </a:cubicBezTo>
                  <a:cubicBezTo>
                    <a:pt x="23487" y="15607"/>
                    <a:pt x="23510" y="15310"/>
                    <a:pt x="23465" y="15036"/>
                  </a:cubicBezTo>
                  <a:cubicBezTo>
                    <a:pt x="23419" y="14854"/>
                    <a:pt x="23328" y="14671"/>
                    <a:pt x="23396" y="14466"/>
                  </a:cubicBezTo>
                  <a:cubicBezTo>
                    <a:pt x="23419" y="14351"/>
                    <a:pt x="23442" y="14237"/>
                    <a:pt x="23442" y="14123"/>
                  </a:cubicBezTo>
                  <a:cubicBezTo>
                    <a:pt x="23465" y="13849"/>
                    <a:pt x="23350" y="13575"/>
                    <a:pt x="23350" y="13301"/>
                  </a:cubicBezTo>
                  <a:cubicBezTo>
                    <a:pt x="23305" y="12959"/>
                    <a:pt x="23350" y="12594"/>
                    <a:pt x="23419" y="12252"/>
                  </a:cubicBezTo>
                  <a:cubicBezTo>
                    <a:pt x="23396" y="11932"/>
                    <a:pt x="23305" y="11590"/>
                    <a:pt x="23350" y="11247"/>
                  </a:cubicBezTo>
                  <a:cubicBezTo>
                    <a:pt x="23259" y="10243"/>
                    <a:pt x="23328" y="9239"/>
                    <a:pt x="23396" y="8234"/>
                  </a:cubicBezTo>
                  <a:cubicBezTo>
                    <a:pt x="23396" y="8120"/>
                    <a:pt x="23396" y="8029"/>
                    <a:pt x="23373" y="7938"/>
                  </a:cubicBezTo>
                  <a:cubicBezTo>
                    <a:pt x="23282" y="6865"/>
                    <a:pt x="23350" y="5792"/>
                    <a:pt x="23328" y="4719"/>
                  </a:cubicBezTo>
                  <a:cubicBezTo>
                    <a:pt x="23328" y="4628"/>
                    <a:pt x="23328" y="4514"/>
                    <a:pt x="23328" y="4422"/>
                  </a:cubicBezTo>
                  <a:cubicBezTo>
                    <a:pt x="23328" y="3875"/>
                    <a:pt x="23328" y="3327"/>
                    <a:pt x="23328" y="2756"/>
                  </a:cubicBezTo>
                  <a:cubicBezTo>
                    <a:pt x="23328" y="2665"/>
                    <a:pt x="23328" y="2574"/>
                    <a:pt x="23328" y="2459"/>
                  </a:cubicBezTo>
                  <a:cubicBezTo>
                    <a:pt x="23328" y="2323"/>
                    <a:pt x="23305" y="2186"/>
                    <a:pt x="23305" y="2026"/>
                  </a:cubicBezTo>
                  <a:cubicBezTo>
                    <a:pt x="23145" y="1410"/>
                    <a:pt x="23487" y="702"/>
                    <a:pt x="23031" y="108"/>
                  </a:cubicBezTo>
                  <a:cubicBezTo>
                    <a:pt x="22688" y="108"/>
                    <a:pt x="22323" y="86"/>
                    <a:pt x="21981" y="86"/>
                  </a:cubicBezTo>
                  <a:lnTo>
                    <a:pt x="21433" y="86"/>
                  </a:lnTo>
                  <a:cubicBezTo>
                    <a:pt x="21365" y="29"/>
                    <a:pt x="21302" y="0"/>
                    <a:pt x="2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62;p55"/>
            <p:cNvSpPr/>
            <p:nvPr/>
          </p:nvSpPr>
          <p:spPr>
            <a:xfrm rot="588520">
              <a:off x="6310109" y="2301563"/>
              <a:ext cx="159225" cy="165292"/>
            </a:xfrm>
            <a:custGeom>
              <a:avLst/>
              <a:gdLst/>
              <a:ahLst/>
              <a:cxnLst/>
              <a:rect l="l" t="t" r="r" b="b"/>
              <a:pathLst>
                <a:path w="5616" h="5830" extrusionOk="0">
                  <a:moveTo>
                    <a:pt x="2044" y="0"/>
                  </a:moveTo>
                  <a:cubicBezTo>
                    <a:pt x="1921" y="0"/>
                    <a:pt x="1796" y="16"/>
                    <a:pt x="1667" y="55"/>
                  </a:cubicBezTo>
                  <a:lnTo>
                    <a:pt x="1690" y="32"/>
                  </a:lnTo>
                  <a:lnTo>
                    <a:pt x="1690" y="32"/>
                  </a:lnTo>
                  <a:cubicBezTo>
                    <a:pt x="1598" y="78"/>
                    <a:pt x="1530" y="123"/>
                    <a:pt x="1484" y="214"/>
                  </a:cubicBezTo>
                  <a:cubicBezTo>
                    <a:pt x="1347" y="306"/>
                    <a:pt x="1393" y="466"/>
                    <a:pt x="1302" y="580"/>
                  </a:cubicBezTo>
                  <a:lnTo>
                    <a:pt x="1324" y="603"/>
                  </a:lnTo>
                  <a:cubicBezTo>
                    <a:pt x="1073" y="1196"/>
                    <a:pt x="914" y="1858"/>
                    <a:pt x="571" y="2429"/>
                  </a:cubicBezTo>
                  <a:cubicBezTo>
                    <a:pt x="571" y="2588"/>
                    <a:pt x="503" y="2702"/>
                    <a:pt x="434" y="2839"/>
                  </a:cubicBezTo>
                  <a:cubicBezTo>
                    <a:pt x="1" y="3638"/>
                    <a:pt x="1" y="3638"/>
                    <a:pt x="777" y="4209"/>
                  </a:cubicBezTo>
                  <a:cubicBezTo>
                    <a:pt x="845" y="4255"/>
                    <a:pt x="891" y="4323"/>
                    <a:pt x="959" y="4369"/>
                  </a:cubicBezTo>
                  <a:cubicBezTo>
                    <a:pt x="1279" y="4437"/>
                    <a:pt x="1461" y="4711"/>
                    <a:pt x="1735" y="4825"/>
                  </a:cubicBezTo>
                  <a:cubicBezTo>
                    <a:pt x="2420" y="5145"/>
                    <a:pt x="2968" y="5784"/>
                    <a:pt x="3812" y="5829"/>
                  </a:cubicBezTo>
                  <a:cubicBezTo>
                    <a:pt x="4315" y="5236"/>
                    <a:pt x="4474" y="4460"/>
                    <a:pt x="4771" y="3752"/>
                  </a:cubicBezTo>
                  <a:cubicBezTo>
                    <a:pt x="4794" y="3615"/>
                    <a:pt x="4817" y="3501"/>
                    <a:pt x="4840" y="3387"/>
                  </a:cubicBezTo>
                  <a:cubicBezTo>
                    <a:pt x="4908" y="3250"/>
                    <a:pt x="4954" y="3113"/>
                    <a:pt x="5022" y="2976"/>
                  </a:cubicBezTo>
                  <a:cubicBezTo>
                    <a:pt x="5045" y="2908"/>
                    <a:pt x="5091" y="2839"/>
                    <a:pt x="5113" y="2771"/>
                  </a:cubicBezTo>
                  <a:cubicBezTo>
                    <a:pt x="5136" y="2611"/>
                    <a:pt x="5205" y="2474"/>
                    <a:pt x="5273" y="2337"/>
                  </a:cubicBezTo>
                  <a:cubicBezTo>
                    <a:pt x="5296" y="2269"/>
                    <a:pt x="5342" y="2177"/>
                    <a:pt x="5364" y="2109"/>
                  </a:cubicBezTo>
                  <a:cubicBezTo>
                    <a:pt x="5616" y="1401"/>
                    <a:pt x="5319" y="1013"/>
                    <a:pt x="4657" y="808"/>
                  </a:cubicBezTo>
                  <a:cubicBezTo>
                    <a:pt x="4223" y="671"/>
                    <a:pt x="3767" y="580"/>
                    <a:pt x="3356" y="374"/>
                  </a:cubicBezTo>
                  <a:cubicBezTo>
                    <a:pt x="2923" y="230"/>
                    <a:pt x="2504" y="0"/>
                    <a:pt x="2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63;p55"/>
            <p:cNvSpPr/>
            <p:nvPr/>
          </p:nvSpPr>
          <p:spPr>
            <a:xfrm rot="588520">
              <a:off x="7117629" y="1967498"/>
              <a:ext cx="719657" cy="664229"/>
            </a:xfrm>
            <a:custGeom>
              <a:avLst/>
              <a:gdLst/>
              <a:ahLst/>
              <a:cxnLst/>
              <a:rect l="l" t="t" r="r" b="b"/>
              <a:pathLst>
                <a:path w="25383" h="23428" extrusionOk="0">
                  <a:moveTo>
                    <a:pt x="839" y="0"/>
                  </a:moveTo>
                  <a:cubicBezTo>
                    <a:pt x="469" y="0"/>
                    <a:pt x="280" y="133"/>
                    <a:pt x="343" y="596"/>
                  </a:cubicBezTo>
                  <a:cubicBezTo>
                    <a:pt x="389" y="962"/>
                    <a:pt x="343" y="1327"/>
                    <a:pt x="343" y="1692"/>
                  </a:cubicBezTo>
                  <a:cubicBezTo>
                    <a:pt x="389" y="1806"/>
                    <a:pt x="389" y="1943"/>
                    <a:pt x="297" y="2057"/>
                  </a:cubicBezTo>
                  <a:cubicBezTo>
                    <a:pt x="115" y="2628"/>
                    <a:pt x="92" y="3221"/>
                    <a:pt x="69" y="3838"/>
                  </a:cubicBezTo>
                  <a:cubicBezTo>
                    <a:pt x="1" y="5869"/>
                    <a:pt x="297" y="7923"/>
                    <a:pt x="206" y="9978"/>
                  </a:cubicBezTo>
                  <a:cubicBezTo>
                    <a:pt x="206" y="10069"/>
                    <a:pt x="206" y="10183"/>
                    <a:pt x="206" y="10274"/>
                  </a:cubicBezTo>
                  <a:cubicBezTo>
                    <a:pt x="320" y="10868"/>
                    <a:pt x="275" y="11461"/>
                    <a:pt x="252" y="12055"/>
                  </a:cubicBezTo>
                  <a:cubicBezTo>
                    <a:pt x="252" y="12146"/>
                    <a:pt x="252" y="12260"/>
                    <a:pt x="275" y="12351"/>
                  </a:cubicBezTo>
                  <a:cubicBezTo>
                    <a:pt x="297" y="12922"/>
                    <a:pt x="229" y="13516"/>
                    <a:pt x="343" y="14086"/>
                  </a:cubicBezTo>
                  <a:cubicBezTo>
                    <a:pt x="389" y="14246"/>
                    <a:pt x="412" y="14429"/>
                    <a:pt x="366" y="14588"/>
                  </a:cubicBezTo>
                  <a:cubicBezTo>
                    <a:pt x="206" y="15182"/>
                    <a:pt x="343" y="15752"/>
                    <a:pt x="343" y="16346"/>
                  </a:cubicBezTo>
                  <a:cubicBezTo>
                    <a:pt x="389" y="17578"/>
                    <a:pt x="480" y="18811"/>
                    <a:pt x="389" y="20044"/>
                  </a:cubicBezTo>
                  <a:cubicBezTo>
                    <a:pt x="469" y="20566"/>
                    <a:pt x="603" y="21053"/>
                    <a:pt x="1179" y="21053"/>
                  </a:cubicBezTo>
                  <a:cubicBezTo>
                    <a:pt x="1257" y="21053"/>
                    <a:pt x="1343" y="21044"/>
                    <a:pt x="1439" y="21025"/>
                  </a:cubicBezTo>
                  <a:cubicBezTo>
                    <a:pt x="3356" y="20911"/>
                    <a:pt x="5296" y="20797"/>
                    <a:pt x="7214" y="20546"/>
                  </a:cubicBezTo>
                  <a:cubicBezTo>
                    <a:pt x="7419" y="20546"/>
                    <a:pt x="7602" y="20523"/>
                    <a:pt x="7807" y="20477"/>
                  </a:cubicBezTo>
                  <a:cubicBezTo>
                    <a:pt x="8047" y="20375"/>
                    <a:pt x="8312" y="20362"/>
                    <a:pt x="8574" y="20362"/>
                  </a:cubicBezTo>
                  <a:cubicBezTo>
                    <a:pt x="8662" y="20362"/>
                    <a:pt x="8749" y="20363"/>
                    <a:pt x="8834" y="20363"/>
                  </a:cubicBezTo>
                  <a:cubicBezTo>
                    <a:pt x="9747" y="20181"/>
                    <a:pt x="10683" y="19975"/>
                    <a:pt x="11619" y="19929"/>
                  </a:cubicBezTo>
                  <a:cubicBezTo>
                    <a:pt x="12532" y="19656"/>
                    <a:pt x="13468" y="19701"/>
                    <a:pt x="14358" y="19404"/>
                  </a:cubicBezTo>
                  <a:cubicBezTo>
                    <a:pt x="14883" y="19153"/>
                    <a:pt x="15431" y="19085"/>
                    <a:pt x="15978" y="19016"/>
                  </a:cubicBezTo>
                  <a:cubicBezTo>
                    <a:pt x="16389" y="18880"/>
                    <a:pt x="16800" y="18811"/>
                    <a:pt x="17165" y="18628"/>
                  </a:cubicBezTo>
                  <a:cubicBezTo>
                    <a:pt x="17736" y="18377"/>
                    <a:pt x="18329" y="18172"/>
                    <a:pt x="18946" y="18058"/>
                  </a:cubicBezTo>
                  <a:cubicBezTo>
                    <a:pt x="19174" y="17967"/>
                    <a:pt x="19357" y="17852"/>
                    <a:pt x="19539" y="17715"/>
                  </a:cubicBezTo>
                  <a:cubicBezTo>
                    <a:pt x="19587" y="17735"/>
                    <a:pt x="19644" y="17742"/>
                    <a:pt x="19703" y="17742"/>
                  </a:cubicBezTo>
                  <a:cubicBezTo>
                    <a:pt x="19784" y="17742"/>
                    <a:pt x="19871" y="17729"/>
                    <a:pt x="19950" y="17715"/>
                  </a:cubicBezTo>
                  <a:cubicBezTo>
                    <a:pt x="20019" y="17693"/>
                    <a:pt x="20110" y="17670"/>
                    <a:pt x="20178" y="17647"/>
                  </a:cubicBezTo>
                  <a:cubicBezTo>
                    <a:pt x="20566" y="17419"/>
                    <a:pt x="20977" y="17259"/>
                    <a:pt x="21388" y="17122"/>
                  </a:cubicBezTo>
                  <a:cubicBezTo>
                    <a:pt x="21685" y="16962"/>
                    <a:pt x="22004" y="16825"/>
                    <a:pt x="22324" y="16665"/>
                  </a:cubicBezTo>
                  <a:lnTo>
                    <a:pt x="22324" y="16665"/>
                  </a:lnTo>
                  <a:cubicBezTo>
                    <a:pt x="22050" y="16825"/>
                    <a:pt x="21799" y="16985"/>
                    <a:pt x="21525" y="17076"/>
                  </a:cubicBezTo>
                  <a:cubicBezTo>
                    <a:pt x="21183" y="17305"/>
                    <a:pt x="20795" y="17419"/>
                    <a:pt x="20452" y="17624"/>
                  </a:cubicBezTo>
                  <a:cubicBezTo>
                    <a:pt x="20384" y="17693"/>
                    <a:pt x="20338" y="17738"/>
                    <a:pt x="20292" y="17830"/>
                  </a:cubicBezTo>
                  <a:cubicBezTo>
                    <a:pt x="20247" y="17944"/>
                    <a:pt x="20247" y="18058"/>
                    <a:pt x="20247" y="18195"/>
                  </a:cubicBezTo>
                  <a:cubicBezTo>
                    <a:pt x="20292" y="18537"/>
                    <a:pt x="20429" y="18880"/>
                    <a:pt x="20589" y="19176"/>
                  </a:cubicBezTo>
                  <a:cubicBezTo>
                    <a:pt x="20703" y="19336"/>
                    <a:pt x="20772" y="19519"/>
                    <a:pt x="20817" y="19678"/>
                  </a:cubicBezTo>
                  <a:cubicBezTo>
                    <a:pt x="20840" y="19747"/>
                    <a:pt x="20863" y="19838"/>
                    <a:pt x="20886" y="19907"/>
                  </a:cubicBezTo>
                  <a:cubicBezTo>
                    <a:pt x="20932" y="20044"/>
                    <a:pt x="20954" y="20181"/>
                    <a:pt x="21000" y="20318"/>
                  </a:cubicBezTo>
                  <a:cubicBezTo>
                    <a:pt x="21023" y="20386"/>
                    <a:pt x="21023" y="20454"/>
                    <a:pt x="21069" y="20523"/>
                  </a:cubicBezTo>
                  <a:cubicBezTo>
                    <a:pt x="21114" y="20614"/>
                    <a:pt x="21160" y="20706"/>
                    <a:pt x="21183" y="20797"/>
                  </a:cubicBezTo>
                  <a:cubicBezTo>
                    <a:pt x="21228" y="20865"/>
                    <a:pt x="21251" y="20934"/>
                    <a:pt x="21274" y="20979"/>
                  </a:cubicBezTo>
                  <a:cubicBezTo>
                    <a:pt x="21320" y="21116"/>
                    <a:pt x="21320" y="21231"/>
                    <a:pt x="21342" y="21367"/>
                  </a:cubicBezTo>
                  <a:cubicBezTo>
                    <a:pt x="21342" y="21459"/>
                    <a:pt x="21365" y="21550"/>
                    <a:pt x="21388" y="21664"/>
                  </a:cubicBezTo>
                  <a:cubicBezTo>
                    <a:pt x="21411" y="21710"/>
                    <a:pt x="21411" y="21778"/>
                    <a:pt x="21457" y="21847"/>
                  </a:cubicBezTo>
                  <a:cubicBezTo>
                    <a:pt x="21479" y="21892"/>
                    <a:pt x="21502" y="21961"/>
                    <a:pt x="21548" y="22007"/>
                  </a:cubicBezTo>
                  <a:cubicBezTo>
                    <a:pt x="21571" y="22075"/>
                    <a:pt x="21593" y="22121"/>
                    <a:pt x="21616" y="22189"/>
                  </a:cubicBezTo>
                  <a:cubicBezTo>
                    <a:pt x="21662" y="22280"/>
                    <a:pt x="21708" y="22372"/>
                    <a:pt x="21730" y="22440"/>
                  </a:cubicBezTo>
                  <a:cubicBezTo>
                    <a:pt x="21776" y="22509"/>
                    <a:pt x="21799" y="22554"/>
                    <a:pt x="21822" y="22623"/>
                  </a:cubicBezTo>
                  <a:cubicBezTo>
                    <a:pt x="21867" y="22737"/>
                    <a:pt x="21913" y="22874"/>
                    <a:pt x="21936" y="22988"/>
                  </a:cubicBezTo>
                  <a:cubicBezTo>
                    <a:pt x="21959" y="23057"/>
                    <a:pt x="22004" y="23125"/>
                    <a:pt x="22027" y="23171"/>
                  </a:cubicBezTo>
                  <a:cubicBezTo>
                    <a:pt x="22115" y="23259"/>
                    <a:pt x="22149" y="23428"/>
                    <a:pt x="22274" y="23428"/>
                  </a:cubicBezTo>
                  <a:cubicBezTo>
                    <a:pt x="22312" y="23428"/>
                    <a:pt x="22358" y="23413"/>
                    <a:pt x="22415" y="23376"/>
                  </a:cubicBezTo>
                  <a:lnTo>
                    <a:pt x="22415" y="23399"/>
                  </a:lnTo>
                  <a:cubicBezTo>
                    <a:pt x="22529" y="23308"/>
                    <a:pt x="22689" y="23330"/>
                    <a:pt x="22780" y="23239"/>
                  </a:cubicBezTo>
                  <a:lnTo>
                    <a:pt x="22849" y="23193"/>
                  </a:lnTo>
                  <a:lnTo>
                    <a:pt x="22917" y="23193"/>
                  </a:lnTo>
                  <a:cubicBezTo>
                    <a:pt x="23054" y="23125"/>
                    <a:pt x="23214" y="23148"/>
                    <a:pt x="23328" y="23057"/>
                  </a:cubicBezTo>
                  <a:cubicBezTo>
                    <a:pt x="23345" y="23023"/>
                    <a:pt x="23374" y="23002"/>
                    <a:pt x="23406" y="23002"/>
                  </a:cubicBezTo>
                  <a:cubicBezTo>
                    <a:pt x="23418" y="23002"/>
                    <a:pt x="23430" y="23005"/>
                    <a:pt x="23442" y="23011"/>
                  </a:cubicBezTo>
                  <a:cubicBezTo>
                    <a:pt x="23556" y="23011"/>
                    <a:pt x="23625" y="22942"/>
                    <a:pt x="23716" y="22851"/>
                  </a:cubicBezTo>
                  <a:cubicBezTo>
                    <a:pt x="23808" y="22737"/>
                    <a:pt x="23967" y="22783"/>
                    <a:pt x="24081" y="22691"/>
                  </a:cubicBezTo>
                  <a:cubicBezTo>
                    <a:pt x="24173" y="22623"/>
                    <a:pt x="24264" y="22532"/>
                    <a:pt x="24355" y="22463"/>
                  </a:cubicBezTo>
                  <a:cubicBezTo>
                    <a:pt x="25382" y="21801"/>
                    <a:pt x="25382" y="21801"/>
                    <a:pt x="24949" y="20706"/>
                  </a:cubicBezTo>
                  <a:cubicBezTo>
                    <a:pt x="24606" y="20135"/>
                    <a:pt x="24469" y="19473"/>
                    <a:pt x="24218" y="18857"/>
                  </a:cubicBezTo>
                  <a:cubicBezTo>
                    <a:pt x="23785" y="18332"/>
                    <a:pt x="23762" y="17624"/>
                    <a:pt x="23511" y="17031"/>
                  </a:cubicBezTo>
                  <a:cubicBezTo>
                    <a:pt x="23420" y="16917"/>
                    <a:pt x="23442" y="16757"/>
                    <a:pt x="23328" y="16665"/>
                  </a:cubicBezTo>
                  <a:cubicBezTo>
                    <a:pt x="23244" y="16517"/>
                    <a:pt x="23159" y="16389"/>
                    <a:pt x="22984" y="16389"/>
                  </a:cubicBezTo>
                  <a:cubicBezTo>
                    <a:pt x="22970" y="16389"/>
                    <a:pt x="22955" y="16390"/>
                    <a:pt x="22940" y="16392"/>
                  </a:cubicBezTo>
                  <a:cubicBezTo>
                    <a:pt x="22871" y="16409"/>
                    <a:pt x="22789" y="16439"/>
                    <a:pt x="22703" y="16473"/>
                  </a:cubicBezTo>
                  <a:lnTo>
                    <a:pt x="22703" y="16473"/>
                  </a:lnTo>
                  <a:cubicBezTo>
                    <a:pt x="22735" y="16458"/>
                    <a:pt x="22766" y="16439"/>
                    <a:pt x="22803" y="16414"/>
                  </a:cubicBezTo>
                  <a:cubicBezTo>
                    <a:pt x="22895" y="16346"/>
                    <a:pt x="22963" y="16232"/>
                    <a:pt x="22986" y="16118"/>
                  </a:cubicBezTo>
                  <a:cubicBezTo>
                    <a:pt x="23100" y="15661"/>
                    <a:pt x="22917" y="15250"/>
                    <a:pt x="22780" y="14839"/>
                  </a:cubicBezTo>
                  <a:cubicBezTo>
                    <a:pt x="22598" y="14566"/>
                    <a:pt x="22438" y="14292"/>
                    <a:pt x="22278" y="14041"/>
                  </a:cubicBezTo>
                  <a:cubicBezTo>
                    <a:pt x="22210" y="13812"/>
                    <a:pt x="22141" y="13584"/>
                    <a:pt x="22073" y="13356"/>
                  </a:cubicBezTo>
                  <a:lnTo>
                    <a:pt x="22050" y="13287"/>
                  </a:lnTo>
                  <a:cubicBezTo>
                    <a:pt x="21982" y="13264"/>
                    <a:pt x="21936" y="13219"/>
                    <a:pt x="21890" y="13173"/>
                  </a:cubicBezTo>
                  <a:cubicBezTo>
                    <a:pt x="21867" y="13128"/>
                    <a:pt x="21845" y="13105"/>
                    <a:pt x="21867" y="13036"/>
                  </a:cubicBezTo>
                  <a:cubicBezTo>
                    <a:pt x="21822" y="12945"/>
                    <a:pt x="21776" y="12899"/>
                    <a:pt x="21708" y="12808"/>
                  </a:cubicBezTo>
                  <a:cubicBezTo>
                    <a:pt x="21639" y="12762"/>
                    <a:pt x="21571" y="12694"/>
                    <a:pt x="21502" y="12648"/>
                  </a:cubicBezTo>
                  <a:lnTo>
                    <a:pt x="21342" y="12100"/>
                  </a:lnTo>
                  <a:cubicBezTo>
                    <a:pt x="21274" y="12032"/>
                    <a:pt x="21228" y="11963"/>
                    <a:pt x="21183" y="11895"/>
                  </a:cubicBezTo>
                  <a:cubicBezTo>
                    <a:pt x="21137" y="11872"/>
                    <a:pt x="21114" y="11827"/>
                    <a:pt x="21137" y="11781"/>
                  </a:cubicBezTo>
                  <a:cubicBezTo>
                    <a:pt x="21091" y="11667"/>
                    <a:pt x="21046" y="11598"/>
                    <a:pt x="20977" y="11530"/>
                  </a:cubicBezTo>
                  <a:cubicBezTo>
                    <a:pt x="20909" y="11484"/>
                    <a:pt x="20863" y="11438"/>
                    <a:pt x="20817" y="11370"/>
                  </a:cubicBezTo>
                  <a:cubicBezTo>
                    <a:pt x="20772" y="11324"/>
                    <a:pt x="20749" y="11279"/>
                    <a:pt x="20749" y="11233"/>
                  </a:cubicBezTo>
                  <a:cubicBezTo>
                    <a:pt x="20680" y="11096"/>
                    <a:pt x="20772" y="10891"/>
                    <a:pt x="20566" y="10845"/>
                  </a:cubicBezTo>
                  <a:cubicBezTo>
                    <a:pt x="20155" y="10571"/>
                    <a:pt x="19973" y="10115"/>
                    <a:pt x="19722" y="9704"/>
                  </a:cubicBezTo>
                  <a:cubicBezTo>
                    <a:pt x="19471" y="9521"/>
                    <a:pt x="19334" y="9247"/>
                    <a:pt x="19197" y="8973"/>
                  </a:cubicBezTo>
                  <a:cubicBezTo>
                    <a:pt x="19220" y="8814"/>
                    <a:pt x="19151" y="8677"/>
                    <a:pt x="19060" y="8562"/>
                  </a:cubicBezTo>
                  <a:cubicBezTo>
                    <a:pt x="18923" y="8426"/>
                    <a:pt x="18786" y="8289"/>
                    <a:pt x="18581" y="8289"/>
                  </a:cubicBezTo>
                  <a:cubicBezTo>
                    <a:pt x="17850" y="7535"/>
                    <a:pt x="17120" y="6805"/>
                    <a:pt x="16389" y="6075"/>
                  </a:cubicBezTo>
                  <a:cubicBezTo>
                    <a:pt x="16298" y="6052"/>
                    <a:pt x="16230" y="6006"/>
                    <a:pt x="16207" y="5892"/>
                  </a:cubicBezTo>
                  <a:cubicBezTo>
                    <a:pt x="15842" y="5550"/>
                    <a:pt x="15408" y="5253"/>
                    <a:pt x="15111" y="4819"/>
                  </a:cubicBezTo>
                  <a:cubicBezTo>
                    <a:pt x="14746" y="4614"/>
                    <a:pt x="14404" y="4431"/>
                    <a:pt x="14038" y="4226"/>
                  </a:cubicBezTo>
                  <a:cubicBezTo>
                    <a:pt x="13993" y="3883"/>
                    <a:pt x="13582" y="3975"/>
                    <a:pt x="13445" y="3724"/>
                  </a:cubicBezTo>
                  <a:cubicBezTo>
                    <a:pt x="13445" y="3654"/>
                    <a:pt x="13418" y="3624"/>
                    <a:pt x="13365" y="3624"/>
                  </a:cubicBezTo>
                  <a:cubicBezTo>
                    <a:pt x="13348" y="3624"/>
                    <a:pt x="13329" y="3627"/>
                    <a:pt x="13308" y="3632"/>
                  </a:cubicBezTo>
                  <a:cubicBezTo>
                    <a:pt x="12053" y="2879"/>
                    <a:pt x="10797" y="2103"/>
                    <a:pt x="9473" y="1509"/>
                  </a:cubicBezTo>
                  <a:cubicBezTo>
                    <a:pt x="8811" y="1236"/>
                    <a:pt x="8149" y="939"/>
                    <a:pt x="7465" y="756"/>
                  </a:cubicBezTo>
                  <a:cubicBezTo>
                    <a:pt x="6894" y="642"/>
                    <a:pt x="6323" y="505"/>
                    <a:pt x="5798" y="231"/>
                  </a:cubicBezTo>
                  <a:lnTo>
                    <a:pt x="5821" y="208"/>
                  </a:lnTo>
                  <a:cubicBezTo>
                    <a:pt x="5661" y="71"/>
                    <a:pt x="5410" y="208"/>
                    <a:pt x="5273" y="26"/>
                  </a:cubicBezTo>
                  <a:cubicBezTo>
                    <a:pt x="5136" y="26"/>
                    <a:pt x="5022" y="26"/>
                    <a:pt x="4885" y="3"/>
                  </a:cubicBezTo>
                  <a:cubicBezTo>
                    <a:pt x="4298" y="34"/>
                    <a:pt x="3706" y="46"/>
                    <a:pt x="3112" y="46"/>
                  </a:cubicBezTo>
                  <a:cubicBezTo>
                    <a:pt x="2389" y="46"/>
                    <a:pt x="1663" y="28"/>
                    <a:pt x="937" y="3"/>
                  </a:cubicBezTo>
                  <a:cubicBezTo>
                    <a:pt x="903" y="1"/>
                    <a:pt x="870" y="0"/>
                    <a:pt x="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64;p55"/>
            <p:cNvSpPr/>
            <p:nvPr/>
          </p:nvSpPr>
          <p:spPr>
            <a:xfrm rot="588520">
              <a:off x="6409544" y="2361105"/>
              <a:ext cx="204503" cy="183862"/>
            </a:xfrm>
            <a:custGeom>
              <a:avLst/>
              <a:gdLst/>
              <a:ahLst/>
              <a:cxnLst/>
              <a:rect l="l" t="t" r="r" b="b"/>
              <a:pathLst>
                <a:path w="7213" h="6485" extrusionOk="0">
                  <a:moveTo>
                    <a:pt x="2572" y="1"/>
                  </a:moveTo>
                  <a:cubicBezTo>
                    <a:pt x="2544" y="1"/>
                    <a:pt x="2516" y="1"/>
                    <a:pt x="2488" y="2"/>
                  </a:cubicBezTo>
                  <a:cubicBezTo>
                    <a:pt x="2351" y="48"/>
                    <a:pt x="2237" y="116"/>
                    <a:pt x="2146" y="253"/>
                  </a:cubicBezTo>
                  <a:cubicBezTo>
                    <a:pt x="2100" y="344"/>
                    <a:pt x="2100" y="436"/>
                    <a:pt x="2168" y="504"/>
                  </a:cubicBezTo>
                  <a:cubicBezTo>
                    <a:pt x="2168" y="595"/>
                    <a:pt x="2146" y="664"/>
                    <a:pt x="2054" y="710"/>
                  </a:cubicBezTo>
                  <a:cubicBezTo>
                    <a:pt x="1872" y="801"/>
                    <a:pt x="1895" y="983"/>
                    <a:pt x="1849" y="1143"/>
                  </a:cubicBezTo>
                  <a:cubicBezTo>
                    <a:pt x="1758" y="1303"/>
                    <a:pt x="1689" y="1440"/>
                    <a:pt x="1621" y="1600"/>
                  </a:cubicBezTo>
                  <a:cubicBezTo>
                    <a:pt x="1598" y="1896"/>
                    <a:pt x="1552" y="2193"/>
                    <a:pt x="1301" y="2399"/>
                  </a:cubicBezTo>
                  <a:cubicBezTo>
                    <a:pt x="1118" y="2421"/>
                    <a:pt x="1096" y="2558"/>
                    <a:pt x="1073" y="2695"/>
                  </a:cubicBezTo>
                  <a:cubicBezTo>
                    <a:pt x="1096" y="3015"/>
                    <a:pt x="799" y="3243"/>
                    <a:pt x="867" y="3540"/>
                  </a:cubicBezTo>
                  <a:cubicBezTo>
                    <a:pt x="867" y="3585"/>
                    <a:pt x="867" y="3608"/>
                    <a:pt x="867" y="3631"/>
                  </a:cubicBezTo>
                  <a:cubicBezTo>
                    <a:pt x="845" y="3608"/>
                    <a:pt x="822" y="3585"/>
                    <a:pt x="799" y="3563"/>
                  </a:cubicBezTo>
                  <a:cubicBezTo>
                    <a:pt x="388" y="3837"/>
                    <a:pt x="0" y="4133"/>
                    <a:pt x="388" y="4704"/>
                  </a:cubicBezTo>
                  <a:cubicBezTo>
                    <a:pt x="548" y="4772"/>
                    <a:pt x="730" y="4841"/>
                    <a:pt x="890" y="4909"/>
                  </a:cubicBezTo>
                  <a:cubicBezTo>
                    <a:pt x="959" y="4978"/>
                    <a:pt x="1027" y="5001"/>
                    <a:pt x="1096" y="5046"/>
                  </a:cubicBezTo>
                  <a:cubicBezTo>
                    <a:pt x="1187" y="5183"/>
                    <a:pt x="1347" y="5160"/>
                    <a:pt x="1484" y="5229"/>
                  </a:cubicBezTo>
                  <a:cubicBezTo>
                    <a:pt x="1515" y="5226"/>
                    <a:pt x="1545" y="5224"/>
                    <a:pt x="1576" y="5224"/>
                  </a:cubicBezTo>
                  <a:cubicBezTo>
                    <a:pt x="1970" y="5224"/>
                    <a:pt x="2314" y="5480"/>
                    <a:pt x="2716" y="5480"/>
                  </a:cubicBezTo>
                  <a:cubicBezTo>
                    <a:pt x="3104" y="5777"/>
                    <a:pt x="3629" y="5663"/>
                    <a:pt x="3994" y="5959"/>
                  </a:cubicBezTo>
                  <a:cubicBezTo>
                    <a:pt x="4040" y="6028"/>
                    <a:pt x="4086" y="6073"/>
                    <a:pt x="4154" y="6119"/>
                  </a:cubicBezTo>
                  <a:cubicBezTo>
                    <a:pt x="4360" y="6188"/>
                    <a:pt x="4588" y="6165"/>
                    <a:pt x="4793" y="6256"/>
                  </a:cubicBezTo>
                  <a:cubicBezTo>
                    <a:pt x="4862" y="6279"/>
                    <a:pt x="4930" y="6302"/>
                    <a:pt x="4999" y="6302"/>
                  </a:cubicBezTo>
                  <a:cubicBezTo>
                    <a:pt x="5136" y="6347"/>
                    <a:pt x="5273" y="6393"/>
                    <a:pt x="5410" y="6439"/>
                  </a:cubicBezTo>
                  <a:cubicBezTo>
                    <a:pt x="5478" y="6461"/>
                    <a:pt x="5547" y="6461"/>
                    <a:pt x="5638" y="6484"/>
                  </a:cubicBezTo>
                  <a:cubicBezTo>
                    <a:pt x="5752" y="6461"/>
                    <a:pt x="5843" y="6416"/>
                    <a:pt x="5935" y="6325"/>
                  </a:cubicBezTo>
                  <a:cubicBezTo>
                    <a:pt x="6140" y="6073"/>
                    <a:pt x="6003" y="5708"/>
                    <a:pt x="6209" y="5434"/>
                  </a:cubicBezTo>
                  <a:cubicBezTo>
                    <a:pt x="6642" y="4407"/>
                    <a:pt x="6711" y="3289"/>
                    <a:pt x="7053" y="2239"/>
                  </a:cubicBezTo>
                  <a:cubicBezTo>
                    <a:pt x="7122" y="1965"/>
                    <a:pt x="7167" y="1714"/>
                    <a:pt x="7213" y="1440"/>
                  </a:cubicBezTo>
                  <a:cubicBezTo>
                    <a:pt x="7213" y="1303"/>
                    <a:pt x="7213" y="1189"/>
                    <a:pt x="7144" y="1052"/>
                  </a:cubicBezTo>
                  <a:cubicBezTo>
                    <a:pt x="7076" y="983"/>
                    <a:pt x="7007" y="938"/>
                    <a:pt x="6916" y="892"/>
                  </a:cubicBezTo>
                  <a:cubicBezTo>
                    <a:pt x="6848" y="846"/>
                    <a:pt x="6756" y="801"/>
                    <a:pt x="6665" y="778"/>
                  </a:cubicBezTo>
                  <a:cubicBezTo>
                    <a:pt x="6209" y="595"/>
                    <a:pt x="5684" y="710"/>
                    <a:pt x="5227" y="527"/>
                  </a:cubicBezTo>
                  <a:cubicBezTo>
                    <a:pt x="4341" y="350"/>
                    <a:pt x="3477" y="1"/>
                    <a:pt x="2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65;p55"/>
            <p:cNvSpPr/>
            <p:nvPr/>
          </p:nvSpPr>
          <p:spPr>
            <a:xfrm rot="588520">
              <a:off x="7527985" y="2508014"/>
              <a:ext cx="154688" cy="188937"/>
            </a:xfrm>
            <a:custGeom>
              <a:avLst/>
              <a:gdLst/>
              <a:ahLst/>
              <a:cxnLst/>
              <a:rect l="l" t="t" r="r" b="b"/>
              <a:pathLst>
                <a:path w="5456" h="6664" extrusionOk="0">
                  <a:moveTo>
                    <a:pt x="3463" y="0"/>
                  </a:moveTo>
                  <a:cubicBezTo>
                    <a:pt x="3274" y="0"/>
                    <a:pt x="3105" y="151"/>
                    <a:pt x="2922" y="169"/>
                  </a:cubicBezTo>
                  <a:cubicBezTo>
                    <a:pt x="2443" y="351"/>
                    <a:pt x="1986" y="625"/>
                    <a:pt x="1439" y="694"/>
                  </a:cubicBezTo>
                  <a:cubicBezTo>
                    <a:pt x="1393" y="625"/>
                    <a:pt x="1324" y="625"/>
                    <a:pt x="1233" y="625"/>
                  </a:cubicBezTo>
                  <a:cubicBezTo>
                    <a:pt x="1096" y="648"/>
                    <a:pt x="959" y="694"/>
                    <a:pt x="799" y="762"/>
                  </a:cubicBezTo>
                  <a:cubicBezTo>
                    <a:pt x="731" y="785"/>
                    <a:pt x="662" y="808"/>
                    <a:pt x="594" y="854"/>
                  </a:cubicBezTo>
                  <a:cubicBezTo>
                    <a:pt x="411" y="899"/>
                    <a:pt x="206" y="922"/>
                    <a:pt x="92" y="1105"/>
                  </a:cubicBezTo>
                  <a:cubicBezTo>
                    <a:pt x="1" y="1242"/>
                    <a:pt x="1" y="1424"/>
                    <a:pt x="23" y="1584"/>
                  </a:cubicBezTo>
                  <a:cubicBezTo>
                    <a:pt x="46" y="1653"/>
                    <a:pt x="69" y="1744"/>
                    <a:pt x="92" y="1812"/>
                  </a:cubicBezTo>
                  <a:cubicBezTo>
                    <a:pt x="297" y="2383"/>
                    <a:pt x="434" y="2954"/>
                    <a:pt x="526" y="3547"/>
                  </a:cubicBezTo>
                  <a:cubicBezTo>
                    <a:pt x="822" y="4483"/>
                    <a:pt x="982" y="5487"/>
                    <a:pt x="1484" y="6355"/>
                  </a:cubicBezTo>
                  <a:cubicBezTo>
                    <a:pt x="1663" y="6593"/>
                    <a:pt x="1866" y="6663"/>
                    <a:pt x="2081" y="6663"/>
                  </a:cubicBezTo>
                  <a:cubicBezTo>
                    <a:pt x="2279" y="6663"/>
                    <a:pt x="2486" y="6604"/>
                    <a:pt x="2694" y="6560"/>
                  </a:cubicBezTo>
                  <a:cubicBezTo>
                    <a:pt x="2762" y="6537"/>
                    <a:pt x="2854" y="6514"/>
                    <a:pt x="2922" y="6469"/>
                  </a:cubicBezTo>
                  <a:cubicBezTo>
                    <a:pt x="2991" y="6446"/>
                    <a:pt x="3059" y="6423"/>
                    <a:pt x="3150" y="6377"/>
                  </a:cubicBezTo>
                  <a:cubicBezTo>
                    <a:pt x="3219" y="6355"/>
                    <a:pt x="3287" y="6309"/>
                    <a:pt x="3333" y="6286"/>
                  </a:cubicBezTo>
                  <a:cubicBezTo>
                    <a:pt x="3470" y="6218"/>
                    <a:pt x="3630" y="6172"/>
                    <a:pt x="3767" y="6149"/>
                  </a:cubicBezTo>
                  <a:cubicBezTo>
                    <a:pt x="3835" y="6126"/>
                    <a:pt x="3904" y="6103"/>
                    <a:pt x="3972" y="6081"/>
                  </a:cubicBezTo>
                  <a:cubicBezTo>
                    <a:pt x="4132" y="6012"/>
                    <a:pt x="4337" y="5989"/>
                    <a:pt x="4497" y="5898"/>
                  </a:cubicBezTo>
                  <a:cubicBezTo>
                    <a:pt x="4520" y="5875"/>
                    <a:pt x="4543" y="5830"/>
                    <a:pt x="4566" y="5807"/>
                  </a:cubicBezTo>
                  <a:cubicBezTo>
                    <a:pt x="4862" y="5693"/>
                    <a:pt x="5159" y="5556"/>
                    <a:pt x="5456" y="5442"/>
                  </a:cubicBezTo>
                  <a:cubicBezTo>
                    <a:pt x="5319" y="5008"/>
                    <a:pt x="4931" y="4688"/>
                    <a:pt x="4908" y="4186"/>
                  </a:cubicBezTo>
                  <a:cubicBezTo>
                    <a:pt x="4817" y="4072"/>
                    <a:pt x="4840" y="3912"/>
                    <a:pt x="4748" y="3798"/>
                  </a:cubicBezTo>
                  <a:cubicBezTo>
                    <a:pt x="4748" y="3752"/>
                    <a:pt x="4725" y="3684"/>
                    <a:pt x="4703" y="3638"/>
                  </a:cubicBezTo>
                  <a:cubicBezTo>
                    <a:pt x="4588" y="3410"/>
                    <a:pt x="4748" y="3113"/>
                    <a:pt x="4543" y="2908"/>
                  </a:cubicBezTo>
                  <a:cubicBezTo>
                    <a:pt x="4360" y="2611"/>
                    <a:pt x="4588" y="2269"/>
                    <a:pt x="4360" y="1995"/>
                  </a:cubicBezTo>
                  <a:cubicBezTo>
                    <a:pt x="4200" y="1767"/>
                    <a:pt x="4178" y="1493"/>
                    <a:pt x="4041" y="1242"/>
                  </a:cubicBezTo>
                  <a:lnTo>
                    <a:pt x="3607" y="32"/>
                  </a:lnTo>
                  <a:cubicBezTo>
                    <a:pt x="3557" y="9"/>
                    <a:pt x="3509" y="0"/>
                    <a:pt x="3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66;p55"/>
            <p:cNvSpPr/>
            <p:nvPr/>
          </p:nvSpPr>
          <p:spPr>
            <a:xfrm rot="588520">
              <a:off x="7090754" y="2524429"/>
              <a:ext cx="163109" cy="170310"/>
            </a:xfrm>
            <a:custGeom>
              <a:avLst/>
              <a:gdLst/>
              <a:ahLst/>
              <a:cxnLst/>
              <a:rect l="l" t="t" r="r" b="b"/>
              <a:pathLst>
                <a:path w="5753" h="6007" extrusionOk="0">
                  <a:moveTo>
                    <a:pt x="4258" y="0"/>
                  </a:moveTo>
                  <a:cubicBezTo>
                    <a:pt x="4232" y="0"/>
                    <a:pt x="4205" y="1"/>
                    <a:pt x="4178" y="4"/>
                  </a:cubicBezTo>
                  <a:cubicBezTo>
                    <a:pt x="2899" y="118"/>
                    <a:pt x="1644" y="186"/>
                    <a:pt x="389" y="278"/>
                  </a:cubicBezTo>
                  <a:cubicBezTo>
                    <a:pt x="343" y="323"/>
                    <a:pt x="297" y="346"/>
                    <a:pt x="252" y="392"/>
                  </a:cubicBezTo>
                  <a:cubicBezTo>
                    <a:pt x="69" y="711"/>
                    <a:pt x="46" y="1077"/>
                    <a:pt x="69" y="1442"/>
                  </a:cubicBezTo>
                  <a:cubicBezTo>
                    <a:pt x="115" y="2400"/>
                    <a:pt x="115" y="3359"/>
                    <a:pt x="115" y="4318"/>
                  </a:cubicBezTo>
                  <a:cubicBezTo>
                    <a:pt x="115" y="4820"/>
                    <a:pt x="1" y="5299"/>
                    <a:pt x="320" y="5756"/>
                  </a:cubicBezTo>
                  <a:cubicBezTo>
                    <a:pt x="594" y="5984"/>
                    <a:pt x="936" y="5961"/>
                    <a:pt x="1256" y="5984"/>
                  </a:cubicBezTo>
                  <a:cubicBezTo>
                    <a:pt x="1460" y="6000"/>
                    <a:pt x="1663" y="6007"/>
                    <a:pt x="1865" y="6007"/>
                  </a:cubicBezTo>
                  <a:cubicBezTo>
                    <a:pt x="2836" y="6007"/>
                    <a:pt x="3784" y="5846"/>
                    <a:pt x="4748" y="5733"/>
                  </a:cubicBezTo>
                  <a:cubicBezTo>
                    <a:pt x="4840" y="5710"/>
                    <a:pt x="4954" y="5710"/>
                    <a:pt x="5045" y="5687"/>
                  </a:cubicBezTo>
                  <a:cubicBezTo>
                    <a:pt x="5319" y="5596"/>
                    <a:pt x="5616" y="5550"/>
                    <a:pt x="5730" y="5254"/>
                  </a:cubicBezTo>
                  <a:cubicBezTo>
                    <a:pt x="5753" y="5162"/>
                    <a:pt x="5753" y="5071"/>
                    <a:pt x="5730" y="4980"/>
                  </a:cubicBezTo>
                  <a:cubicBezTo>
                    <a:pt x="5547" y="3359"/>
                    <a:pt x="5387" y="1761"/>
                    <a:pt x="4999" y="186"/>
                  </a:cubicBezTo>
                  <a:cubicBezTo>
                    <a:pt x="4954" y="164"/>
                    <a:pt x="4931" y="141"/>
                    <a:pt x="4885" y="118"/>
                  </a:cubicBezTo>
                  <a:cubicBezTo>
                    <a:pt x="4682" y="77"/>
                    <a:pt x="4478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67;p55"/>
            <p:cNvSpPr/>
            <p:nvPr/>
          </p:nvSpPr>
          <p:spPr>
            <a:xfrm rot="588520">
              <a:off x="7389146" y="2518746"/>
              <a:ext cx="166341" cy="186953"/>
            </a:xfrm>
            <a:custGeom>
              <a:avLst/>
              <a:gdLst/>
              <a:ahLst/>
              <a:cxnLst/>
              <a:rect l="l" t="t" r="r" b="b"/>
              <a:pathLst>
                <a:path w="5867" h="6594" extrusionOk="0">
                  <a:moveTo>
                    <a:pt x="4519" y="0"/>
                  </a:moveTo>
                  <a:cubicBezTo>
                    <a:pt x="4405" y="0"/>
                    <a:pt x="4337" y="23"/>
                    <a:pt x="4268" y="91"/>
                  </a:cubicBezTo>
                  <a:cubicBezTo>
                    <a:pt x="3926" y="343"/>
                    <a:pt x="3515" y="228"/>
                    <a:pt x="3127" y="297"/>
                  </a:cubicBezTo>
                  <a:cubicBezTo>
                    <a:pt x="2328" y="753"/>
                    <a:pt x="1392" y="708"/>
                    <a:pt x="548" y="982"/>
                  </a:cubicBezTo>
                  <a:cubicBezTo>
                    <a:pt x="320" y="1073"/>
                    <a:pt x="91" y="1073"/>
                    <a:pt x="0" y="1347"/>
                  </a:cubicBezTo>
                  <a:cubicBezTo>
                    <a:pt x="251" y="1803"/>
                    <a:pt x="342" y="2306"/>
                    <a:pt x="411" y="2808"/>
                  </a:cubicBezTo>
                  <a:cubicBezTo>
                    <a:pt x="342" y="3082"/>
                    <a:pt x="342" y="3378"/>
                    <a:pt x="411" y="3652"/>
                  </a:cubicBezTo>
                  <a:cubicBezTo>
                    <a:pt x="434" y="3721"/>
                    <a:pt x="434" y="3812"/>
                    <a:pt x="457" y="3880"/>
                  </a:cubicBezTo>
                  <a:cubicBezTo>
                    <a:pt x="548" y="4177"/>
                    <a:pt x="525" y="4474"/>
                    <a:pt x="571" y="4771"/>
                  </a:cubicBezTo>
                  <a:cubicBezTo>
                    <a:pt x="594" y="4862"/>
                    <a:pt x="616" y="4953"/>
                    <a:pt x="639" y="5022"/>
                  </a:cubicBezTo>
                  <a:cubicBezTo>
                    <a:pt x="685" y="5296"/>
                    <a:pt x="799" y="5547"/>
                    <a:pt x="822" y="5821"/>
                  </a:cubicBezTo>
                  <a:cubicBezTo>
                    <a:pt x="900" y="6368"/>
                    <a:pt x="1128" y="6594"/>
                    <a:pt x="1477" y="6594"/>
                  </a:cubicBezTo>
                  <a:cubicBezTo>
                    <a:pt x="1637" y="6594"/>
                    <a:pt x="1823" y="6546"/>
                    <a:pt x="2032" y="6460"/>
                  </a:cubicBezTo>
                  <a:cubicBezTo>
                    <a:pt x="3287" y="6117"/>
                    <a:pt x="4565" y="5912"/>
                    <a:pt x="5866" y="5478"/>
                  </a:cubicBezTo>
                  <a:cubicBezTo>
                    <a:pt x="5569" y="4611"/>
                    <a:pt x="5250" y="3744"/>
                    <a:pt x="5113" y="2876"/>
                  </a:cubicBezTo>
                  <a:cubicBezTo>
                    <a:pt x="4999" y="2009"/>
                    <a:pt x="5022" y="1141"/>
                    <a:pt x="4748" y="320"/>
                  </a:cubicBezTo>
                  <a:cubicBezTo>
                    <a:pt x="4725" y="228"/>
                    <a:pt x="4702" y="137"/>
                    <a:pt x="4634" y="69"/>
                  </a:cubicBezTo>
                  <a:cubicBezTo>
                    <a:pt x="4588" y="46"/>
                    <a:pt x="4542" y="23"/>
                    <a:pt x="4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68;p55"/>
            <p:cNvSpPr/>
            <p:nvPr/>
          </p:nvSpPr>
          <p:spPr>
            <a:xfrm rot="588520">
              <a:off x="7238849" y="2530702"/>
              <a:ext cx="174761" cy="177653"/>
            </a:xfrm>
            <a:custGeom>
              <a:avLst/>
              <a:gdLst/>
              <a:ahLst/>
              <a:cxnLst/>
              <a:rect l="l" t="t" r="r" b="b"/>
              <a:pathLst>
                <a:path w="6164" h="6266" extrusionOk="0">
                  <a:moveTo>
                    <a:pt x="4269" y="0"/>
                  </a:moveTo>
                  <a:cubicBezTo>
                    <a:pt x="4030" y="0"/>
                    <a:pt x="3775" y="105"/>
                    <a:pt x="3537" y="105"/>
                  </a:cubicBezTo>
                  <a:cubicBezTo>
                    <a:pt x="3499" y="105"/>
                    <a:pt x="3461" y="103"/>
                    <a:pt x="3425" y="97"/>
                  </a:cubicBezTo>
                  <a:cubicBezTo>
                    <a:pt x="3230" y="233"/>
                    <a:pt x="3014" y="251"/>
                    <a:pt x="2794" y="251"/>
                  </a:cubicBezTo>
                  <a:cubicBezTo>
                    <a:pt x="2721" y="251"/>
                    <a:pt x="2647" y="249"/>
                    <a:pt x="2574" y="249"/>
                  </a:cubicBezTo>
                  <a:cubicBezTo>
                    <a:pt x="2428" y="249"/>
                    <a:pt x="2283" y="256"/>
                    <a:pt x="2146" y="302"/>
                  </a:cubicBezTo>
                  <a:cubicBezTo>
                    <a:pt x="1942" y="414"/>
                    <a:pt x="1728" y="440"/>
                    <a:pt x="1514" y="440"/>
                  </a:cubicBezTo>
                  <a:cubicBezTo>
                    <a:pt x="1336" y="440"/>
                    <a:pt x="1158" y="422"/>
                    <a:pt x="983" y="422"/>
                  </a:cubicBezTo>
                  <a:cubicBezTo>
                    <a:pt x="898" y="422"/>
                    <a:pt x="814" y="427"/>
                    <a:pt x="731" y="439"/>
                  </a:cubicBezTo>
                  <a:cubicBezTo>
                    <a:pt x="1" y="553"/>
                    <a:pt x="46" y="1101"/>
                    <a:pt x="92" y="1603"/>
                  </a:cubicBezTo>
                  <a:cubicBezTo>
                    <a:pt x="160" y="2265"/>
                    <a:pt x="297" y="2904"/>
                    <a:pt x="412" y="3566"/>
                  </a:cubicBezTo>
                  <a:cubicBezTo>
                    <a:pt x="434" y="3657"/>
                    <a:pt x="457" y="3749"/>
                    <a:pt x="503" y="3840"/>
                  </a:cubicBezTo>
                  <a:cubicBezTo>
                    <a:pt x="685" y="4616"/>
                    <a:pt x="571" y="5438"/>
                    <a:pt x="1005" y="6145"/>
                  </a:cubicBezTo>
                  <a:cubicBezTo>
                    <a:pt x="1183" y="6234"/>
                    <a:pt x="1358" y="6266"/>
                    <a:pt x="1533" y="6266"/>
                  </a:cubicBezTo>
                  <a:cubicBezTo>
                    <a:pt x="1942" y="6266"/>
                    <a:pt x="2347" y="6093"/>
                    <a:pt x="2763" y="6077"/>
                  </a:cubicBezTo>
                  <a:cubicBezTo>
                    <a:pt x="3584" y="5734"/>
                    <a:pt x="4566" y="5985"/>
                    <a:pt x="5365" y="5506"/>
                  </a:cubicBezTo>
                  <a:lnTo>
                    <a:pt x="5365" y="5529"/>
                  </a:lnTo>
                  <a:cubicBezTo>
                    <a:pt x="6164" y="5278"/>
                    <a:pt x="5684" y="4639"/>
                    <a:pt x="5776" y="4159"/>
                  </a:cubicBezTo>
                  <a:cubicBezTo>
                    <a:pt x="5753" y="4068"/>
                    <a:pt x="5730" y="4000"/>
                    <a:pt x="5707" y="3908"/>
                  </a:cubicBezTo>
                  <a:cubicBezTo>
                    <a:pt x="5593" y="3520"/>
                    <a:pt x="5502" y="3132"/>
                    <a:pt x="5410" y="2721"/>
                  </a:cubicBezTo>
                  <a:cubicBezTo>
                    <a:pt x="5387" y="2653"/>
                    <a:pt x="5365" y="2584"/>
                    <a:pt x="5319" y="2493"/>
                  </a:cubicBezTo>
                  <a:cubicBezTo>
                    <a:pt x="5319" y="2425"/>
                    <a:pt x="5136" y="2379"/>
                    <a:pt x="5251" y="2265"/>
                  </a:cubicBezTo>
                  <a:cubicBezTo>
                    <a:pt x="5296" y="2196"/>
                    <a:pt x="5319" y="2128"/>
                    <a:pt x="5319" y="2060"/>
                  </a:cubicBezTo>
                  <a:cubicBezTo>
                    <a:pt x="5251" y="1808"/>
                    <a:pt x="5091" y="1580"/>
                    <a:pt x="4999" y="1329"/>
                  </a:cubicBezTo>
                  <a:cubicBezTo>
                    <a:pt x="4771" y="987"/>
                    <a:pt x="4977" y="462"/>
                    <a:pt x="4680" y="165"/>
                  </a:cubicBezTo>
                  <a:cubicBezTo>
                    <a:pt x="4554" y="39"/>
                    <a:pt x="4415" y="0"/>
                    <a:pt x="4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269;p55"/>
            <p:cNvSpPr/>
            <p:nvPr/>
          </p:nvSpPr>
          <p:spPr>
            <a:xfrm rot="588520">
              <a:off x="6914572" y="2498910"/>
              <a:ext cx="179298" cy="171643"/>
            </a:xfrm>
            <a:custGeom>
              <a:avLst/>
              <a:gdLst/>
              <a:ahLst/>
              <a:cxnLst/>
              <a:rect l="l" t="t" r="r" b="b"/>
              <a:pathLst>
                <a:path w="6324" h="6054" extrusionOk="0">
                  <a:moveTo>
                    <a:pt x="5215" y="0"/>
                  </a:moveTo>
                  <a:cubicBezTo>
                    <a:pt x="5097" y="0"/>
                    <a:pt x="4983" y="57"/>
                    <a:pt x="4862" y="178"/>
                  </a:cubicBezTo>
                  <a:cubicBezTo>
                    <a:pt x="4212" y="280"/>
                    <a:pt x="3567" y="337"/>
                    <a:pt x="2922" y="337"/>
                  </a:cubicBezTo>
                  <a:cubicBezTo>
                    <a:pt x="2277" y="337"/>
                    <a:pt x="1633" y="280"/>
                    <a:pt x="982" y="155"/>
                  </a:cubicBezTo>
                  <a:cubicBezTo>
                    <a:pt x="480" y="155"/>
                    <a:pt x="411" y="543"/>
                    <a:pt x="366" y="908"/>
                  </a:cubicBezTo>
                  <a:cubicBezTo>
                    <a:pt x="252" y="1821"/>
                    <a:pt x="115" y="2757"/>
                    <a:pt x="183" y="3693"/>
                  </a:cubicBezTo>
                  <a:cubicBezTo>
                    <a:pt x="183" y="3898"/>
                    <a:pt x="183" y="4081"/>
                    <a:pt x="183" y="4263"/>
                  </a:cubicBezTo>
                  <a:cubicBezTo>
                    <a:pt x="183" y="4355"/>
                    <a:pt x="183" y="4469"/>
                    <a:pt x="183" y="4560"/>
                  </a:cubicBezTo>
                  <a:cubicBezTo>
                    <a:pt x="229" y="5016"/>
                    <a:pt x="1" y="5519"/>
                    <a:pt x="457" y="5907"/>
                  </a:cubicBezTo>
                  <a:cubicBezTo>
                    <a:pt x="594" y="5975"/>
                    <a:pt x="731" y="6021"/>
                    <a:pt x="868" y="6021"/>
                  </a:cubicBezTo>
                  <a:cubicBezTo>
                    <a:pt x="1028" y="6044"/>
                    <a:pt x="1187" y="6044"/>
                    <a:pt x="1347" y="6044"/>
                  </a:cubicBezTo>
                  <a:cubicBezTo>
                    <a:pt x="2245" y="6044"/>
                    <a:pt x="3143" y="6054"/>
                    <a:pt x="4041" y="6054"/>
                  </a:cubicBezTo>
                  <a:cubicBezTo>
                    <a:pt x="4490" y="6054"/>
                    <a:pt x="4938" y="6051"/>
                    <a:pt x="5387" y="6044"/>
                  </a:cubicBezTo>
                  <a:cubicBezTo>
                    <a:pt x="6049" y="6044"/>
                    <a:pt x="6323" y="5724"/>
                    <a:pt x="6278" y="5062"/>
                  </a:cubicBezTo>
                  <a:cubicBezTo>
                    <a:pt x="6232" y="4537"/>
                    <a:pt x="6232" y="3989"/>
                    <a:pt x="6072" y="3464"/>
                  </a:cubicBezTo>
                  <a:cubicBezTo>
                    <a:pt x="5890" y="3213"/>
                    <a:pt x="5867" y="2939"/>
                    <a:pt x="5912" y="2665"/>
                  </a:cubicBezTo>
                  <a:cubicBezTo>
                    <a:pt x="6049" y="2004"/>
                    <a:pt x="5821" y="1364"/>
                    <a:pt x="5912" y="703"/>
                  </a:cubicBezTo>
                  <a:cubicBezTo>
                    <a:pt x="5958" y="360"/>
                    <a:pt x="5707" y="292"/>
                    <a:pt x="5524" y="155"/>
                  </a:cubicBezTo>
                  <a:lnTo>
                    <a:pt x="5547" y="132"/>
                  </a:lnTo>
                  <a:cubicBezTo>
                    <a:pt x="5429" y="46"/>
                    <a:pt x="5320" y="0"/>
                    <a:pt x="5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270;p55"/>
            <p:cNvSpPr/>
            <p:nvPr/>
          </p:nvSpPr>
          <p:spPr>
            <a:xfrm rot="588520">
              <a:off x="6743611" y="2470455"/>
              <a:ext cx="179269" cy="170310"/>
            </a:xfrm>
            <a:custGeom>
              <a:avLst/>
              <a:gdLst/>
              <a:ahLst/>
              <a:cxnLst/>
              <a:rect l="l" t="t" r="r" b="b"/>
              <a:pathLst>
                <a:path w="6323" h="6007" extrusionOk="0">
                  <a:moveTo>
                    <a:pt x="1470" y="1"/>
                  </a:moveTo>
                  <a:cubicBezTo>
                    <a:pt x="804" y="1"/>
                    <a:pt x="749" y="277"/>
                    <a:pt x="525" y="1394"/>
                  </a:cubicBezTo>
                  <a:cubicBezTo>
                    <a:pt x="480" y="1622"/>
                    <a:pt x="434" y="1873"/>
                    <a:pt x="411" y="2102"/>
                  </a:cubicBezTo>
                  <a:cubicBezTo>
                    <a:pt x="297" y="2718"/>
                    <a:pt x="320" y="3334"/>
                    <a:pt x="183" y="3928"/>
                  </a:cubicBezTo>
                  <a:cubicBezTo>
                    <a:pt x="23" y="4361"/>
                    <a:pt x="137" y="4841"/>
                    <a:pt x="0" y="5274"/>
                  </a:cubicBezTo>
                  <a:cubicBezTo>
                    <a:pt x="343" y="5662"/>
                    <a:pt x="845" y="5457"/>
                    <a:pt x="1256" y="5594"/>
                  </a:cubicBezTo>
                  <a:cubicBezTo>
                    <a:pt x="1393" y="5662"/>
                    <a:pt x="1537" y="5680"/>
                    <a:pt x="1685" y="5680"/>
                  </a:cubicBezTo>
                  <a:cubicBezTo>
                    <a:pt x="1845" y="5680"/>
                    <a:pt x="2008" y="5659"/>
                    <a:pt x="2170" y="5659"/>
                  </a:cubicBezTo>
                  <a:cubicBezTo>
                    <a:pt x="2308" y="5659"/>
                    <a:pt x="2446" y="5675"/>
                    <a:pt x="2580" y="5731"/>
                  </a:cubicBezTo>
                  <a:lnTo>
                    <a:pt x="2648" y="5731"/>
                  </a:lnTo>
                  <a:lnTo>
                    <a:pt x="2717" y="5754"/>
                  </a:lnTo>
                  <a:cubicBezTo>
                    <a:pt x="2774" y="5811"/>
                    <a:pt x="2831" y="5839"/>
                    <a:pt x="2888" y="5839"/>
                  </a:cubicBezTo>
                  <a:cubicBezTo>
                    <a:pt x="2945" y="5839"/>
                    <a:pt x="3002" y="5811"/>
                    <a:pt x="3059" y="5754"/>
                  </a:cubicBezTo>
                  <a:cubicBezTo>
                    <a:pt x="3099" y="5727"/>
                    <a:pt x="3147" y="5716"/>
                    <a:pt x="3194" y="5716"/>
                  </a:cubicBezTo>
                  <a:cubicBezTo>
                    <a:pt x="3227" y="5716"/>
                    <a:pt x="3259" y="5721"/>
                    <a:pt x="3287" y="5731"/>
                  </a:cubicBezTo>
                  <a:cubicBezTo>
                    <a:pt x="3356" y="5799"/>
                    <a:pt x="3447" y="5868"/>
                    <a:pt x="3538" y="5891"/>
                  </a:cubicBezTo>
                  <a:cubicBezTo>
                    <a:pt x="3748" y="5988"/>
                    <a:pt x="3967" y="6001"/>
                    <a:pt x="4183" y="6001"/>
                  </a:cubicBezTo>
                  <a:cubicBezTo>
                    <a:pt x="4255" y="6001"/>
                    <a:pt x="4326" y="5999"/>
                    <a:pt x="4397" y="5999"/>
                  </a:cubicBezTo>
                  <a:cubicBezTo>
                    <a:pt x="4461" y="5999"/>
                    <a:pt x="4525" y="6000"/>
                    <a:pt x="4588" y="6005"/>
                  </a:cubicBezTo>
                  <a:cubicBezTo>
                    <a:pt x="4672" y="6005"/>
                    <a:pt x="4755" y="6006"/>
                    <a:pt x="4838" y="6006"/>
                  </a:cubicBezTo>
                  <a:cubicBezTo>
                    <a:pt x="5231" y="6006"/>
                    <a:pt x="5610" y="5975"/>
                    <a:pt x="5912" y="5617"/>
                  </a:cubicBezTo>
                  <a:cubicBezTo>
                    <a:pt x="6118" y="5137"/>
                    <a:pt x="6095" y="4612"/>
                    <a:pt x="6118" y="4110"/>
                  </a:cubicBezTo>
                  <a:cubicBezTo>
                    <a:pt x="6049" y="3722"/>
                    <a:pt x="6095" y="3334"/>
                    <a:pt x="6163" y="2946"/>
                  </a:cubicBezTo>
                  <a:cubicBezTo>
                    <a:pt x="6255" y="2535"/>
                    <a:pt x="6323" y="2102"/>
                    <a:pt x="6003" y="1736"/>
                  </a:cubicBezTo>
                  <a:cubicBezTo>
                    <a:pt x="5889" y="1417"/>
                    <a:pt x="6003" y="1074"/>
                    <a:pt x="6026" y="755"/>
                  </a:cubicBezTo>
                  <a:cubicBezTo>
                    <a:pt x="6026" y="391"/>
                    <a:pt x="5906" y="228"/>
                    <a:pt x="5571" y="228"/>
                  </a:cubicBezTo>
                  <a:cubicBezTo>
                    <a:pt x="5548" y="228"/>
                    <a:pt x="5525" y="228"/>
                    <a:pt x="5501" y="230"/>
                  </a:cubicBezTo>
                  <a:cubicBezTo>
                    <a:pt x="5390" y="239"/>
                    <a:pt x="5279" y="252"/>
                    <a:pt x="5171" y="252"/>
                  </a:cubicBezTo>
                  <a:cubicBezTo>
                    <a:pt x="5013" y="252"/>
                    <a:pt x="4861" y="224"/>
                    <a:pt x="4725" y="116"/>
                  </a:cubicBezTo>
                  <a:cubicBezTo>
                    <a:pt x="4573" y="164"/>
                    <a:pt x="4421" y="181"/>
                    <a:pt x="4269" y="181"/>
                  </a:cubicBezTo>
                  <a:cubicBezTo>
                    <a:pt x="3990" y="181"/>
                    <a:pt x="3714" y="123"/>
                    <a:pt x="3447" y="93"/>
                  </a:cubicBezTo>
                  <a:cubicBezTo>
                    <a:pt x="3082" y="93"/>
                    <a:pt x="2717" y="70"/>
                    <a:pt x="2351" y="70"/>
                  </a:cubicBezTo>
                  <a:cubicBezTo>
                    <a:pt x="1974" y="31"/>
                    <a:pt x="1689" y="1"/>
                    <a:pt x="1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271;p55"/>
            <p:cNvSpPr/>
            <p:nvPr/>
          </p:nvSpPr>
          <p:spPr>
            <a:xfrm rot="588520">
              <a:off x="6580656" y="2422646"/>
              <a:ext cx="189646" cy="176548"/>
            </a:xfrm>
            <a:custGeom>
              <a:avLst/>
              <a:gdLst/>
              <a:ahLst/>
              <a:cxnLst/>
              <a:rect l="l" t="t" r="r" b="b"/>
              <a:pathLst>
                <a:path w="6689" h="6227" extrusionOk="0">
                  <a:moveTo>
                    <a:pt x="1932" y="1"/>
                  </a:moveTo>
                  <a:cubicBezTo>
                    <a:pt x="1852" y="1"/>
                    <a:pt x="1782" y="31"/>
                    <a:pt x="1713" y="100"/>
                  </a:cubicBezTo>
                  <a:lnTo>
                    <a:pt x="1736" y="100"/>
                  </a:lnTo>
                  <a:cubicBezTo>
                    <a:pt x="1576" y="169"/>
                    <a:pt x="1621" y="351"/>
                    <a:pt x="1553" y="488"/>
                  </a:cubicBezTo>
                  <a:cubicBezTo>
                    <a:pt x="1553" y="534"/>
                    <a:pt x="1530" y="580"/>
                    <a:pt x="1484" y="625"/>
                  </a:cubicBezTo>
                  <a:cubicBezTo>
                    <a:pt x="1370" y="922"/>
                    <a:pt x="1256" y="1242"/>
                    <a:pt x="1142" y="1538"/>
                  </a:cubicBezTo>
                  <a:cubicBezTo>
                    <a:pt x="800" y="2634"/>
                    <a:pt x="457" y="3730"/>
                    <a:pt x="92" y="4848"/>
                  </a:cubicBezTo>
                  <a:cubicBezTo>
                    <a:pt x="1" y="5282"/>
                    <a:pt x="298" y="5327"/>
                    <a:pt x="617" y="5396"/>
                  </a:cubicBezTo>
                  <a:cubicBezTo>
                    <a:pt x="1758" y="5647"/>
                    <a:pt x="2922" y="5761"/>
                    <a:pt x="4087" y="5944"/>
                  </a:cubicBezTo>
                  <a:cubicBezTo>
                    <a:pt x="4406" y="6011"/>
                    <a:pt x="4688" y="6226"/>
                    <a:pt x="5005" y="6226"/>
                  </a:cubicBezTo>
                  <a:cubicBezTo>
                    <a:pt x="5120" y="6226"/>
                    <a:pt x="5238" y="6199"/>
                    <a:pt x="5365" y="6126"/>
                  </a:cubicBezTo>
                  <a:cubicBezTo>
                    <a:pt x="5433" y="5944"/>
                    <a:pt x="5502" y="5761"/>
                    <a:pt x="5570" y="5556"/>
                  </a:cubicBezTo>
                  <a:cubicBezTo>
                    <a:pt x="5981" y="5053"/>
                    <a:pt x="5913" y="4414"/>
                    <a:pt x="6072" y="3844"/>
                  </a:cubicBezTo>
                  <a:cubicBezTo>
                    <a:pt x="6141" y="3615"/>
                    <a:pt x="6209" y="3387"/>
                    <a:pt x="6232" y="3136"/>
                  </a:cubicBezTo>
                  <a:cubicBezTo>
                    <a:pt x="6232" y="2794"/>
                    <a:pt x="6346" y="2451"/>
                    <a:pt x="6369" y="2086"/>
                  </a:cubicBezTo>
                  <a:cubicBezTo>
                    <a:pt x="6415" y="1607"/>
                    <a:pt x="6689" y="1082"/>
                    <a:pt x="6255" y="648"/>
                  </a:cubicBezTo>
                  <a:cubicBezTo>
                    <a:pt x="5684" y="580"/>
                    <a:pt x="5114" y="557"/>
                    <a:pt x="4543" y="443"/>
                  </a:cubicBezTo>
                  <a:cubicBezTo>
                    <a:pt x="3721" y="260"/>
                    <a:pt x="2877" y="374"/>
                    <a:pt x="2055" y="100"/>
                  </a:cubicBezTo>
                  <a:cubicBezTo>
                    <a:pt x="2032" y="77"/>
                    <a:pt x="2032" y="32"/>
                    <a:pt x="2009" y="9"/>
                  </a:cubicBezTo>
                  <a:cubicBezTo>
                    <a:pt x="1982" y="4"/>
                    <a:pt x="1957" y="1"/>
                    <a:pt x="1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272;p55"/>
            <p:cNvSpPr/>
            <p:nvPr/>
          </p:nvSpPr>
          <p:spPr>
            <a:xfrm rot="588520">
              <a:off x="7238219" y="4199826"/>
              <a:ext cx="18145" cy="15622"/>
            </a:xfrm>
            <a:custGeom>
              <a:avLst/>
              <a:gdLst/>
              <a:ahLst/>
              <a:cxnLst/>
              <a:rect l="l" t="t" r="r" b="b"/>
              <a:pathLst>
                <a:path w="640" h="551" extrusionOk="0">
                  <a:moveTo>
                    <a:pt x="252" y="0"/>
                  </a:moveTo>
                  <a:cubicBezTo>
                    <a:pt x="115" y="46"/>
                    <a:pt x="1" y="114"/>
                    <a:pt x="1" y="297"/>
                  </a:cubicBezTo>
                  <a:cubicBezTo>
                    <a:pt x="16" y="480"/>
                    <a:pt x="92" y="551"/>
                    <a:pt x="202" y="551"/>
                  </a:cubicBezTo>
                  <a:cubicBezTo>
                    <a:pt x="257" y="551"/>
                    <a:pt x="320" y="533"/>
                    <a:pt x="389" y="502"/>
                  </a:cubicBezTo>
                  <a:cubicBezTo>
                    <a:pt x="457" y="434"/>
                    <a:pt x="503" y="388"/>
                    <a:pt x="571" y="320"/>
                  </a:cubicBezTo>
                  <a:cubicBezTo>
                    <a:pt x="640" y="23"/>
                    <a:pt x="434" y="23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273;p55"/>
            <p:cNvSpPr/>
            <p:nvPr/>
          </p:nvSpPr>
          <p:spPr>
            <a:xfrm rot="588520">
              <a:off x="7180082" y="4203608"/>
              <a:ext cx="6493" cy="3601"/>
            </a:xfrm>
            <a:custGeom>
              <a:avLst/>
              <a:gdLst/>
              <a:ahLst/>
              <a:cxnLst/>
              <a:rect l="l" t="t" r="r" b="b"/>
              <a:pathLst>
                <a:path w="229" h="127" extrusionOk="0">
                  <a:moveTo>
                    <a:pt x="173" y="0"/>
                  </a:moveTo>
                  <a:cubicBezTo>
                    <a:pt x="91" y="0"/>
                    <a:pt x="38" y="45"/>
                    <a:pt x="0" y="120"/>
                  </a:cubicBezTo>
                  <a:cubicBezTo>
                    <a:pt x="20" y="124"/>
                    <a:pt x="38" y="126"/>
                    <a:pt x="55" y="126"/>
                  </a:cubicBezTo>
                  <a:cubicBezTo>
                    <a:pt x="137" y="126"/>
                    <a:pt x="190" y="82"/>
                    <a:pt x="228" y="6"/>
                  </a:cubicBezTo>
                  <a:cubicBezTo>
                    <a:pt x="209" y="2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274;p55"/>
            <p:cNvSpPr/>
            <p:nvPr/>
          </p:nvSpPr>
          <p:spPr>
            <a:xfrm rot="588520">
              <a:off x="6564792" y="2054034"/>
              <a:ext cx="10377" cy="11029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366" y="1"/>
                  </a:moveTo>
                  <a:cubicBezTo>
                    <a:pt x="115" y="1"/>
                    <a:pt x="0" y="138"/>
                    <a:pt x="46" y="389"/>
                  </a:cubicBezTo>
                  <a:cubicBezTo>
                    <a:pt x="206" y="298"/>
                    <a:pt x="343" y="184"/>
                    <a:pt x="366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275;p55"/>
            <p:cNvSpPr/>
            <p:nvPr/>
          </p:nvSpPr>
          <p:spPr>
            <a:xfrm rot="588520">
              <a:off x="6558053" y="2063680"/>
              <a:ext cx="6521" cy="8449"/>
            </a:xfrm>
            <a:custGeom>
              <a:avLst/>
              <a:gdLst/>
              <a:ahLst/>
              <a:cxnLst/>
              <a:rect l="l" t="t" r="r" b="b"/>
              <a:pathLst>
                <a:path w="230" h="298" extrusionOk="0">
                  <a:moveTo>
                    <a:pt x="229" y="1"/>
                  </a:moveTo>
                  <a:lnTo>
                    <a:pt x="229" y="1"/>
                  </a:lnTo>
                  <a:cubicBezTo>
                    <a:pt x="46" y="24"/>
                    <a:pt x="1" y="161"/>
                    <a:pt x="1" y="298"/>
                  </a:cubicBezTo>
                  <a:cubicBezTo>
                    <a:pt x="115" y="252"/>
                    <a:pt x="206" y="138"/>
                    <a:pt x="229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276;p55"/>
            <p:cNvSpPr/>
            <p:nvPr/>
          </p:nvSpPr>
          <p:spPr>
            <a:xfrm rot="588520">
              <a:off x="6573428" y="2033427"/>
              <a:ext cx="5841" cy="5217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206" y="1"/>
                  </a:moveTo>
                  <a:cubicBezTo>
                    <a:pt x="137" y="69"/>
                    <a:pt x="69" y="115"/>
                    <a:pt x="0" y="183"/>
                  </a:cubicBezTo>
                  <a:cubicBezTo>
                    <a:pt x="92" y="161"/>
                    <a:pt x="160" y="92"/>
                    <a:pt x="206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277;p55"/>
            <p:cNvSpPr/>
            <p:nvPr/>
          </p:nvSpPr>
          <p:spPr>
            <a:xfrm rot="588520">
              <a:off x="6643203" y="2873151"/>
              <a:ext cx="120241" cy="112784"/>
            </a:xfrm>
            <a:custGeom>
              <a:avLst/>
              <a:gdLst/>
              <a:ahLst/>
              <a:cxnLst/>
              <a:rect l="l" t="t" r="r" b="b"/>
              <a:pathLst>
                <a:path w="4241" h="3978" extrusionOk="0">
                  <a:moveTo>
                    <a:pt x="2688" y="0"/>
                  </a:moveTo>
                  <a:cubicBezTo>
                    <a:pt x="2574" y="0"/>
                    <a:pt x="2437" y="0"/>
                    <a:pt x="2323" y="23"/>
                  </a:cubicBezTo>
                  <a:lnTo>
                    <a:pt x="2118" y="23"/>
                  </a:lnTo>
                  <a:cubicBezTo>
                    <a:pt x="2029" y="14"/>
                    <a:pt x="1942" y="10"/>
                    <a:pt x="1859" y="10"/>
                  </a:cubicBezTo>
                  <a:cubicBezTo>
                    <a:pt x="672" y="10"/>
                    <a:pt x="1" y="905"/>
                    <a:pt x="86" y="2397"/>
                  </a:cubicBezTo>
                  <a:cubicBezTo>
                    <a:pt x="269" y="3127"/>
                    <a:pt x="725" y="3607"/>
                    <a:pt x="1410" y="3881"/>
                  </a:cubicBezTo>
                  <a:cubicBezTo>
                    <a:pt x="1606" y="3951"/>
                    <a:pt x="1801" y="3978"/>
                    <a:pt x="2002" y="3978"/>
                  </a:cubicBezTo>
                  <a:cubicBezTo>
                    <a:pt x="2130" y="3978"/>
                    <a:pt x="2259" y="3967"/>
                    <a:pt x="2391" y="3949"/>
                  </a:cubicBezTo>
                  <a:cubicBezTo>
                    <a:pt x="2620" y="3903"/>
                    <a:pt x="2825" y="3812"/>
                    <a:pt x="3008" y="3698"/>
                  </a:cubicBezTo>
                  <a:cubicBezTo>
                    <a:pt x="3236" y="3561"/>
                    <a:pt x="3441" y="3424"/>
                    <a:pt x="3647" y="3287"/>
                  </a:cubicBezTo>
                  <a:cubicBezTo>
                    <a:pt x="3761" y="3219"/>
                    <a:pt x="3852" y="3127"/>
                    <a:pt x="3921" y="3013"/>
                  </a:cubicBezTo>
                  <a:cubicBezTo>
                    <a:pt x="4218" y="2648"/>
                    <a:pt x="4126" y="2192"/>
                    <a:pt x="4240" y="1781"/>
                  </a:cubicBezTo>
                  <a:cubicBezTo>
                    <a:pt x="4240" y="1689"/>
                    <a:pt x="4240" y="1621"/>
                    <a:pt x="4218" y="1530"/>
                  </a:cubicBezTo>
                  <a:cubicBezTo>
                    <a:pt x="4126" y="1096"/>
                    <a:pt x="3966" y="685"/>
                    <a:pt x="3670" y="366"/>
                  </a:cubicBezTo>
                  <a:cubicBezTo>
                    <a:pt x="3373" y="160"/>
                    <a:pt x="3076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278;p55"/>
            <p:cNvSpPr/>
            <p:nvPr/>
          </p:nvSpPr>
          <p:spPr>
            <a:xfrm rot="588520">
              <a:off x="6344054" y="4153109"/>
              <a:ext cx="832271" cy="107369"/>
            </a:xfrm>
            <a:custGeom>
              <a:avLst/>
              <a:gdLst/>
              <a:ahLst/>
              <a:cxnLst/>
              <a:rect l="l" t="t" r="r" b="b"/>
              <a:pathLst>
                <a:path w="29355" h="3787" extrusionOk="0">
                  <a:moveTo>
                    <a:pt x="29093" y="1"/>
                  </a:moveTo>
                  <a:cubicBezTo>
                    <a:pt x="29027" y="1"/>
                    <a:pt x="28956" y="13"/>
                    <a:pt x="28897" y="20"/>
                  </a:cubicBezTo>
                  <a:cubicBezTo>
                    <a:pt x="28592" y="61"/>
                    <a:pt x="28268" y="138"/>
                    <a:pt x="27943" y="138"/>
                  </a:cubicBezTo>
                  <a:cubicBezTo>
                    <a:pt x="27903" y="138"/>
                    <a:pt x="27864" y="137"/>
                    <a:pt x="27824" y="134"/>
                  </a:cubicBezTo>
                  <a:cubicBezTo>
                    <a:pt x="27733" y="157"/>
                    <a:pt x="27664" y="157"/>
                    <a:pt x="27573" y="180"/>
                  </a:cubicBezTo>
                  <a:cubicBezTo>
                    <a:pt x="27048" y="271"/>
                    <a:pt x="26523" y="340"/>
                    <a:pt x="25998" y="454"/>
                  </a:cubicBezTo>
                  <a:cubicBezTo>
                    <a:pt x="25907" y="477"/>
                    <a:pt x="25838" y="477"/>
                    <a:pt x="25747" y="500"/>
                  </a:cubicBezTo>
                  <a:cubicBezTo>
                    <a:pt x="25693" y="488"/>
                    <a:pt x="25638" y="483"/>
                    <a:pt x="25582" y="483"/>
                  </a:cubicBezTo>
                  <a:cubicBezTo>
                    <a:pt x="25456" y="483"/>
                    <a:pt x="25326" y="504"/>
                    <a:pt x="25202" y="504"/>
                  </a:cubicBezTo>
                  <a:cubicBezTo>
                    <a:pt x="25170" y="504"/>
                    <a:pt x="25139" y="503"/>
                    <a:pt x="25108" y="500"/>
                  </a:cubicBezTo>
                  <a:cubicBezTo>
                    <a:pt x="25062" y="568"/>
                    <a:pt x="24994" y="614"/>
                    <a:pt x="24902" y="637"/>
                  </a:cubicBezTo>
                  <a:cubicBezTo>
                    <a:pt x="24834" y="659"/>
                    <a:pt x="24765" y="659"/>
                    <a:pt x="24697" y="659"/>
                  </a:cubicBezTo>
                  <a:cubicBezTo>
                    <a:pt x="24606" y="682"/>
                    <a:pt x="24514" y="705"/>
                    <a:pt x="24446" y="728"/>
                  </a:cubicBezTo>
                  <a:cubicBezTo>
                    <a:pt x="24256" y="791"/>
                    <a:pt x="24058" y="805"/>
                    <a:pt x="23862" y="805"/>
                  </a:cubicBezTo>
                  <a:cubicBezTo>
                    <a:pt x="23705" y="805"/>
                    <a:pt x="23548" y="796"/>
                    <a:pt x="23396" y="796"/>
                  </a:cubicBezTo>
                  <a:cubicBezTo>
                    <a:pt x="23168" y="796"/>
                    <a:pt x="22939" y="796"/>
                    <a:pt x="22711" y="819"/>
                  </a:cubicBezTo>
                  <a:cubicBezTo>
                    <a:pt x="22574" y="819"/>
                    <a:pt x="22437" y="842"/>
                    <a:pt x="22300" y="888"/>
                  </a:cubicBezTo>
                  <a:cubicBezTo>
                    <a:pt x="22007" y="964"/>
                    <a:pt x="21720" y="977"/>
                    <a:pt x="21433" y="977"/>
                  </a:cubicBezTo>
                  <a:cubicBezTo>
                    <a:pt x="21296" y="977"/>
                    <a:pt x="21159" y="974"/>
                    <a:pt x="21021" y="974"/>
                  </a:cubicBezTo>
                  <a:cubicBezTo>
                    <a:pt x="20931" y="974"/>
                    <a:pt x="20840" y="975"/>
                    <a:pt x="20748" y="979"/>
                  </a:cubicBezTo>
                  <a:cubicBezTo>
                    <a:pt x="20566" y="979"/>
                    <a:pt x="20360" y="979"/>
                    <a:pt x="20178" y="1002"/>
                  </a:cubicBezTo>
                  <a:cubicBezTo>
                    <a:pt x="20041" y="1002"/>
                    <a:pt x="19881" y="1025"/>
                    <a:pt x="19744" y="1070"/>
                  </a:cubicBezTo>
                  <a:cubicBezTo>
                    <a:pt x="19450" y="1151"/>
                    <a:pt x="19151" y="1165"/>
                    <a:pt x="18850" y="1165"/>
                  </a:cubicBezTo>
                  <a:cubicBezTo>
                    <a:pt x="18699" y="1165"/>
                    <a:pt x="18548" y="1162"/>
                    <a:pt x="18396" y="1162"/>
                  </a:cubicBezTo>
                  <a:cubicBezTo>
                    <a:pt x="18169" y="1162"/>
                    <a:pt x="17941" y="1169"/>
                    <a:pt x="17712" y="1207"/>
                  </a:cubicBezTo>
                  <a:cubicBezTo>
                    <a:pt x="17530" y="1230"/>
                    <a:pt x="17324" y="1298"/>
                    <a:pt x="17142" y="1298"/>
                  </a:cubicBezTo>
                  <a:cubicBezTo>
                    <a:pt x="17051" y="1298"/>
                    <a:pt x="16982" y="1298"/>
                    <a:pt x="16914" y="1321"/>
                  </a:cubicBezTo>
                  <a:cubicBezTo>
                    <a:pt x="16850" y="1321"/>
                    <a:pt x="16798" y="1410"/>
                    <a:pt x="16741" y="1410"/>
                  </a:cubicBezTo>
                  <a:cubicBezTo>
                    <a:pt x="16716" y="1410"/>
                    <a:pt x="16690" y="1393"/>
                    <a:pt x="16662" y="1344"/>
                  </a:cubicBezTo>
                  <a:cubicBezTo>
                    <a:pt x="16594" y="1321"/>
                    <a:pt x="16526" y="1321"/>
                    <a:pt x="16457" y="1321"/>
                  </a:cubicBezTo>
                  <a:cubicBezTo>
                    <a:pt x="16252" y="1344"/>
                    <a:pt x="16046" y="1344"/>
                    <a:pt x="15841" y="1344"/>
                  </a:cubicBezTo>
                  <a:cubicBezTo>
                    <a:pt x="15590" y="1336"/>
                    <a:pt x="15339" y="1334"/>
                    <a:pt x="15088" y="1334"/>
                  </a:cubicBezTo>
                  <a:cubicBezTo>
                    <a:pt x="14585" y="1334"/>
                    <a:pt x="14083" y="1344"/>
                    <a:pt x="13581" y="1344"/>
                  </a:cubicBezTo>
                  <a:cubicBezTo>
                    <a:pt x="13102" y="1321"/>
                    <a:pt x="12645" y="1321"/>
                    <a:pt x="12189" y="1207"/>
                  </a:cubicBezTo>
                  <a:cubicBezTo>
                    <a:pt x="11801" y="1162"/>
                    <a:pt x="11413" y="1162"/>
                    <a:pt x="11025" y="1139"/>
                  </a:cubicBezTo>
                  <a:cubicBezTo>
                    <a:pt x="10937" y="1144"/>
                    <a:pt x="10850" y="1147"/>
                    <a:pt x="10763" y="1147"/>
                  </a:cubicBezTo>
                  <a:cubicBezTo>
                    <a:pt x="10462" y="1147"/>
                    <a:pt x="10161" y="1113"/>
                    <a:pt x="9861" y="1025"/>
                  </a:cubicBezTo>
                  <a:cubicBezTo>
                    <a:pt x="9267" y="933"/>
                    <a:pt x="8674" y="979"/>
                    <a:pt x="8080" y="956"/>
                  </a:cubicBezTo>
                  <a:cubicBezTo>
                    <a:pt x="7937" y="966"/>
                    <a:pt x="7794" y="976"/>
                    <a:pt x="7651" y="976"/>
                  </a:cubicBezTo>
                  <a:cubicBezTo>
                    <a:pt x="7475" y="976"/>
                    <a:pt x="7298" y="961"/>
                    <a:pt x="7122" y="910"/>
                  </a:cubicBezTo>
                  <a:cubicBezTo>
                    <a:pt x="7030" y="888"/>
                    <a:pt x="6939" y="865"/>
                    <a:pt x="6848" y="842"/>
                  </a:cubicBezTo>
                  <a:cubicBezTo>
                    <a:pt x="6619" y="819"/>
                    <a:pt x="6414" y="819"/>
                    <a:pt x="6186" y="819"/>
                  </a:cubicBezTo>
                  <a:cubicBezTo>
                    <a:pt x="6125" y="819"/>
                    <a:pt x="6064" y="809"/>
                    <a:pt x="6003" y="809"/>
                  </a:cubicBezTo>
                  <a:cubicBezTo>
                    <a:pt x="5973" y="809"/>
                    <a:pt x="5942" y="812"/>
                    <a:pt x="5912" y="819"/>
                  </a:cubicBezTo>
                  <a:cubicBezTo>
                    <a:pt x="5851" y="819"/>
                    <a:pt x="5800" y="809"/>
                    <a:pt x="5746" y="809"/>
                  </a:cubicBezTo>
                  <a:cubicBezTo>
                    <a:pt x="5719" y="809"/>
                    <a:pt x="5691" y="812"/>
                    <a:pt x="5661" y="819"/>
                  </a:cubicBezTo>
                  <a:cubicBezTo>
                    <a:pt x="5478" y="819"/>
                    <a:pt x="5318" y="796"/>
                    <a:pt x="5136" y="796"/>
                  </a:cubicBezTo>
                  <a:cubicBezTo>
                    <a:pt x="5038" y="796"/>
                    <a:pt x="4940" y="798"/>
                    <a:pt x="4842" y="798"/>
                  </a:cubicBezTo>
                  <a:cubicBezTo>
                    <a:pt x="4598" y="798"/>
                    <a:pt x="4353" y="787"/>
                    <a:pt x="4109" y="705"/>
                  </a:cubicBezTo>
                  <a:cubicBezTo>
                    <a:pt x="3857" y="637"/>
                    <a:pt x="3584" y="637"/>
                    <a:pt x="3310" y="614"/>
                  </a:cubicBezTo>
                  <a:cubicBezTo>
                    <a:pt x="3241" y="614"/>
                    <a:pt x="3150" y="591"/>
                    <a:pt x="3059" y="591"/>
                  </a:cubicBezTo>
                  <a:cubicBezTo>
                    <a:pt x="2876" y="545"/>
                    <a:pt x="2716" y="500"/>
                    <a:pt x="2534" y="477"/>
                  </a:cubicBezTo>
                  <a:cubicBezTo>
                    <a:pt x="2237" y="431"/>
                    <a:pt x="1917" y="431"/>
                    <a:pt x="1598" y="431"/>
                  </a:cubicBezTo>
                  <a:cubicBezTo>
                    <a:pt x="1324" y="431"/>
                    <a:pt x="1073" y="408"/>
                    <a:pt x="799" y="340"/>
                  </a:cubicBezTo>
                  <a:cubicBezTo>
                    <a:pt x="708" y="317"/>
                    <a:pt x="616" y="306"/>
                    <a:pt x="525" y="306"/>
                  </a:cubicBezTo>
                  <a:cubicBezTo>
                    <a:pt x="434" y="306"/>
                    <a:pt x="342" y="317"/>
                    <a:pt x="251" y="340"/>
                  </a:cubicBezTo>
                  <a:cubicBezTo>
                    <a:pt x="137" y="408"/>
                    <a:pt x="23" y="500"/>
                    <a:pt x="0" y="659"/>
                  </a:cubicBezTo>
                  <a:cubicBezTo>
                    <a:pt x="68" y="910"/>
                    <a:pt x="160" y="1162"/>
                    <a:pt x="274" y="1413"/>
                  </a:cubicBezTo>
                  <a:cubicBezTo>
                    <a:pt x="297" y="1481"/>
                    <a:pt x="342" y="1572"/>
                    <a:pt x="342" y="1664"/>
                  </a:cubicBezTo>
                  <a:cubicBezTo>
                    <a:pt x="365" y="2326"/>
                    <a:pt x="662" y="2691"/>
                    <a:pt x="1347" y="2782"/>
                  </a:cubicBezTo>
                  <a:cubicBezTo>
                    <a:pt x="1598" y="2828"/>
                    <a:pt x="1872" y="2873"/>
                    <a:pt x="2100" y="3056"/>
                  </a:cubicBezTo>
                  <a:cubicBezTo>
                    <a:pt x="2174" y="3147"/>
                    <a:pt x="2263" y="3169"/>
                    <a:pt x="2357" y="3169"/>
                  </a:cubicBezTo>
                  <a:cubicBezTo>
                    <a:pt x="2448" y="3169"/>
                    <a:pt x="2544" y="3148"/>
                    <a:pt x="2636" y="3148"/>
                  </a:cubicBezTo>
                  <a:cubicBezTo>
                    <a:pt x="2713" y="3148"/>
                    <a:pt x="2787" y="3163"/>
                    <a:pt x="2853" y="3216"/>
                  </a:cubicBezTo>
                  <a:cubicBezTo>
                    <a:pt x="3376" y="3216"/>
                    <a:pt x="3850" y="3446"/>
                    <a:pt x="4358" y="3446"/>
                  </a:cubicBezTo>
                  <a:cubicBezTo>
                    <a:pt x="4448" y="3446"/>
                    <a:pt x="4540" y="3438"/>
                    <a:pt x="4634" y="3421"/>
                  </a:cubicBezTo>
                  <a:cubicBezTo>
                    <a:pt x="4780" y="3491"/>
                    <a:pt x="4931" y="3510"/>
                    <a:pt x="5083" y="3510"/>
                  </a:cubicBezTo>
                  <a:cubicBezTo>
                    <a:pt x="5257" y="3510"/>
                    <a:pt x="5433" y="3485"/>
                    <a:pt x="5608" y="3485"/>
                  </a:cubicBezTo>
                  <a:cubicBezTo>
                    <a:pt x="5780" y="3485"/>
                    <a:pt x="5952" y="3509"/>
                    <a:pt x="6117" y="3604"/>
                  </a:cubicBezTo>
                  <a:lnTo>
                    <a:pt x="6163" y="3649"/>
                  </a:lnTo>
                  <a:lnTo>
                    <a:pt x="6231" y="3627"/>
                  </a:lnTo>
                  <a:cubicBezTo>
                    <a:pt x="7416" y="3691"/>
                    <a:pt x="8601" y="3710"/>
                    <a:pt x="9787" y="3710"/>
                  </a:cubicBezTo>
                  <a:cubicBezTo>
                    <a:pt x="11433" y="3710"/>
                    <a:pt x="13079" y="3674"/>
                    <a:pt x="14725" y="3674"/>
                  </a:cubicBezTo>
                  <a:cubicBezTo>
                    <a:pt x="16071" y="3674"/>
                    <a:pt x="17417" y="3698"/>
                    <a:pt x="18762" y="3786"/>
                  </a:cubicBezTo>
                  <a:lnTo>
                    <a:pt x="20908" y="3786"/>
                  </a:lnTo>
                  <a:cubicBezTo>
                    <a:pt x="21022" y="3718"/>
                    <a:pt x="21136" y="3672"/>
                    <a:pt x="21273" y="3604"/>
                  </a:cubicBezTo>
                  <a:cubicBezTo>
                    <a:pt x="21431" y="3509"/>
                    <a:pt x="21602" y="3485"/>
                    <a:pt x="21779" y="3485"/>
                  </a:cubicBezTo>
                  <a:cubicBezTo>
                    <a:pt x="21957" y="3485"/>
                    <a:pt x="22141" y="3510"/>
                    <a:pt x="22320" y="3510"/>
                  </a:cubicBezTo>
                  <a:cubicBezTo>
                    <a:pt x="22478" y="3510"/>
                    <a:pt x="22633" y="3491"/>
                    <a:pt x="22780" y="3421"/>
                  </a:cubicBezTo>
                  <a:cubicBezTo>
                    <a:pt x="23716" y="3216"/>
                    <a:pt x="24697" y="3307"/>
                    <a:pt x="25633" y="3033"/>
                  </a:cubicBezTo>
                  <a:cubicBezTo>
                    <a:pt x="25724" y="2960"/>
                    <a:pt x="25826" y="2946"/>
                    <a:pt x="25931" y="2946"/>
                  </a:cubicBezTo>
                  <a:cubicBezTo>
                    <a:pt x="26000" y="2946"/>
                    <a:pt x="26071" y="2952"/>
                    <a:pt x="26140" y="2952"/>
                  </a:cubicBezTo>
                  <a:cubicBezTo>
                    <a:pt x="26226" y="2952"/>
                    <a:pt x="26310" y="2942"/>
                    <a:pt x="26386" y="2896"/>
                  </a:cubicBezTo>
                  <a:cubicBezTo>
                    <a:pt x="26455" y="2873"/>
                    <a:pt x="26500" y="2851"/>
                    <a:pt x="26569" y="2851"/>
                  </a:cubicBezTo>
                  <a:cubicBezTo>
                    <a:pt x="26797" y="2736"/>
                    <a:pt x="27071" y="2828"/>
                    <a:pt x="27299" y="2691"/>
                  </a:cubicBezTo>
                  <a:lnTo>
                    <a:pt x="27368" y="2668"/>
                  </a:lnTo>
                  <a:lnTo>
                    <a:pt x="27459" y="2668"/>
                  </a:lnTo>
                  <a:cubicBezTo>
                    <a:pt x="27733" y="2463"/>
                    <a:pt x="28098" y="2463"/>
                    <a:pt x="28395" y="2348"/>
                  </a:cubicBezTo>
                  <a:cubicBezTo>
                    <a:pt x="28874" y="1755"/>
                    <a:pt x="28988" y="979"/>
                    <a:pt x="29308" y="317"/>
                  </a:cubicBezTo>
                  <a:cubicBezTo>
                    <a:pt x="29354" y="54"/>
                    <a:pt x="29233" y="1"/>
                    <a:pt x="29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279;p55"/>
            <p:cNvSpPr/>
            <p:nvPr/>
          </p:nvSpPr>
          <p:spPr>
            <a:xfrm rot="588520">
              <a:off x="7012216" y="4201660"/>
              <a:ext cx="36914" cy="6918"/>
            </a:xfrm>
            <a:custGeom>
              <a:avLst/>
              <a:gdLst/>
              <a:ahLst/>
              <a:cxnLst/>
              <a:rect l="l" t="t" r="r" b="b"/>
              <a:pathLst>
                <a:path w="1302" h="244" extrusionOk="0">
                  <a:moveTo>
                    <a:pt x="703" y="1"/>
                  </a:moveTo>
                  <a:cubicBezTo>
                    <a:pt x="463" y="1"/>
                    <a:pt x="225" y="35"/>
                    <a:pt x="1" y="184"/>
                  </a:cubicBezTo>
                  <a:cubicBezTo>
                    <a:pt x="20" y="183"/>
                    <a:pt x="40" y="183"/>
                    <a:pt x="60" y="183"/>
                  </a:cubicBezTo>
                  <a:cubicBezTo>
                    <a:pt x="283" y="183"/>
                    <a:pt x="516" y="243"/>
                    <a:pt x="742" y="243"/>
                  </a:cubicBezTo>
                  <a:cubicBezTo>
                    <a:pt x="938" y="243"/>
                    <a:pt x="1129" y="197"/>
                    <a:pt x="1302" y="25"/>
                  </a:cubicBezTo>
                  <a:cubicBezTo>
                    <a:pt x="1105" y="25"/>
                    <a:pt x="903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280;p55"/>
            <p:cNvSpPr/>
            <p:nvPr/>
          </p:nvSpPr>
          <p:spPr>
            <a:xfrm rot="588520">
              <a:off x="7048619" y="4202480"/>
              <a:ext cx="21406" cy="15849"/>
            </a:xfrm>
            <a:custGeom>
              <a:avLst/>
              <a:gdLst/>
              <a:ahLst/>
              <a:cxnLst/>
              <a:rect l="l" t="t" r="r" b="b"/>
              <a:pathLst>
                <a:path w="755" h="559" extrusionOk="0">
                  <a:moveTo>
                    <a:pt x="544" y="0"/>
                  </a:moveTo>
                  <a:cubicBezTo>
                    <a:pt x="351" y="0"/>
                    <a:pt x="169" y="36"/>
                    <a:pt x="1" y="171"/>
                  </a:cubicBezTo>
                  <a:cubicBezTo>
                    <a:pt x="138" y="285"/>
                    <a:pt x="252" y="422"/>
                    <a:pt x="389" y="559"/>
                  </a:cubicBezTo>
                  <a:cubicBezTo>
                    <a:pt x="343" y="262"/>
                    <a:pt x="640" y="193"/>
                    <a:pt x="754" y="11"/>
                  </a:cubicBezTo>
                  <a:cubicBezTo>
                    <a:pt x="683" y="5"/>
                    <a:pt x="613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281;p55"/>
            <p:cNvSpPr/>
            <p:nvPr/>
          </p:nvSpPr>
          <p:spPr>
            <a:xfrm rot="588520">
              <a:off x="6628345" y="2936008"/>
              <a:ext cx="5188" cy="2920"/>
            </a:xfrm>
            <a:custGeom>
              <a:avLst/>
              <a:gdLst/>
              <a:ahLst/>
              <a:cxnLst/>
              <a:rect l="l" t="t" r="r" b="b"/>
              <a:pathLst>
                <a:path w="183" h="103" extrusionOk="0">
                  <a:moveTo>
                    <a:pt x="0" y="0"/>
                  </a:moveTo>
                  <a:cubicBezTo>
                    <a:pt x="34" y="69"/>
                    <a:pt x="63" y="103"/>
                    <a:pt x="91" y="103"/>
                  </a:cubicBezTo>
                  <a:cubicBezTo>
                    <a:pt x="120" y="103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282;p55"/>
            <p:cNvSpPr/>
            <p:nvPr/>
          </p:nvSpPr>
          <p:spPr>
            <a:xfrm rot="588520">
              <a:off x="6634118" y="2931761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0"/>
                  </a:moveTo>
                  <a:cubicBezTo>
                    <a:pt x="115" y="69"/>
                    <a:pt x="69" y="115"/>
                    <a:pt x="1" y="183"/>
                  </a:cubicBezTo>
                  <a:cubicBezTo>
                    <a:pt x="69" y="115"/>
                    <a:pt x="115" y="69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283;p55"/>
            <p:cNvSpPr/>
            <p:nvPr/>
          </p:nvSpPr>
          <p:spPr>
            <a:xfrm rot="588520">
              <a:off x="7108700" y="4214082"/>
              <a:ext cx="2608" cy="260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0"/>
                  </a:moveTo>
                  <a:lnTo>
                    <a:pt x="1" y="46"/>
                  </a:lnTo>
                  <a:lnTo>
                    <a:pt x="92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284;p55"/>
            <p:cNvSpPr/>
            <p:nvPr/>
          </p:nvSpPr>
          <p:spPr>
            <a:xfrm rot="588520">
              <a:off x="6949572" y="4203963"/>
              <a:ext cx="5188" cy="10320"/>
            </a:xfrm>
            <a:custGeom>
              <a:avLst/>
              <a:gdLst/>
              <a:ahLst/>
              <a:cxnLst/>
              <a:rect l="l" t="t" r="r" b="b"/>
              <a:pathLst>
                <a:path w="183" h="364" extrusionOk="0">
                  <a:moveTo>
                    <a:pt x="74" y="1"/>
                  </a:moveTo>
                  <a:cubicBezTo>
                    <a:pt x="46" y="1"/>
                    <a:pt x="21" y="13"/>
                    <a:pt x="0" y="44"/>
                  </a:cubicBezTo>
                  <a:cubicBezTo>
                    <a:pt x="0" y="135"/>
                    <a:pt x="23" y="250"/>
                    <a:pt x="23" y="364"/>
                  </a:cubicBezTo>
                  <a:cubicBezTo>
                    <a:pt x="160" y="295"/>
                    <a:pt x="160" y="181"/>
                    <a:pt x="183" y="44"/>
                  </a:cubicBezTo>
                  <a:cubicBezTo>
                    <a:pt x="145" y="19"/>
                    <a:pt x="10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285;p55"/>
            <p:cNvSpPr/>
            <p:nvPr/>
          </p:nvSpPr>
          <p:spPr>
            <a:xfrm rot="588520">
              <a:off x="6950485" y="4202369"/>
              <a:ext cx="5188" cy="2949"/>
            </a:xfrm>
            <a:custGeom>
              <a:avLst/>
              <a:gdLst/>
              <a:ahLst/>
              <a:cxnLst/>
              <a:rect l="l" t="t" r="r" b="b"/>
              <a:pathLst>
                <a:path w="183" h="104" extrusionOk="0">
                  <a:moveTo>
                    <a:pt x="92" y="0"/>
                  </a:moveTo>
                  <a:cubicBezTo>
                    <a:pt x="63" y="0"/>
                    <a:pt x="34" y="35"/>
                    <a:pt x="0" y="103"/>
                  </a:cubicBezTo>
                  <a:cubicBezTo>
                    <a:pt x="15" y="96"/>
                    <a:pt x="33" y="93"/>
                    <a:pt x="53" y="93"/>
                  </a:cubicBezTo>
                  <a:cubicBezTo>
                    <a:pt x="92" y="93"/>
                    <a:pt x="137" y="103"/>
                    <a:pt x="183" y="103"/>
                  </a:cubicBezTo>
                  <a:cubicBezTo>
                    <a:pt x="149" y="35"/>
                    <a:pt x="120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286;p55"/>
            <p:cNvSpPr/>
            <p:nvPr/>
          </p:nvSpPr>
          <p:spPr>
            <a:xfrm rot="588520">
              <a:off x="6862274" y="4153947"/>
              <a:ext cx="3260" cy="3090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85" y="1"/>
                  </a:moveTo>
                  <a:cubicBezTo>
                    <a:pt x="71" y="1"/>
                    <a:pt x="51" y="13"/>
                    <a:pt x="24" y="40"/>
                  </a:cubicBezTo>
                  <a:cubicBezTo>
                    <a:pt x="1" y="40"/>
                    <a:pt x="24" y="86"/>
                    <a:pt x="24" y="109"/>
                  </a:cubicBezTo>
                  <a:cubicBezTo>
                    <a:pt x="69" y="86"/>
                    <a:pt x="92" y="86"/>
                    <a:pt x="115" y="86"/>
                  </a:cubicBezTo>
                  <a:cubicBezTo>
                    <a:pt x="115" y="3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287;p55"/>
            <p:cNvSpPr/>
            <p:nvPr/>
          </p:nvSpPr>
          <p:spPr>
            <a:xfrm rot="588520">
              <a:off x="6614858" y="4107595"/>
              <a:ext cx="1985" cy="2608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46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9" y="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288;p55"/>
            <p:cNvSpPr/>
            <p:nvPr/>
          </p:nvSpPr>
          <p:spPr>
            <a:xfrm rot="588520">
              <a:off x="7034507" y="3289954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83"/>
                  </a:moveTo>
                  <a:lnTo>
                    <a:pt x="183" y="1"/>
                  </a:lnTo>
                  <a:lnTo>
                    <a:pt x="1" y="1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289;p55"/>
            <p:cNvSpPr/>
            <p:nvPr/>
          </p:nvSpPr>
          <p:spPr>
            <a:xfrm rot="588520">
              <a:off x="7044704" y="3291717"/>
              <a:ext cx="5217" cy="521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84" y="183"/>
                  </a:lnTo>
                  <a:cubicBezTo>
                    <a:pt x="184" y="115"/>
                    <a:pt x="184" y="69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290;p55"/>
            <p:cNvSpPr/>
            <p:nvPr/>
          </p:nvSpPr>
          <p:spPr>
            <a:xfrm rot="588520">
              <a:off x="6771379" y="3078222"/>
              <a:ext cx="10377" cy="8988"/>
            </a:xfrm>
            <a:custGeom>
              <a:avLst/>
              <a:gdLst/>
              <a:ahLst/>
              <a:cxnLst/>
              <a:rect l="l" t="t" r="r" b="b"/>
              <a:pathLst>
                <a:path w="366" h="317" extrusionOk="0">
                  <a:moveTo>
                    <a:pt x="171" y="0"/>
                  </a:moveTo>
                  <a:cubicBezTo>
                    <a:pt x="104" y="0"/>
                    <a:pt x="47" y="57"/>
                    <a:pt x="0" y="134"/>
                  </a:cubicBezTo>
                  <a:cubicBezTo>
                    <a:pt x="69" y="202"/>
                    <a:pt x="115" y="248"/>
                    <a:pt x="183" y="317"/>
                  </a:cubicBezTo>
                  <a:cubicBezTo>
                    <a:pt x="274" y="248"/>
                    <a:pt x="366" y="157"/>
                    <a:pt x="274" y="43"/>
                  </a:cubicBezTo>
                  <a:cubicBezTo>
                    <a:pt x="237" y="13"/>
                    <a:pt x="203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291;p55"/>
            <p:cNvSpPr/>
            <p:nvPr/>
          </p:nvSpPr>
          <p:spPr>
            <a:xfrm rot="588520">
              <a:off x="6757391" y="3121381"/>
              <a:ext cx="6521" cy="15565"/>
            </a:xfrm>
            <a:custGeom>
              <a:avLst/>
              <a:gdLst/>
              <a:ahLst/>
              <a:cxnLst/>
              <a:rect l="l" t="t" r="r" b="b"/>
              <a:pathLst>
                <a:path w="230" h="549" extrusionOk="0">
                  <a:moveTo>
                    <a:pt x="206" y="1"/>
                  </a:moveTo>
                  <a:cubicBezTo>
                    <a:pt x="1" y="138"/>
                    <a:pt x="24" y="343"/>
                    <a:pt x="24" y="549"/>
                  </a:cubicBezTo>
                  <a:cubicBezTo>
                    <a:pt x="229" y="412"/>
                    <a:pt x="206" y="206"/>
                    <a:pt x="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292;p55"/>
            <p:cNvSpPr/>
            <p:nvPr/>
          </p:nvSpPr>
          <p:spPr>
            <a:xfrm rot="588520">
              <a:off x="6812468" y="4025913"/>
              <a:ext cx="147572" cy="126195"/>
            </a:xfrm>
            <a:custGeom>
              <a:avLst/>
              <a:gdLst/>
              <a:ahLst/>
              <a:cxnLst/>
              <a:rect l="l" t="t" r="r" b="b"/>
              <a:pathLst>
                <a:path w="5205" h="4451" extrusionOk="0">
                  <a:moveTo>
                    <a:pt x="2968" y="0"/>
                  </a:moveTo>
                  <a:cubicBezTo>
                    <a:pt x="2329" y="46"/>
                    <a:pt x="1690" y="69"/>
                    <a:pt x="1096" y="365"/>
                  </a:cubicBezTo>
                  <a:cubicBezTo>
                    <a:pt x="754" y="525"/>
                    <a:pt x="525" y="799"/>
                    <a:pt x="411" y="1164"/>
                  </a:cubicBezTo>
                  <a:cubicBezTo>
                    <a:pt x="0" y="2579"/>
                    <a:pt x="1142" y="4405"/>
                    <a:pt x="2374" y="4451"/>
                  </a:cubicBezTo>
                  <a:cubicBezTo>
                    <a:pt x="2922" y="4451"/>
                    <a:pt x="3379" y="4314"/>
                    <a:pt x="3858" y="4200"/>
                  </a:cubicBezTo>
                  <a:cubicBezTo>
                    <a:pt x="3949" y="4086"/>
                    <a:pt x="3995" y="3995"/>
                    <a:pt x="4086" y="3903"/>
                  </a:cubicBezTo>
                  <a:cubicBezTo>
                    <a:pt x="5205" y="2602"/>
                    <a:pt x="5136" y="1666"/>
                    <a:pt x="3881" y="479"/>
                  </a:cubicBezTo>
                  <a:cubicBezTo>
                    <a:pt x="3858" y="457"/>
                    <a:pt x="3858" y="434"/>
                    <a:pt x="3835" y="411"/>
                  </a:cubicBezTo>
                  <a:cubicBezTo>
                    <a:pt x="3538" y="274"/>
                    <a:pt x="3264" y="137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293;p55"/>
            <p:cNvSpPr/>
            <p:nvPr/>
          </p:nvSpPr>
          <p:spPr>
            <a:xfrm rot="588520">
              <a:off x="6995261" y="3944714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294;p55"/>
            <p:cNvSpPr/>
            <p:nvPr/>
          </p:nvSpPr>
          <p:spPr>
            <a:xfrm rot="588520">
              <a:off x="6949893" y="3938023"/>
              <a:ext cx="124295" cy="130816"/>
            </a:xfrm>
            <a:custGeom>
              <a:avLst/>
              <a:gdLst/>
              <a:ahLst/>
              <a:cxnLst/>
              <a:rect l="l" t="t" r="r" b="b"/>
              <a:pathLst>
                <a:path w="4384" h="4614" extrusionOk="0">
                  <a:moveTo>
                    <a:pt x="1439" y="0"/>
                  </a:moveTo>
                  <a:lnTo>
                    <a:pt x="1439" y="343"/>
                  </a:lnTo>
                  <a:cubicBezTo>
                    <a:pt x="1399" y="369"/>
                    <a:pt x="1366" y="380"/>
                    <a:pt x="1333" y="380"/>
                  </a:cubicBezTo>
                  <a:cubicBezTo>
                    <a:pt x="1309" y="380"/>
                    <a:pt x="1285" y="375"/>
                    <a:pt x="1256" y="365"/>
                  </a:cubicBezTo>
                  <a:cubicBezTo>
                    <a:pt x="1005" y="480"/>
                    <a:pt x="777" y="617"/>
                    <a:pt x="526" y="731"/>
                  </a:cubicBezTo>
                  <a:cubicBezTo>
                    <a:pt x="434" y="890"/>
                    <a:pt x="343" y="1027"/>
                    <a:pt x="183" y="1142"/>
                  </a:cubicBezTo>
                  <a:cubicBezTo>
                    <a:pt x="115" y="1552"/>
                    <a:pt x="46" y="1963"/>
                    <a:pt x="1" y="2374"/>
                  </a:cubicBezTo>
                  <a:cubicBezTo>
                    <a:pt x="69" y="2899"/>
                    <a:pt x="389" y="3333"/>
                    <a:pt x="526" y="3812"/>
                  </a:cubicBezTo>
                  <a:cubicBezTo>
                    <a:pt x="451" y="3801"/>
                    <a:pt x="357" y="3766"/>
                    <a:pt x="284" y="3766"/>
                  </a:cubicBezTo>
                  <a:cubicBezTo>
                    <a:pt x="201" y="3766"/>
                    <a:pt x="147" y="3812"/>
                    <a:pt x="183" y="3995"/>
                  </a:cubicBezTo>
                  <a:cubicBezTo>
                    <a:pt x="252" y="4337"/>
                    <a:pt x="549" y="4542"/>
                    <a:pt x="891" y="4611"/>
                  </a:cubicBezTo>
                  <a:cubicBezTo>
                    <a:pt x="901" y="4612"/>
                    <a:pt x="911" y="4613"/>
                    <a:pt x="920" y="4613"/>
                  </a:cubicBezTo>
                  <a:cubicBezTo>
                    <a:pt x="1051" y="4613"/>
                    <a:pt x="1052" y="4467"/>
                    <a:pt x="1074" y="4360"/>
                  </a:cubicBezTo>
                  <a:cubicBezTo>
                    <a:pt x="1188" y="4383"/>
                    <a:pt x="1325" y="4406"/>
                    <a:pt x="1439" y="4451"/>
                  </a:cubicBezTo>
                  <a:cubicBezTo>
                    <a:pt x="1730" y="4544"/>
                    <a:pt x="1994" y="4590"/>
                    <a:pt x="2240" y="4590"/>
                  </a:cubicBezTo>
                  <a:cubicBezTo>
                    <a:pt x="2840" y="4590"/>
                    <a:pt x="3326" y="4311"/>
                    <a:pt x="3813" y="3744"/>
                  </a:cubicBezTo>
                  <a:cubicBezTo>
                    <a:pt x="4383" y="3104"/>
                    <a:pt x="4315" y="2397"/>
                    <a:pt x="4155" y="1644"/>
                  </a:cubicBezTo>
                  <a:cubicBezTo>
                    <a:pt x="3721" y="913"/>
                    <a:pt x="3151" y="365"/>
                    <a:pt x="2283" y="206"/>
                  </a:cubicBezTo>
                  <a:cubicBezTo>
                    <a:pt x="2352" y="183"/>
                    <a:pt x="2420" y="183"/>
                    <a:pt x="2466" y="160"/>
                  </a:cubicBezTo>
                  <a:cubicBezTo>
                    <a:pt x="2534" y="92"/>
                    <a:pt x="2557" y="0"/>
                    <a:pt x="2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295;p55"/>
            <p:cNvSpPr/>
            <p:nvPr/>
          </p:nvSpPr>
          <p:spPr>
            <a:xfrm rot="588520">
              <a:off x="7014896" y="4093459"/>
              <a:ext cx="88033" cy="82929"/>
            </a:xfrm>
            <a:custGeom>
              <a:avLst/>
              <a:gdLst/>
              <a:ahLst/>
              <a:cxnLst/>
              <a:rect l="l" t="t" r="r" b="b"/>
              <a:pathLst>
                <a:path w="3105" h="2925" extrusionOk="0">
                  <a:moveTo>
                    <a:pt x="1675" y="1"/>
                  </a:moveTo>
                  <a:cubicBezTo>
                    <a:pt x="836" y="1"/>
                    <a:pt x="23" y="665"/>
                    <a:pt x="23" y="1372"/>
                  </a:cubicBezTo>
                  <a:cubicBezTo>
                    <a:pt x="0" y="2194"/>
                    <a:pt x="617" y="2925"/>
                    <a:pt x="1347" y="2925"/>
                  </a:cubicBezTo>
                  <a:cubicBezTo>
                    <a:pt x="2329" y="2925"/>
                    <a:pt x="2991" y="2285"/>
                    <a:pt x="3059" y="1304"/>
                  </a:cubicBezTo>
                  <a:cubicBezTo>
                    <a:pt x="3105" y="596"/>
                    <a:pt x="2534" y="26"/>
                    <a:pt x="1758" y="3"/>
                  </a:cubicBezTo>
                  <a:cubicBezTo>
                    <a:pt x="1730" y="1"/>
                    <a:pt x="1703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296;p55"/>
            <p:cNvSpPr/>
            <p:nvPr/>
          </p:nvSpPr>
          <p:spPr>
            <a:xfrm rot="588520">
              <a:off x="7130542" y="4050655"/>
              <a:ext cx="119730" cy="109892"/>
            </a:xfrm>
            <a:custGeom>
              <a:avLst/>
              <a:gdLst/>
              <a:ahLst/>
              <a:cxnLst/>
              <a:rect l="l" t="t" r="r" b="b"/>
              <a:pathLst>
                <a:path w="4223" h="3876" extrusionOk="0">
                  <a:moveTo>
                    <a:pt x="1943" y="1"/>
                  </a:moveTo>
                  <a:cubicBezTo>
                    <a:pt x="1599" y="1"/>
                    <a:pt x="1263" y="38"/>
                    <a:pt x="1027" y="325"/>
                  </a:cubicBezTo>
                  <a:cubicBezTo>
                    <a:pt x="0" y="1603"/>
                    <a:pt x="274" y="2950"/>
                    <a:pt x="1507" y="3521"/>
                  </a:cubicBezTo>
                  <a:cubicBezTo>
                    <a:pt x="1738" y="3777"/>
                    <a:pt x="1997" y="3875"/>
                    <a:pt x="2274" y="3875"/>
                  </a:cubicBezTo>
                  <a:cubicBezTo>
                    <a:pt x="2489" y="3875"/>
                    <a:pt x="2715" y="3816"/>
                    <a:pt x="2945" y="3726"/>
                  </a:cubicBezTo>
                  <a:cubicBezTo>
                    <a:pt x="3880" y="3498"/>
                    <a:pt x="4086" y="3224"/>
                    <a:pt x="4177" y="2334"/>
                  </a:cubicBezTo>
                  <a:cubicBezTo>
                    <a:pt x="4223" y="1923"/>
                    <a:pt x="3972" y="1580"/>
                    <a:pt x="4017" y="1170"/>
                  </a:cubicBezTo>
                  <a:cubicBezTo>
                    <a:pt x="3858" y="1101"/>
                    <a:pt x="3858" y="941"/>
                    <a:pt x="3835" y="804"/>
                  </a:cubicBezTo>
                  <a:lnTo>
                    <a:pt x="3310" y="439"/>
                  </a:lnTo>
                  <a:cubicBezTo>
                    <a:pt x="3264" y="234"/>
                    <a:pt x="3013" y="279"/>
                    <a:pt x="2922" y="120"/>
                  </a:cubicBezTo>
                  <a:cubicBezTo>
                    <a:pt x="2716" y="74"/>
                    <a:pt x="2511" y="5"/>
                    <a:pt x="2305" y="5"/>
                  </a:cubicBezTo>
                  <a:cubicBezTo>
                    <a:pt x="2186" y="5"/>
                    <a:pt x="2064" y="1"/>
                    <a:pt x="1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297;p55"/>
            <p:cNvSpPr/>
            <p:nvPr/>
          </p:nvSpPr>
          <p:spPr>
            <a:xfrm rot="588520">
              <a:off x="7108186" y="3922657"/>
              <a:ext cx="103570" cy="98977"/>
            </a:xfrm>
            <a:custGeom>
              <a:avLst/>
              <a:gdLst/>
              <a:ahLst/>
              <a:cxnLst/>
              <a:rect l="l" t="t" r="r" b="b"/>
              <a:pathLst>
                <a:path w="3653" h="3491" extrusionOk="0">
                  <a:moveTo>
                    <a:pt x="1415" y="0"/>
                  </a:moveTo>
                  <a:cubicBezTo>
                    <a:pt x="1278" y="137"/>
                    <a:pt x="1073" y="91"/>
                    <a:pt x="890" y="137"/>
                  </a:cubicBezTo>
                  <a:cubicBezTo>
                    <a:pt x="662" y="457"/>
                    <a:pt x="388" y="753"/>
                    <a:pt x="274" y="1119"/>
                  </a:cubicBezTo>
                  <a:cubicBezTo>
                    <a:pt x="114" y="1507"/>
                    <a:pt x="0" y="1895"/>
                    <a:pt x="160" y="2328"/>
                  </a:cubicBezTo>
                  <a:cubicBezTo>
                    <a:pt x="455" y="3089"/>
                    <a:pt x="982" y="3490"/>
                    <a:pt x="1647" y="3490"/>
                  </a:cubicBezTo>
                  <a:cubicBezTo>
                    <a:pt x="1961" y="3490"/>
                    <a:pt x="2305" y="3401"/>
                    <a:pt x="2671" y="3218"/>
                  </a:cubicBezTo>
                  <a:lnTo>
                    <a:pt x="2853" y="3218"/>
                  </a:lnTo>
                  <a:cubicBezTo>
                    <a:pt x="2922" y="2899"/>
                    <a:pt x="3333" y="2808"/>
                    <a:pt x="3378" y="2488"/>
                  </a:cubicBezTo>
                  <a:cubicBezTo>
                    <a:pt x="3652" y="1963"/>
                    <a:pt x="3561" y="1484"/>
                    <a:pt x="3196" y="1073"/>
                  </a:cubicBezTo>
                  <a:cubicBezTo>
                    <a:pt x="2739" y="502"/>
                    <a:pt x="2214" y="0"/>
                    <a:pt x="1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298;p55"/>
            <p:cNvSpPr/>
            <p:nvPr/>
          </p:nvSpPr>
          <p:spPr>
            <a:xfrm rot="588520">
              <a:off x="7181770" y="4034950"/>
              <a:ext cx="2608" cy="1956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299;p55"/>
            <p:cNvSpPr/>
            <p:nvPr/>
          </p:nvSpPr>
          <p:spPr>
            <a:xfrm rot="588520">
              <a:off x="7247348" y="409332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300;p55"/>
            <p:cNvSpPr/>
            <p:nvPr/>
          </p:nvSpPr>
          <p:spPr>
            <a:xfrm rot="588520">
              <a:off x="7247498" y="4091576"/>
              <a:ext cx="1956" cy="1956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3" y="69"/>
                    <a:pt x="46" y="46"/>
                    <a:pt x="69" y="46"/>
                  </a:cubicBezTo>
                  <a:cubicBezTo>
                    <a:pt x="69" y="23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301;p55"/>
            <p:cNvSpPr/>
            <p:nvPr/>
          </p:nvSpPr>
          <p:spPr>
            <a:xfrm rot="588520">
              <a:off x="6510674" y="3662373"/>
              <a:ext cx="144340" cy="158317"/>
            </a:xfrm>
            <a:custGeom>
              <a:avLst/>
              <a:gdLst/>
              <a:ahLst/>
              <a:cxnLst/>
              <a:rect l="l" t="t" r="r" b="b"/>
              <a:pathLst>
                <a:path w="5091" h="5584" extrusionOk="0">
                  <a:moveTo>
                    <a:pt x="2503" y="1"/>
                  </a:moveTo>
                  <a:cubicBezTo>
                    <a:pt x="2306" y="1"/>
                    <a:pt x="2112" y="12"/>
                    <a:pt x="1918" y="24"/>
                  </a:cubicBezTo>
                  <a:cubicBezTo>
                    <a:pt x="708" y="92"/>
                    <a:pt x="161" y="617"/>
                    <a:pt x="46" y="1895"/>
                  </a:cubicBezTo>
                  <a:cubicBezTo>
                    <a:pt x="24" y="2580"/>
                    <a:pt x="1" y="3242"/>
                    <a:pt x="183" y="3904"/>
                  </a:cubicBezTo>
                  <a:cubicBezTo>
                    <a:pt x="617" y="4383"/>
                    <a:pt x="891" y="5022"/>
                    <a:pt x="1507" y="5342"/>
                  </a:cubicBezTo>
                  <a:cubicBezTo>
                    <a:pt x="1848" y="5506"/>
                    <a:pt x="2203" y="5584"/>
                    <a:pt x="2547" y="5584"/>
                  </a:cubicBezTo>
                  <a:cubicBezTo>
                    <a:pt x="3358" y="5584"/>
                    <a:pt x="4113" y="5152"/>
                    <a:pt x="4497" y="4383"/>
                  </a:cubicBezTo>
                  <a:cubicBezTo>
                    <a:pt x="4703" y="3950"/>
                    <a:pt x="4817" y="3470"/>
                    <a:pt x="4931" y="3014"/>
                  </a:cubicBezTo>
                  <a:cubicBezTo>
                    <a:pt x="5091" y="1576"/>
                    <a:pt x="4474" y="594"/>
                    <a:pt x="3105" y="47"/>
                  </a:cubicBezTo>
                  <a:cubicBezTo>
                    <a:pt x="2900" y="12"/>
                    <a:pt x="2700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302;p55"/>
            <p:cNvSpPr/>
            <p:nvPr/>
          </p:nvSpPr>
          <p:spPr>
            <a:xfrm rot="588520">
              <a:off x="6384327" y="3803759"/>
              <a:ext cx="129455" cy="112614"/>
            </a:xfrm>
            <a:custGeom>
              <a:avLst/>
              <a:gdLst/>
              <a:ahLst/>
              <a:cxnLst/>
              <a:rect l="l" t="t" r="r" b="b"/>
              <a:pathLst>
                <a:path w="4566" h="3972" extrusionOk="0">
                  <a:moveTo>
                    <a:pt x="2238" y="0"/>
                  </a:moveTo>
                  <a:cubicBezTo>
                    <a:pt x="1987" y="46"/>
                    <a:pt x="1758" y="91"/>
                    <a:pt x="1530" y="137"/>
                  </a:cubicBezTo>
                  <a:cubicBezTo>
                    <a:pt x="594" y="320"/>
                    <a:pt x="92" y="890"/>
                    <a:pt x="24" y="1803"/>
                  </a:cubicBezTo>
                  <a:cubicBezTo>
                    <a:pt x="1" y="2100"/>
                    <a:pt x="47" y="2397"/>
                    <a:pt x="47" y="2716"/>
                  </a:cubicBezTo>
                  <a:cubicBezTo>
                    <a:pt x="514" y="3471"/>
                    <a:pt x="1095" y="3971"/>
                    <a:pt x="1900" y="3971"/>
                  </a:cubicBezTo>
                  <a:cubicBezTo>
                    <a:pt x="2117" y="3971"/>
                    <a:pt x="2351" y="3935"/>
                    <a:pt x="2603" y="3858"/>
                  </a:cubicBezTo>
                  <a:cubicBezTo>
                    <a:pt x="3082" y="3584"/>
                    <a:pt x="3516" y="3287"/>
                    <a:pt x="3881" y="2853"/>
                  </a:cubicBezTo>
                  <a:cubicBezTo>
                    <a:pt x="4566" y="2031"/>
                    <a:pt x="4360" y="936"/>
                    <a:pt x="3402" y="457"/>
                  </a:cubicBezTo>
                  <a:cubicBezTo>
                    <a:pt x="3037" y="274"/>
                    <a:pt x="2626" y="16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303;p55"/>
            <p:cNvSpPr/>
            <p:nvPr/>
          </p:nvSpPr>
          <p:spPr>
            <a:xfrm rot="588520">
              <a:off x="6348648" y="3664031"/>
              <a:ext cx="118454" cy="104987"/>
            </a:xfrm>
            <a:custGeom>
              <a:avLst/>
              <a:gdLst/>
              <a:ahLst/>
              <a:cxnLst/>
              <a:rect l="l" t="t" r="r" b="b"/>
              <a:pathLst>
                <a:path w="4178" h="3703" extrusionOk="0">
                  <a:moveTo>
                    <a:pt x="1711" y="1"/>
                  </a:moveTo>
                  <a:cubicBezTo>
                    <a:pt x="1468" y="1"/>
                    <a:pt x="1225" y="16"/>
                    <a:pt x="982" y="65"/>
                  </a:cubicBezTo>
                  <a:cubicBezTo>
                    <a:pt x="298" y="202"/>
                    <a:pt x="1" y="590"/>
                    <a:pt x="24" y="1275"/>
                  </a:cubicBezTo>
                  <a:cubicBezTo>
                    <a:pt x="47" y="1845"/>
                    <a:pt x="184" y="2370"/>
                    <a:pt x="480" y="2827"/>
                  </a:cubicBezTo>
                  <a:cubicBezTo>
                    <a:pt x="877" y="3429"/>
                    <a:pt x="1471" y="3703"/>
                    <a:pt x="2040" y="3703"/>
                  </a:cubicBezTo>
                  <a:cubicBezTo>
                    <a:pt x="2420" y="3703"/>
                    <a:pt x="2790" y="3580"/>
                    <a:pt x="3082" y="3352"/>
                  </a:cubicBezTo>
                  <a:cubicBezTo>
                    <a:pt x="3950" y="2690"/>
                    <a:pt x="4178" y="1685"/>
                    <a:pt x="3744" y="613"/>
                  </a:cubicBezTo>
                  <a:cubicBezTo>
                    <a:pt x="3584" y="88"/>
                    <a:pt x="3151" y="42"/>
                    <a:pt x="2694" y="42"/>
                  </a:cubicBezTo>
                  <a:cubicBezTo>
                    <a:pt x="2367" y="29"/>
                    <a:pt x="2039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304;p55"/>
            <p:cNvSpPr/>
            <p:nvPr/>
          </p:nvSpPr>
          <p:spPr>
            <a:xfrm rot="588520">
              <a:off x="6463296" y="3605927"/>
              <a:ext cx="1956" cy="1956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23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4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305;p55"/>
            <p:cNvSpPr/>
            <p:nvPr/>
          </p:nvSpPr>
          <p:spPr>
            <a:xfrm rot="588520">
              <a:off x="6336037" y="3938734"/>
              <a:ext cx="136571" cy="128576"/>
            </a:xfrm>
            <a:custGeom>
              <a:avLst/>
              <a:gdLst/>
              <a:ahLst/>
              <a:cxnLst/>
              <a:rect l="l" t="t" r="r" b="b"/>
              <a:pathLst>
                <a:path w="4817" h="4535" extrusionOk="0">
                  <a:moveTo>
                    <a:pt x="2585" y="0"/>
                  </a:moveTo>
                  <a:cubicBezTo>
                    <a:pt x="2109" y="0"/>
                    <a:pt x="1641" y="106"/>
                    <a:pt x="1164" y="294"/>
                  </a:cubicBezTo>
                  <a:cubicBezTo>
                    <a:pt x="662" y="476"/>
                    <a:pt x="594" y="1024"/>
                    <a:pt x="160" y="1253"/>
                  </a:cubicBezTo>
                  <a:cubicBezTo>
                    <a:pt x="137" y="1549"/>
                    <a:pt x="137" y="1846"/>
                    <a:pt x="137" y="2166"/>
                  </a:cubicBezTo>
                  <a:cubicBezTo>
                    <a:pt x="206" y="2554"/>
                    <a:pt x="0" y="3010"/>
                    <a:pt x="479" y="3261"/>
                  </a:cubicBezTo>
                  <a:cubicBezTo>
                    <a:pt x="502" y="3375"/>
                    <a:pt x="548" y="3444"/>
                    <a:pt x="662" y="3489"/>
                  </a:cubicBezTo>
                  <a:cubicBezTo>
                    <a:pt x="753" y="3604"/>
                    <a:pt x="822" y="3740"/>
                    <a:pt x="936" y="3832"/>
                  </a:cubicBezTo>
                  <a:cubicBezTo>
                    <a:pt x="1442" y="4227"/>
                    <a:pt x="1981" y="4535"/>
                    <a:pt x="2560" y="4535"/>
                  </a:cubicBezTo>
                  <a:cubicBezTo>
                    <a:pt x="2817" y="4535"/>
                    <a:pt x="3082" y="4474"/>
                    <a:pt x="3355" y="4334"/>
                  </a:cubicBezTo>
                  <a:cubicBezTo>
                    <a:pt x="4291" y="3832"/>
                    <a:pt x="4816" y="3512"/>
                    <a:pt x="4702" y="2051"/>
                  </a:cubicBezTo>
                  <a:cubicBezTo>
                    <a:pt x="4679" y="1983"/>
                    <a:pt x="4702" y="1892"/>
                    <a:pt x="4702" y="1800"/>
                  </a:cubicBezTo>
                  <a:cubicBezTo>
                    <a:pt x="4748" y="956"/>
                    <a:pt x="4268" y="499"/>
                    <a:pt x="3584" y="157"/>
                  </a:cubicBezTo>
                  <a:cubicBezTo>
                    <a:pt x="3565" y="163"/>
                    <a:pt x="3549" y="166"/>
                    <a:pt x="3533" y="166"/>
                  </a:cubicBezTo>
                  <a:cubicBezTo>
                    <a:pt x="3491" y="166"/>
                    <a:pt x="3457" y="145"/>
                    <a:pt x="3424" y="111"/>
                  </a:cubicBezTo>
                  <a:cubicBezTo>
                    <a:pt x="3139" y="36"/>
                    <a:pt x="2861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306;p55"/>
            <p:cNvSpPr/>
            <p:nvPr/>
          </p:nvSpPr>
          <p:spPr>
            <a:xfrm rot="588520">
              <a:off x="6332547" y="3754052"/>
              <a:ext cx="1956" cy="2637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307;p55"/>
            <p:cNvSpPr/>
            <p:nvPr/>
          </p:nvSpPr>
          <p:spPr>
            <a:xfrm rot="588520">
              <a:off x="6334060" y="3756958"/>
              <a:ext cx="1985" cy="1956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1" y="0"/>
                  </a:moveTo>
                  <a:lnTo>
                    <a:pt x="46" y="69"/>
                  </a:lnTo>
                  <a:lnTo>
                    <a:pt x="69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308;p55"/>
            <p:cNvSpPr/>
            <p:nvPr/>
          </p:nvSpPr>
          <p:spPr>
            <a:xfrm rot="588520">
              <a:off x="7165309" y="3747220"/>
              <a:ext cx="166965" cy="144056"/>
            </a:xfrm>
            <a:custGeom>
              <a:avLst/>
              <a:gdLst/>
              <a:ahLst/>
              <a:cxnLst/>
              <a:rect l="l" t="t" r="r" b="b"/>
              <a:pathLst>
                <a:path w="5889" h="5081" extrusionOk="0">
                  <a:moveTo>
                    <a:pt x="2234" y="0"/>
                  </a:moveTo>
                  <a:cubicBezTo>
                    <a:pt x="1997" y="0"/>
                    <a:pt x="1762" y="12"/>
                    <a:pt x="1529" y="47"/>
                  </a:cubicBezTo>
                  <a:cubicBezTo>
                    <a:pt x="1255" y="457"/>
                    <a:pt x="799" y="663"/>
                    <a:pt x="571" y="1119"/>
                  </a:cubicBezTo>
                  <a:cubicBezTo>
                    <a:pt x="0" y="2283"/>
                    <a:pt x="160" y="3311"/>
                    <a:pt x="913" y="4338"/>
                  </a:cubicBezTo>
                  <a:cubicBezTo>
                    <a:pt x="1294" y="4859"/>
                    <a:pt x="1728" y="5081"/>
                    <a:pt x="2291" y="5081"/>
                  </a:cubicBezTo>
                  <a:cubicBezTo>
                    <a:pt x="2369" y="5081"/>
                    <a:pt x="2450" y="5077"/>
                    <a:pt x="2534" y="5068"/>
                  </a:cubicBezTo>
                  <a:cubicBezTo>
                    <a:pt x="3926" y="4931"/>
                    <a:pt x="5889" y="3037"/>
                    <a:pt x="5067" y="1142"/>
                  </a:cubicBezTo>
                  <a:lnTo>
                    <a:pt x="5090" y="1142"/>
                  </a:lnTo>
                  <a:cubicBezTo>
                    <a:pt x="5090" y="1142"/>
                    <a:pt x="5067" y="1142"/>
                    <a:pt x="5067" y="1119"/>
                  </a:cubicBezTo>
                  <a:cubicBezTo>
                    <a:pt x="5067" y="1097"/>
                    <a:pt x="5090" y="1051"/>
                    <a:pt x="5090" y="1028"/>
                  </a:cubicBezTo>
                  <a:cubicBezTo>
                    <a:pt x="5067" y="960"/>
                    <a:pt x="5022" y="891"/>
                    <a:pt x="4976" y="823"/>
                  </a:cubicBezTo>
                  <a:cubicBezTo>
                    <a:pt x="4953" y="800"/>
                    <a:pt x="4930" y="777"/>
                    <a:pt x="4908" y="731"/>
                  </a:cubicBezTo>
                  <a:cubicBezTo>
                    <a:pt x="4839" y="686"/>
                    <a:pt x="4793" y="640"/>
                    <a:pt x="4725" y="594"/>
                  </a:cubicBezTo>
                  <a:cubicBezTo>
                    <a:pt x="4565" y="457"/>
                    <a:pt x="4405" y="389"/>
                    <a:pt x="4200" y="389"/>
                  </a:cubicBezTo>
                  <a:cubicBezTo>
                    <a:pt x="3949" y="229"/>
                    <a:pt x="3629" y="252"/>
                    <a:pt x="3401" y="47"/>
                  </a:cubicBezTo>
                  <a:cubicBezTo>
                    <a:pt x="3017" y="32"/>
                    <a:pt x="2624" y="0"/>
                    <a:pt x="2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309;p55"/>
            <p:cNvSpPr/>
            <p:nvPr/>
          </p:nvSpPr>
          <p:spPr>
            <a:xfrm rot="588520">
              <a:off x="7236886" y="3924246"/>
              <a:ext cx="52451" cy="53415"/>
            </a:xfrm>
            <a:custGeom>
              <a:avLst/>
              <a:gdLst/>
              <a:ahLst/>
              <a:cxnLst/>
              <a:rect l="l" t="t" r="r" b="b"/>
              <a:pathLst>
                <a:path w="1850" h="1884" extrusionOk="0">
                  <a:moveTo>
                    <a:pt x="852" y="0"/>
                  </a:moveTo>
                  <a:cubicBezTo>
                    <a:pt x="503" y="0"/>
                    <a:pt x="259" y="267"/>
                    <a:pt x="1" y="507"/>
                  </a:cubicBezTo>
                  <a:cubicBezTo>
                    <a:pt x="46" y="713"/>
                    <a:pt x="92" y="918"/>
                    <a:pt x="138" y="1147"/>
                  </a:cubicBezTo>
                  <a:cubicBezTo>
                    <a:pt x="206" y="1603"/>
                    <a:pt x="549" y="1808"/>
                    <a:pt x="937" y="1877"/>
                  </a:cubicBezTo>
                  <a:cubicBezTo>
                    <a:pt x="958" y="1882"/>
                    <a:pt x="980" y="1884"/>
                    <a:pt x="1002" y="1884"/>
                  </a:cubicBezTo>
                  <a:cubicBezTo>
                    <a:pt x="1310" y="1884"/>
                    <a:pt x="1673" y="1458"/>
                    <a:pt x="1758" y="1032"/>
                  </a:cubicBezTo>
                  <a:cubicBezTo>
                    <a:pt x="1850" y="576"/>
                    <a:pt x="1667" y="302"/>
                    <a:pt x="1233" y="97"/>
                  </a:cubicBezTo>
                  <a:cubicBezTo>
                    <a:pt x="1092" y="29"/>
                    <a:pt x="967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310;p55"/>
            <p:cNvSpPr/>
            <p:nvPr/>
          </p:nvSpPr>
          <p:spPr>
            <a:xfrm rot="588520">
              <a:off x="7239312" y="3934330"/>
              <a:ext cx="28" cy="68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311;p55"/>
            <p:cNvSpPr/>
            <p:nvPr/>
          </p:nvSpPr>
          <p:spPr>
            <a:xfrm rot="588520">
              <a:off x="7192125" y="3743259"/>
              <a:ext cx="10405" cy="10377"/>
            </a:xfrm>
            <a:custGeom>
              <a:avLst/>
              <a:gdLst/>
              <a:ahLst/>
              <a:cxnLst/>
              <a:rect l="l" t="t" r="r" b="b"/>
              <a:pathLst>
                <a:path w="367" h="366" extrusionOk="0">
                  <a:moveTo>
                    <a:pt x="366" y="0"/>
                  </a:moveTo>
                  <a:cubicBezTo>
                    <a:pt x="115" y="0"/>
                    <a:pt x="1" y="115"/>
                    <a:pt x="1" y="366"/>
                  </a:cubicBezTo>
                  <a:cubicBezTo>
                    <a:pt x="161" y="297"/>
                    <a:pt x="298" y="16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312;p55"/>
            <p:cNvSpPr/>
            <p:nvPr/>
          </p:nvSpPr>
          <p:spPr>
            <a:xfrm rot="588520">
              <a:off x="7189011" y="3886395"/>
              <a:ext cx="1956" cy="2637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46" y="1"/>
                  </a:moveTo>
                  <a:lnTo>
                    <a:pt x="0" y="92"/>
                  </a:lnTo>
                  <a:lnTo>
                    <a:pt x="69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313;p55"/>
            <p:cNvSpPr/>
            <p:nvPr/>
          </p:nvSpPr>
          <p:spPr>
            <a:xfrm rot="588520">
              <a:off x="7193791" y="3934752"/>
              <a:ext cx="2637" cy="2438"/>
            </a:xfrm>
            <a:custGeom>
              <a:avLst/>
              <a:gdLst/>
              <a:ahLst/>
              <a:cxnLst/>
              <a:rect l="l" t="t" r="r" b="b"/>
              <a:pathLst>
                <a:path w="93" h="86" extrusionOk="0">
                  <a:moveTo>
                    <a:pt x="34" y="0"/>
                  </a:moveTo>
                  <a:cubicBezTo>
                    <a:pt x="27" y="0"/>
                    <a:pt x="24" y="13"/>
                    <a:pt x="24" y="40"/>
                  </a:cubicBezTo>
                  <a:cubicBezTo>
                    <a:pt x="1" y="40"/>
                    <a:pt x="69" y="63"/>
                    <a:pt x="92" y="86"/>
                  </a:cubicBezTo>
                  <a:cubicBezTo>
                    <a:pt x="64" y="30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314;p55"/>
            <p:cNvSpPr/>
            <p:nvPr/>
          </p:nvSpPr>
          <p:spPr>
            <a:xfrm rot="588520">
              <a:off x="6855978" y="3702681"/>
              <a:ext cx="140456" cy="155057"/>
            </a:xfrm>
            <a:custGeom>
              <a:avLst/>
              <a:gdLst/>
              <a:ahLst/>
              <a:cxnLst/>
              <a:rect l="l" t="t" r="r" b="b"/>
              <a:pathLst>
                <a:path w="4954" h="5469" extrusionOk="0">
                  <a:moveTo>
                    <a:pt x="2032" y="1"/>
                  </a:moveTo>
                  <a:cubicBezTo>
                    <a:pt x="1050" y="138"/>
                    <a:pt x="411" y="572"/>
                    <a:pt x="365" y="1622"/>
                  </a:cubicBezTo>
                  <a:cubicBezTo>
                    <a:pt x="251" y="1827"/>
                    <a:pt x="137" y="2010"/>
                    <a:pt x="0" y="2192"/>
                  </a:cubicBezTo>
                  <a:cubicBezTo>
                    <a:pt x="137" y="2740"/>
                    <a:pt x="91" y="3333"/>
                    <a:pt x="297" y="3881"/>
                  </a:cubicBezTo>
                  <a:cubicBezTo>
                    <a:pt x="635" y="4812"/>
                    <a:pt x="1425" y="5469"/>
                    <a:pt x="2338" y="5469"/>
                  </a:cubicBezTo>
                  <a:cubicBezTo>
                    <a:pt x="2410" y="5469"/>
                    <a:pt x="2483" y="5465"/>
                    <a:pt x="2557" y="5456"/>
                  </a:cubicBezTo>
                  <a:cubicBezTo>
                    <a:pt x="3698" y="5296"/>
                    <a:pt x="4474" y="5023"/>
                    <a:pt x="4793" y="3721"/>
                  </a:cubicBezTo>
                  <a:cubicBezTo>
                    <a:pt x="4908" y="3265"/>
                    <a:pt x="4839" y="2808"/>
                    <a:pt x="4953" y="2375"/>
                  </a:cubicBezTo>
                  <a:cubicBezTo>
                    <a:pt x="4862" y="1234"/>
                    <a:pt x="4200" y="594"/>
                    <a:pt x="2716" y="184"/>
                  </a:cubicBezTo>
                  <a:cubicBezTo>
                    <a:pt x="2602" y="161"/>
                    <a:pt x="2465" y="161"/>
                    <a:pt x="2351" y="138"/>
                  </a:cubicBezTo>
                  <a:cubicBezTo>
                    <a:pt x="2237" y="138"/>
                    <a:pt x="2100" y="115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3315;p55"/>
            <p:cNvSpPr/>
            <p:nvPr/>
          </p:nvSpPr>
          <p:spPr>
            <a:xfrm rot="588520">
              <a:off x="6714519" y="3730716"/>
              <a:ext cx="102918" cy="98608"/>
            </a:xfrm>
            <a:custGeom>
              <a:avLst/>
              <a:gdLst/>
              <a:ahLst/>
              <a:cxnLst/>
              <a:rect l="l" t="t" r="r" b="b"/>
              <a:pathLst>
                <a:path w="3630" h="3478" extrusionOk="0">
                  <a:moveTo>
                    <a:pt x="2314" y="1"/>
                  </a:moveTo>
                  <a:cubicBezTo>
                    <a:pt x="2214" y="1"/>
                    <a:pt x="2105" y="5"/>
                    <a:pt x="1986" y="12"/>
                  </a:cubicBezTo>
                  <a:cubicBezTo>
                    <a:pt x="1872" y="35"/>
                    <a:pt x="1758" y="35"/>
                    <a:pt x="1644" y="35"/>
                  </a:cubicBezTo>
                  <a:cubicBezTo>
                    <a:pt x="1587" y="16"/>
                    <a:pt x="1535" y="5"/>
                    <a:pt x="1484" y="5"/>
                  </a:cubicBezTo>
                  <a:cubicBezTo>
                    <a:pt x="1413" y="5"/>
                    <a:pt x="1346" y="27"/>
                    <a:pt x="1279" y="80"/>
                  </a:cubicBezTo>
                  <a:cubicBezTo>
                    <a:pt x="800" y="126"/>
                    <a:pt x="457" y="400"/>
                    <a:pt x="183" y="788"/>
                  </a:cubicBezTo>
                  <a:cubicBezTo>
                    <a:pt x="275" y="1404"/>
                    <a:pt x="1" y="2089"/>
                    <a:pt x="548" y="2591"/>
                  </a:cubicBezTo>
                  <a:cubicBezTo>
                    <a:pt x="828" y="3168"/>
                    <a:pt x="1229" y="3478"/>
                    <a:pt x="1760" y="3478"/>
                  </a:cubicBezTo>
                  <a:cubicBezTo>
                    <a:pt x="1922" y="3478"/>
                    <a:pt x="2096" y="3449"/>
                    <a:pt x="2283" y="3390"/>
                  </a:cubicBezTo>
                  <a:cubicBezTo>
                    <a:pt x="2489" y="3322"/>
                    <a:pt x="2694" y="3322"/>
                    <a:pt x="2899" y="3299"/>
                  </a:cubicBezTo>
                  <a:cubicBezTo>
                    <a:pt x="3539" y="2934"/>
                    <a:pt x="3447" y="2272"/>
                    <a:pt x="3630" y="1701"/>
                  </a:cubicBezTo>
                  <a:cubicBezTo>
                    <a:pt x="3516" y="1541"/>
                    <a:pt x="3561" y="1359"/>
                    <a:pt x="3516" y="1199"/>
                  </a:cubicBezTo>
                  <a:cubicBezTo>
                    <a:pt x="3393" y="280"/>
                    <a:pt x="3161" y="1"/>
                    <a:pt x="2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3316;p55"/>
            <p:cNvSpPr/>
            <p:nvPr/>
          </p:nvSpPr>
          <p:spPr>
            <a:xfrm rot="588520">
              <a:off x="6877422" y="3909402"/>
              <a:ext cx="51175" cy="55258"/>
            </a:xfrm>
            <a:custGeom>
              <a:avLst/>
              <a:gdLst/>
              <a:ahLst/>
              <a:cxnLst/>
              <a:rect l="l" t="t" r="r" b="b"/>
              <a:pathLst>
                <a:path w="1805" h="1949" extrusionOk="0">
                  <a:moveTo>
                    <a:pt x="891" y="1"/>
                  </a:moveTo>
                  <a:cubicBezTo>
                    <a:pt x="868" y="46"/>
                    <a:pt x="868" y="92"/>
                    <a:pt x="868" y="115"/>
                  </a:cubicBezTo>
                  <a:lnTo>
                    <a:pt x="868" y="138"/>
                  </a:lnTo>
                  <a:cubicBezTo>
                    <a:pt x="161" y="366"/>
                    <a:pt x="1" y="640"/>
                    <a:pt x="229" y="1279"/>
                  </a:cubicBezTo>
                  <a:cubicBezTo>
                    <a:pt x="229" y="1370"/>
                    <a:pt x="275" y="1462"/>
                    <a:pt x="321" y="1553"/>
                  </a:cubicBezTo>
                  <a:cubicBezTo>
                    <a:pt x="516" y="1797"/>
                    <a:pt x="747" y="1949"/>
                    <a:pt x="1012" y="1949"/>
                  </a:cubicBezTo>
                  <a:cubicBezTo>
                    <a:pt x="1118" y="1949"/>
                    <a:pt x="1230" y="1925"/>
                    <a:pt x="1348" y="1872"/>
                  </a:cubicBezTo>
                  <a:cubicBezTo>
                    <a:pt x="1667" y="1690"/>
                    <a:pt x="1804" y="1142"/>
                    <a:pt x="1644" y="663"/>
                  </a:cubicBezTo>
                  <a:cubicBezTo>
                    <a:pt x="1599" y="526"/>
                    <a:pt x="1553" y="389"/>
                    <a:pt x="1416" y="320"/>
                  </a:cubicBezTo>
                  <a:cubicBezTo>
                    <a:pt x="1416" y="275"/>
                    <a:pt x="1393" y="206"/>
                    <a:pt x="1393" y="160"/>
                  </a:cubicBezTo>
                  <a:cubicBezTo>
                    <a:pt x="1279" y="160"/>
                    <a:pt x="1165" y="138"/>
                    <a:pt x="1051" y="138"/>
                  </a:cubicBezTo>
                  <a:cubicBezTo>
                    <a:pt x="982" y="92"/>
                    <a:pt x="937" y="46"/>
                    <a:pt x="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317;p55"/>
            <p:cNvSpPr/>
            <p:nvPr/>
          </p:nvSpPr>
          <p:spPr>
            <a:xfrm rot="588520">
              <a:off x="6705434" y="3870975"/>
              <a:ext cx="151456" cy="139974"/>
            </a:xfrm>
            <a:custGeom>
              <a:avLst/>
              <a:gdLst/>
              <a:ahLst/>
              <a:cxnLst/>
              <a:rect l="l" t="t" r="r" b="b"/>
              <a:pathLst>
                <a:path w="5342" h="4937" extrusionOk="0">
                  <a:moveTo>
                    <a:pt x="2867" y="0"/>
                  </a:moveTo>
                  <a:cubicBezTo>
                    <a:pt x="2551" y="0"/>
                    <a:pt x="2213" y="79"/>
                    <a:pt x="1850" y="238"/>
                  </a:cubicBezTo>
                  <a:cubicBezTo>
                    <a:pt x="1576" y="352"/>
                    <a:pt x="1370" y="603"/>
                    <a:pt x="1051" y="603"/>
                  </a:cubicBezTo>
                  <a:cubicBezTo>
                    <a:pt x="868" y="763"/>
                    <a:pt x="663" y="900"/>
                    <a:pt x="549" y="1105"/>
                  </a:cubicBezTo>
                  <a:cubicBezTo>
                    <a:pt x="1" y="2109"/>
                    <a:pt x="275" y="3456"/>
                    <a:pt x="1165" y="4232"/>
                  </a:cubicBezTo>
                  <a:cubicBezTo>
                    <a:pt x="1696" y="4703"/>
                    <a:pt x="2248" y="4936"/>
                    <a:pt x="2777" y="4936"/>
                  </a:cubicBezTo>
                  <a:cubicBezTo>
                    <a:pt x="3453" y="4936"/>
                    <a:pt x="4089" y="4554"/>
                    <a:pt x="4589" y="3798"/>
                  </a:cubicBezTo>
                  <a:cubicBezTo>
                    <a:pt x="4748" y="3593"/>
                    <a:pt x="4863" y="3342"/>
                    <a:pt x="5000" y="3114"/>
                  </a:cubicBezTo>
                  <a:cubicBezTo>
                    <a:pt x="5319" y="2589"/>
                    <a:pt x="5342" y="2041"/>
                    <a:pt x="4977" y="1493"/>
                  </a:cubicBezTo>
                  <a:cubicBezTo>
                    <a:pt x="4840" y="1310"/>
                    <a:pt x="4657" y="1151"/>
                    <a:pt x="4520" y="945"/>
                  </a:cubicBezTo>
                  <a:cubicBezTo>
                    <a:pt x="4047" y="320"/>
                    <a:pt x="35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318;p55"/>
            <p:cNvSpPr/>
            <p:nvPr/>
          </p:nvSpPr>
          <p:spPr>
            <a:xfrm rot="588520">
              <a:off x="7014945" y="3794485"/>
              <a:ext cx="115222" cy="120638"/>
            </a:xfrm>
            <a:custGeom>
              <a:avLst/>
              <a:gdLst/>
              <a:ahLst/>
              <a:cxnLst/>
              <a:rect l="l" t="t" r="r" b="b"/>
              <a:pathLst>
                <a:path w="4064" h="4255" extrusionOk="0">
                  <a:moveTo>
                    <a:pt x="366" y="1447"/>
                  </a:moveTo>
                  <a:cubicBezTo>
                    <a:pt x="320" y="1470"/>
                    <a:pt x="274" y="1470"/>
                    <a:pt x="229" y="1493"/>
                  </a:cubicBezTo>
                  <a:cubicBezTo>
                    <a:pt x="274" y="1470"/>
                    <a:pt x="320" y="1447"/>
                    <a:pt x="366" y="1447"/>
                  </a:cubicBezTo>
                  <a:close/>
                  <a:moveTo>
                    <a:pt x="1705" y="0"/>
                  </a:moveTo>
                  <a:cubicBezTo>
                    <a:pt x="1469" y="0"/>
                    <a:pt x="1225" y="44"/>
                    <a:pt x="982" y="55"/>
                  </a:cubicBezTo>
                  <a:cubicBezTo>
                    <a:pt x="868" y="237"/>
                    <a:pt x="617" y="306"/>
                    <a:pt x="594" y="557"/>
                  </a:cubicBezTo>
                  <a:cubicBezTo>
                    <a:pt x="320" y="808"/>
                    <a:pt x="206" y="1128"/>
                    <a:pt x="206" y="1493"/>
                  </a:cubicBezTo>
                  <a:cubicBezTo>
                    <a:pt x="0" y="1698"/>
                    <a:pt x="23" y="1904"/>
                    <a:pt x="206" y="2109"/>
                  </a:cubicBezTo>
                  <a:cubicBezTo>
                    <a:pt x="183" y="2269"/>
                    <a:pt x="137" y="2429"/>
                    <a:pt x="92" y="2566"/>
                  </a:cubicBezTo>
                  <a:cubicBezTo>
                    <a:pt x="343" y="2908"/>
                    <a:pt x="457" y="3319"/>
                    <a:pt x="594" y="3707"/>
                  </a:cubicBezTo>
                  <a:cubicBezTo>
                    <a:pt x="137" y="3889"/>
                    <a:pt x="480" y="4072"/>
                    <a:pt x="617" y="4255"/>
                  </a:cubicBezTo>
                  <a:cubicBezTo>
                    <a:pt x="662" y="4141"/>
                    <a:pt x="731" y="4004"/>
                    <a:pt x="799" y="3889"/>
                  </a:cubicBezTo>
                  <a:cubicBezTo>
                    <a:pt x="1095" y="4052"/>
                    <a:pt x="1400" y="4186"/>
                    <a:pt x="1720" y="4186"/>
                  </a:cubicBezTo>
                  <a:cubicBezTo>
                    <a:pt x="1895" y="4186"/>
                    <a:pt x="2075" y="4146"/>
                    <a:pt x="2260" y="4049"/>
                  </a:cubicBezTo>
                  <a:cubicBezTo>
                    <a:pt x="2306" y="4057"/>
                    <a:pt x="2354" y="4064"/>
                    <a:pt x="2401" y="4064"/>
                  </a:cubicBezTo>
                  <a:cubicBezTo>
                    <a:pt x="2496" y="4064"/>
                    <a:pt x="2587" y="4034"/>
                    <a:pt x="2648" y="3912"/>
                  </a:cubicBezTo>
                  <a:cubicBezTo>
                    <a:pt x="2876" y="3867"/>
                    <a:pt x="3082" y="3775"/>
                    <a:pt x="3173" y="3524"/>
                  </a:cubicBezTo>
                  <a:cubicBezTo>
                    <a:pt x="3538" y="3342"/>
                    <a:pt x="3607" y="2954"/>
                    <a:pt x="3744" y="2634"/>
                  </a:cubicBezTo>
                  <a:cubicBezTo>
                    <a:pt x="4063" y="1972"/>
                    <a:pt x="3789" y="1379"/>
                    <a:pt x="3515" y="785"/>
                  </a:cubicBezTo>
                  <a:cubicBezTo>
                    <a:pt x="3264" y="397"/>
                    <a:pt x="2831" y="352"/>
                    <a:pt x="2420" y="237"/>
                  </a:cubicBezTo>
                  <a:cubicBezTo>
                    <a:pt x="2196" y="49"/>
                    <a:pt x="1955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319;p55"/>
            <p:cNvSpPr/>
            <p:nvPr/>
          </p:nvSpPr>
          <p:spPr>
            <a:xfrm rot="588520">
              <a:off x="6553617" y="3837575"/>
              <a:ext cx="142752" cy="131355"/>
            </a:xfrm>
            <a:custGeom>
              <a:avLst/>
              <a:gdLst/>
              <a:ahLst/>
              <a:cxnLst/>
              <a:rect l="l" t="t" r="r" b="b"/>
              <a:pathLst>
                <a:path w="5035" h="4633" extrusionOk="0">
                  <a:moveTo>
                    <a:pt x="2704" y="1"/>
                  </a:moveTo>
                  <a:cubicBezTo>
                    <a:pt x="2685" y="1"/>
                    <a:pt x="2667" y="1"/>
                    <a:pt x="2649" y="1"/>
                  </a:cubicBezTo>
                  <a:cubicBezTo>
                    <a:pt x="2352" y="1"/>
                    <a:pt x="2055" y="70"/>
                    <a:pt x="1781" y="92"/>
                  </a:cubicBezTo>
                  <a:cubicBezTo>
                    <a:pt x="1256" y="115"/>
                    <a:pt x="1005" y="526"/>
                    <a:pt x="640" y="800"/>
                  </a:cubicBezTo>
                  <a:cubicBezTo>
                    <a:pt x="252" y="869"/>
                    <a:pt x="1" y="1051"/>
                    <a:pt x="115" y="1508"/>
                  </a:cubicBezTo>
                  <a:cubicBezTo>
                    <a:pt x="138" y="1576"/>
                    <a:pt x="138" y="1667"/>
                    <a:pt x="138" y="1759"/>
                  </a:cubicBezTo>
                  <a:cubicBezTo>
                    <a:pt x="138" y="1850"/>
                    <a:pt x="138" y="1941"/>
                    <a:pt x="115" y="2055"/>
                  </a:cubicBezTo>
                  <a:cubicBezTo>
                    <a:pt x="275" y="2968"/>
                    <a:pt x="640" y="3790"/>
                    <a:pt x="1416" y="4384"/>
                  </a:cubicBezTo>
                  <a:cubicBezTo>
                    <a:pt x="1507" y="4406"/>
                    <a:pt x="1599" y="4406"/>
                    <a:pt x="1667" y="4452"/>
                  </a:cubicBezTo>
                  <a:cubicBezTo>
                    <a:pt x="1928" y="4577"/>
                    <a:pt x="2196" y="4633"/>
                    <a:pt x="2460" y="4633"/>
                  </a:cubicBezTo>
                  <a:cubicBezTo>
                    <a:pt x="3792" y="4633"/>
                    <a:pt x="5034" y="3217"/>
                    <a:pt x="4863" y="2055"/>
                  </a:cubicBezTo>
                  <a:cubicBezTo>
                    <a:pt x="4840" y="1827"/>
                    <a:pt x="4863" y="1576"/>
                    <a:pt x="4863" y="1348"/>
                  </a:cubicBezTo>
                  <a:cubicBezTo>
                    <a:pt x="4325" y="608"/>
                    <a:pt x="3699" y="1"/>
                    <a:pt x="2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320;p55"/>
            <p:cNvSpPr/>
            <p:nvPr/>
          </p:nvSpPr>
          <p:spPr>
            <a:xfrm rot="588520">
              <a:off x="6520655" y="3971281"/>
              <a:ext cx="121034" cy="121828"/>
            </a:xfrm>
            <a:custGeom>
              <a:avLst/>
              <a:gdLst/>
              <a:ahLst/>
              <a:cxnLst/>
              <a:rect l="l" t="t" r="r" b="b"/>
              <a:pathLst>
                <a:path w="4269" h="4297" extrusionOk="0">
                  <a:moveTo>
                    <a:pt x="2173" y="1"/>
                  </a:moveTo>
                  <a:cubicBezTo>
                    <a:pt x="1917" y="1"/>
                    <a:pt x="1655" y="74"/>
                    <a:pt x="1393" y="110"/>
                  </a:cubicBezTo>
                  <a:cubicBezTo>
                    <a:pt x="1325" y="224"/>
                    <a:pt x="1210" y="270"/>
                    <a:pt x="1073" y="292"/>
                  </a:cubicBezTo>
                  <a:cubicBezTo>
                    <a:pt x="1005" y="475"/>
                    <a:pt x="868" y="589"/>
                    <a:pt x="685" y="658"/>
                  </a:cubicBezTo>
                  <a:cubicBezTo>
                    <a:pt x="663" y="1000"/>
                    <a:pt x="252" y="1160"/>
                    <a:pt x="252" y="1525"/>
                  </a:cubicBezTo>
                  <a:cubicBezTo>
                    <a:pt x="1" y="2347"/>
                    <a:pt x="46" y="2621"/>
                    <a:pt x="457" y="3054"/>
                  </a:cubicBezTo>
                  <a:cubicBezTo>
                    <a:pt x="911" y="3861"/>
                    <a:pt x="1378" y="4297"/>
                    <a:pt x="1984" y="4297"/>
                  </a:cubicBezTo>
                  <a:cubicBezTo>
                    <a:pt x="2201" y="4297"/>
                    <a:pt x="2436" y="4241"/>
                    <a:pt x="2694" y="4127"/>
                  </a:cubicBezTo>
                  <a:cubicBezTo>
                    <a:pt x="2719" y="4131"/>
                    <a:pt x="2744" y="4132"/>
                    <a:pt x="2768" y="4132"/>
                  </a:cubicBezTo>
                  <a:cubicBezTo>
                    <a:pt x="2895" y="4132"/>
                    <a:pt x="3002" y="4079"/>
                    <a:pt x="3059" y="3944"/>
                  </a:cubicBezTo>
                  <a:lnTo>
                    <a:pt x="3082" y="3944"/>
                  </a:lnTo>
                  <a:lnTo>
                    <a:pt x="3379" y="3853"/>
                  </a:lnTo>
                  <a:cubicBezTo>
                    <a:pt x="3493" y="3625"/>
                    <a:pt x="3767" y="3488"/>
                    <a:pt x="3790" y="3191"/>
                  </a:cubicBezTo>
                  <a:cubicBezTo>
                    <a:pt x="4018" y="2940"/>
                    <a:pt x="3972" y="2621"/>
                    <a:pt x="4018" y="2324"/>
                  </a:cubicBezTo>
                  <a:cubicBezTo>
                    <a:pt x="4269" y="1114"/>
                    <a:pt x="4018" y="703"/>
                    <a:pt x="2854" y="270"/>
                  </a:cubicBezTo>
                  <a:cubicBezTo>
                    <a:pt x="2636" y="62"/>
                    <a:pt x="240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321;p55"/>
            <p:cNvSpPr/>
            <p:nvPr/>
          </p:nvSpPr>
          <p:spPr>
            <a:xfrm rot="588520">
              <a:off x="6677745" y="4043666"/>
              <a:ext cx="105498" cy="88231"/>
            </a:xfrm>
            <a:custGeom>
              <a:avLst/>
              <a:gdLst/>
              <a:ahLst/>
              <a:cxnLst/>
              <a:rect l="l" t="t" r="r" b="b"/>
              <a:pathLst>
                <a:path w="3721" h="3112" extrusionOk="0">
                  <a:moveTo>
                    <a:pt x="1841" y="0"/>
                  </a:moveTo>
                  <a:cubicBezTo>
                    <a:pt x="1278" y="0"/>
                    <a:pt x="645" y="215"/>
                    <a:pt x="365" y="560"/>
                  </a:cubicBezTo>
                  <a:cubicBezTo>
                    <a:pt x="0" y="1016"/>
                    <a:pt x="0" y="1747"/>
                    <a:pt x="388" y="2432"/>
                  </a:cubicBezTo>
                  <a:cubicBezTo>
                    <a:pt x="434" y="2500"/>
                    <a:pt x="480" y="2591"/>
                    <a:pt x="525" y="2660"/>
                  </a:cubicBezTo>
                  <a:cubicBezTo>
                    <a:pt x="525" y="2774"/>
                    <a:pt x="525" y="2888"/>
                    <a:pt x="525" y="3025"/>
                  </a:cubicBezTo>
                  <a:lnTo>
                    <a:pt x="890" y="3025"/>
                  </a:lnTo>
                  <a:cubicBezTo>
                    <a:pt x="1038" y="3094"/>
                    <a:pt x="1186" y="3112"/>
                    <a:pt x="1333" y="3112"/>
                  </a:cubicBezTo>
                  <a:cubicBezTo>
                    <a:pt x="1495" y="3112"/>
                    <a:pt x="1656" y="3090"/>
                    <a:pt x="1817" y="3090"/>
                  </a:cubicBezTo>
                  <a:cubicBezTo>
                    <a:pt x="1851" y="3090"/>
                    <a:pt x="1884" y="3091"/>
                    <a:pt x="1918" y="3093"/>
                  </a:cubicBezTo>
                  <a:cubicBezTo>
                    <a:pt x="1963" y="3071"/>
                    <a:pt x="1986" y="3071"/>
                    <a:pt x="2032" y="3048"/>
                  </a:cubicBezTo>
                  <a:cubicBezTo>
                    <a:pt x="2082" y="3078"/>
                    <a:pt x="2127" y="3095"/>
                    <a:pt x="2172" y="3095"/>
                  </a:cubicBezTo>
                  <a:cubicBezTo>
                    <a:pt x="2230" y="3095"/>
                    <a:pt x="2287" y="3066"/>
                    <a:pt x="2351" y="3002"/>
                  </a:cubicBezTo>
                  <a:cubicBezTo>
                    <a:pt x="3538" y="2340"/>
                    <a:pt x="3721" y="1838"/>
                    <a:pt x="3264" y="628"/>
                  </a:cubicBezTo>
                  <a:cubicBezTo>
                    <a:pt x="3059" y="377"/>
                    <a:pt x="2762" y="217"/>
                    <a:pt x="2443" y="103"/>
                  </a:cubicBezTo>
                  <a:cubicBezTo>
                    <a:pt x="2270" y="33"/>
                    <a:pt x="2061" y="0"/>
                    <a:pt x="1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322;p55"/>
            <p:cNvSpPr/>
            <p:nvPr/>
          </p:nvSpPr>
          <p:spPr>
            <a:xfrm rot="588520">
              <a:off x="7054968" y="3926953"/>
              <a:ext cx="10405" cy="14034"/>
            </a:xfrm>
            <a:custGeom>
              <a:avLst/>
              <a:gdLst/>
              <a:ahLst/>
              <a:cxnLst/>
              <a:rect l="l" t="t" r="r" b="b"/>
              <a:pathLst>
                <a:path w="367" h="495" extrusionOk="0">
                  <a:moveTo>
                    <a:pt x="180" y="1"/>
                  </a:moveTo>
                  <a:cubicBezTo>
                    <a:pt x="81" y="1"/>
                    <a:pt x="43" y="63"/>
                    <a:pt x="24" y="142"/>
                  </a:cubicBezTo>
                  <a:cubicBezTo>
                    <a:pt x="1" y="256"/>
                    <a:pt x="24" y="393"/>
                    <a:pt x="138" y="462"/>
                  </a:cubicBezTo>
                  <a:cubicBezTo>
                    <a:pt x="168" y="484"/>
                    <a:pt x="199" y="495"/>
                    <a:pt x="227" y="495"/>
                  </a:cubicBezTo>
                  <a:cubicBezTo>
                    <a:pt x="282" y="495"/>
                    <a:pt x="328" y="454"/>
                    <a:pt x="343" y="393"/>
                  </a:cubicBezTo>
                  <a:cubicBezTo>
                    <a:pt x="366" y="233"/>
                    <a:pt x="366" y="96"/>
                    <a:pt x="229" y="5"/>
                  </a:cubicBezTo>
                  <a:cubicBezTo>
                    <a:pt x="211" y="2"/>
                    <a:pt x="195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323;p55"/>
            <p:cNvSpPr/>
            <p:nvPr/>
          </p:nvSpPr>
          <p:spPr>
            <a:xfrm rot="588520">
              <a:off x="6995261" y="3944714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324;p55"/>
            <p:cNvSpPr/>
            <p:nvPr/>
          </p:nvSpPr>
          <p:spPr>
            <a:xfrm rot="588520">
              <a:off x="6984762" y="3938880"/>
              <a:ext cx="11029" cy="4905"/>
            </a:xfrm>
            <a:custGeom>
              <a:avLst/>
              <a:gdLst/>
              <a:ahLst/>
              <a:cxnLst/>
              <a:rect l="l" t="t" r="r" b="b"/>
              <a:pathLst>
                <a:path w="389" h="173" extrusionOk="0">
                  <a:moveTo>
                    <a:pt x="123" y="1"/>
                  </a:moveTo>
                  <a:cubicBezTo>
                    <a:pt x="64" y="1"/>
                    <a:pt x="16" y="25"/>
                    <a:pt x="0" y="104"/>
                  </a:cubicBezTo>
                  <a:cubicBezTo>
                    <a:pt x="0" y="104"/>
                    <a:pt x="91" y="150"/>
                    <a:pt x="137" y="150"/>
                  </a:cubicBezTo>
                  <a:cubicBezTo>
                    <a:pt x="228" y="172"/>
                    <a:pt x="297" y="172"/>
                    <a:pt x="388" y="172"/>
                  </a:cubicBezTo>
                  <a:cubicBezTo>
                    <a:pt x="320" y="127"/>
                    <a:pt x="274" y="58"/>
                    <a:pt x="206" y="13"/>
                  </a:cubicBezTo>
                  <a:cubicBezTo>
                    <a:pt x="177" y="6"/>
                    <a:pt x="14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325;p55"/>
            <p:cNvSpPr/>
            <p:nvPr/>
          </p:nvSpPr>
          <p:spPr>
            <a:xfrm rot="588520">
              <a:off x="6998207" y="3928343"/>
              <a:ext cx="4536" cy="6691"/>
            </a:xfrm>
            <a:custGeom>
              <a:avLst/>
              <a:gdLst/>
              <a:ahLst/>
              <a:cxnLst/>
              <a:rect l="l" t="t" r="r" b="b"/>
              <a:pathLst>
                <a:path w="160" h="236" extrusionOk="0">
                  <a:moveTo>
                    <a:pt x="96" y="1"/>
                  </a:moveTo>
                  <a:cubicBezTo>
                    <a:pt x="93" y="1"/>
                    <a:pt x="91" y="3"/>
                    <a:pt x="91" y="7"/>
                  </a:cubicBezTo>
                  <a:cubicBezTo>
                    <a:pt x="23" y="7"/>
                    <a:pt x="0" y="53"/>
                    <a:pt x="23" y="121"/>
                  </a:cubicBezTo>
                  <a:cubicBezTo>
                    <a:pt x="69" y="167"/>
                    <a:pt x="114" y="190"/>
                    <a:pt x="160" y="235"/>
                  </a:cubicBezTo>
                  <a:cubicBezTo>
                    <a:pt x="137" y="167"/>
                    <a:pt x="137" y="121"/>
                    <a:pt x="137" y="53"/>
                  </a:cubicBezTo>
                  <a:cubicBezTo>
                    <a:pt x="137" y="34"/>
                    <a:pt x="10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326;p55"/>
            <p:cNvSpPr/>
            <p:nvPr/>
          </p:nvSpPr>
          <p:spPr>
            <a:xfrm rot="588520">
              <a:off x="7010616" y="3874343"/>
              <a:ext cx="6152" cy="558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57" y="0"/>
                  </a:moveTo>
                  <a:cubicBezTo>
                    <a:pt x="96" y="39"/>
                    <a:pt x="0" y="196"/>
                    <a:pt x="103" y="196"/>
                  </a:cubicBezTo>
                  <a:cubicBezTo>
                    <a:pt x="120" y="196"/>
                    <a:pt x="142" y="192"/>
                    <a:pt x="171" y="183"/>
                  </a:cubicBezTo>
                  <a:cubicBezTo>
                    <a:pt x="217" y="160"/>
                    <a:pt x="125" y="46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327;p55"/>
            <p:cNvSpPr/>
            <p:nvPr/>
          </p:nvSpPr>
          <p:spPr>
            <a:xfrm rot="588520">
              <a:off x="7022537" y="3907523"/>
              <a:ext cx="1985" cy="1985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" y="1"/>
                  </a:moveTo>
                  <a:lnTo>
                    <a:pt x="46" y="69"/>
                  </a:lnTo>
                  <a:lnTo>
                    <a:pt x="69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328;p55"/>
            <p:cNvSpPr/>
            <p:nvPr/>
          </p:nvSpPr>
          <p:spPr>
            <a:xfrm rot="588520">
              <a:off x="6973081" y="395132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329;p55"/>
            <p:cNvSpPr/>
            <p:nvPr/>
          </p:nvSpPr>
          <p:spPr>
            <a:xfrm rot="588520">
              <a:off x="6971373" y="3948767"/>
              <a:ext cx="1956" cy="2438"/>
            </a:xfrm>
            <a:custGeom>
              <a:avLst/>
              <a:gdLst/>
              <a:ahLst/>
              <a:cxnLst/>
              <a:rect l="l" t="t" r="r" b="b"/>
              <a:pathLst>
                <a:path w="69" h="86" extrusionOk="0">
                  <a:moveTo>
                    <a:pt x="11" y="0"/>
                  </a:moveTo>
                  <a:cubicBezTo>
                    <a:pt x="4" y="0"/>
                    <a:pt x="0" y="13"/>
                    <a:pt x="0" y="40"/>
                  </a:cubicBezTo>
                  <a:cubicBezTo>
                    <a:pt x="0" y="40"/>
                    <a:pt x="46" y="63"/>
                    <a:pt x="69" y="86"/>
                  </a:cubicBezTo>
                  <a:cubicBezTo>
                    <a:pt x="41" y="30"/>
                    <a:pt x="2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330;p55"/>
            <p:cNvSpPr/>
            <p:nvPr/>
          </p:nvSpPr>
          <p:spPr>
            <a:xfrm rot="588520">
              <a:off x="6545535" y="3980747"/>
              <a:ext cx="2608" cy="260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69" y="69"/>
                    <a:pt x="46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331;p55"/>
            <p:cNvSpPr/>
            <p:nvPr/>
          </p:nvSpPr>
          <p:spPr>
            <a:xfrm rot="588520">
              <a:off x="6502143" y="4030327"/>
              <a:ext cx="1956" cy="2608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332;p55"/>
            <p:cNvSpPr/>
            <p:nvPr/>
          </p:nvSpPr>
          <p:spPr>
            <a:xfrm rot="588520">
              <a:off x="6551927" y="3647716"/>
              <a:ext cx="7003" cy="4168"/>
            </a:xfrm>
            <a:custGeom>
              <a:avLst/>
              <a:gdLst/>
              <a:ahLst/>
              <a:cxnLst/>
              <a:rect l="l" t="t" r="r" b="b"/>
              <a:pathLst>
                <a:path w="247" h="147" extrusionOk="0">
                  <a:moveTo>
                    <a:pt x="45" y="1"/>
                  </a:moveTo>
                  <a:cubicBezTo>
                    <a:pt x="0" y="1"/>
                    <a:pt x="13" y="26"/>
                    <a:pt x="64" y="78"/>
                  </a:cubicBezTo>
                  <a:cubicBezTo>
                    <a:pt x="110" y="100"/>
                    <a:pt x="156" y="123"/>
                    <a:pt x="201" y="146"/>
                  </a:cubicBezTo>
                  <a:cubicBezTo>
                    <a:pt x="224" y="146"/>
                    <a:pt x="247" y="100"/>
                    <a:pt x="247" y="78"/>
                  </a:cubicBezTo>
                  <a:cubicBezTo>
                    <a:pt x="201" y="55"/>
                    <a:pt x="156" y="32"/>
                    <a:pt x="110" y="9"/>
                  </a:cubicBezTo>
                  <a:cubicBezTo>
                    <a:pt x="81" y="3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404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333;p55"/>
            <p:cNvSpPr/>
            <p:nvPr/>
          </p:nvSpPr>
          <p:spPr>
            <a:xfrm rot="588520">
              <a:off x="6867470" y="3142792"/>
              <a:ext cx="6521" cy="6039"/>
            </a:xfrm>
            <a:custGeom>
              <a:avLst/>
              <a:gdLst/>
              <a:ahLst/>
              <a:cxnLst/>
              <a:rect l="l" t="t" r="r" b="b"/>
              <a:pathLst>
                <a:path w="230" h="213" extrusionOk="0">
                  <a:moveTo>
                    <a:pt x="134" y="1"/>
                  </a:moveTo>
                  <a:cubicBezTo>
                    <a:pt x="97" y="1"/>
                    <a:pt x="56" y="34"/>
                    <a:pt x="1" y="53"/>
                  </a:cubicBezTo>
                  <a:cubicBezTo>
                    <a:pt x="24" y="98"/>
                    <a:pt x="47" y="190"/>
                    <a:pt x="69" y="212"/>
                  </a:cubicBezTo>
                  <a:cubicBezTo>
                    <a:pt x="115" y="212"/>
                    <a:pt x="184" y="167"/>
                    <a:pt x="229" y="144"/>
                  </a:cubicBezTo>
                  <a:cubicBezTo>
                    <a:pt x="206" y="98"/>
                    <a:pt x="206" y="30"/>
                    <a:pt x="161" y="7"/>
                  </a:cubicBezTo>
                  <a:cubicBezTo>
                    <a:pt x="152" y="3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334;p55"/>
            <p:cNvSpPr/>
            <p:nvPr/>
          </p:nvSpPr>
          <p:spPr>
            <a:xfrm rot="588520">
              <a:off x="6885553" y="3157553"/>
              <a:ext cx="2608" cy="2637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9" y="1"/>
                  </a:moveTo>
                  <a:cubicBezTo>
                    <a:pt x="46" y="1"/>
                    <a:pt x="23" y="24"/>
                    <a:pt x="1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23" y="92"/>
                    <a:pt x="69" y="92"/>
                    <a:pt x="92" y="69"/>
                  </a:cubicBezTo>
                  <a:cubicBezTo>
                    <a:pt x="69" y="47"/>
                    <a:pt x="69" y="24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335;p55"/>
            <p:cNvSpPr/>
            <p:nvPr/>
          </p:nvSpPr>
          <p:spPr>
            <a:xfrm rot="588520">
              <a:off x="7080615" y="3289340"/>
              <a:ext cx="25914" cy="22029"/>
            </a:xfrm>
            <a:custGeom>
              <a:avLst/>
              <a:gdLst/>
              <a:ahLst/>
              <a:cxnLst/>
              <a:rect l="l" t="t" r="r" b="b"/>
              <a:pathLst>
                <a:path w="914" h="777" extrusionOk="0">
                  <a:moveTo>
                    <a:pt x="548" y="0"/>
                  </a:moveTo>
                  <a:cubicBezTo>
                    <a:pt x="365" y="251"/>
                    <a:pt x="183" y="480"/>
                    <a:pt x="0" y="731"/>
                  </a:cubicBezTo>
                  <a:lnTo>
                    <a:pt x="365" y="731"/>
                  </a:lnTo>
                  <a:cubicBezTo>
                    <a:pt x="571" y="708"/>
                    <a:pt x="822" y="776"/>
                    <a:pt x="868" y="480"/>
                  </a:cubicBezTo>
                  <a:cubicBezTo>
                    <a:pt x="913" y="229"/>
                    <a:pt x="753" y="9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336;p55"/>
            <p:cNvSpPr/>
            <p:nvPr/>
          </p:nvSpPr>
          <p:spPr>
            <a:xfrm rot="588520">
              <a:off x="7181684" y="2968844"/>
              <a:ext cx="124919" cy="110261"/>
            </a:xfrm>
            <a:custGeom>
              <a:avLst/>
              <a:gdLst/>
              <a:ahLst/>
              <a:cxnLst/>
              <a:rect l="l" t="t" r="r" b="b"/>
              <a:pathLst>
                <a:path w="4406" h="3889" extrusionOk="0">
                  <a:moveTo>
                    <a:pt x="2520" y="1"/>
                  </a:moveTo>
                  <a:cubicBezTo>
                    <a:pt x="1891" y="1"/>
                    <a:pt x="1371" y="296"/>
                    <a:pt x="913" y="906"/>
                  </a:cubicBezTo>
                  <a:cubicBezTo>
                    <a:pt x="799" y="1043"/>
                    <a:pt x="662" y="1180"/>
                    <a:pt x="548" y="1317"/>
                  </a:cubicBezTo>
                  <a:cubicBezTo>
                    <a:pt x="0" y="2230"/>
                    <a:pt x="594" y="2823"/>
                    <a:pt x="1164" y="3417"/>
                  </a:cubicBezTo>
                  <a:cubicBezTo>
                    <a:pt x="1520" y="3722"/>
                    <a:pt x="1914" y="3889"/>
                    <a:pt x="2346" y="3889"/>
                  </a:cubicBezTo>
                  <a:cubicBezTo>
                    <a:pt x="2495" y="3889"/>
                    <a:pt x="2649" y="3869"/>
                    <a:pt x="2808" y="3827"/>
                  </a:cubicBezTo>
                  <a:cubicBezTo>
                    <a:pt x="3082" y="3736"/>
                    <a:pt x="3333" y="3622"/>
                    <a:pt x="3470" y="3348"/>
                  </a:cubicBezTo>
                  <a:cubicBezTo>
                    <a:pt x="3881" y="3051"/>
                    <a:pt x="4269" y="2732"/>
                    <a:pt x="4405" y="2207"/>
                  </a:cubicBezTo>
                  <a:cubicBezTo>
                    <a:pt x="4383" y="2116"/>
                    <a:pt x="4383" y="2024"/>
                    <a:pt x="4383" y="1933"/>
                  </a:cubicBezTo>
                  <a:cubicBezTo>
                    <a:pt x="4314" y="837"/>
                    <a:pt x="4017" y="335"/>
                    <a:pt x="3219" y="107"/>
                  </a:cubicBezTo>
                  <a:cubicBezTo>
                    <a:pt x="2971" y="36"/>
                    <a:pt x="2739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337;p55"/>
            <p:cNvSpPr/>
            <p:nvPr/>
          </p:nvSpPr>
          <p:spPr>
            <a:xfrm rot="588520">
              <a:off x="6904581" y="3067357"/>
              <a:ext cx="28" cy="68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338;p55"/>
            <p:cNvSpPr/>
            <p:nvPr/>
          </p:nvSpPr>
          <p:spPr>
            <a:xfrm rot="588520">
              <a:off x="6881699" y="2934377"/>
              <a:ext cx="175413" cy="189334"/>
            </a:xfrm>
            <a:custGeom>
              <a:avLst/>
              <a:gdLst/>
              <a:ahLst/>
              <a:cxnLst/>
              <a:rect l="l" t="t" r="r" b="b"/>
              <a:pathLst>
                <a:path w="6187" h="6678" extrusionOk="0">
                  <a:moveTo>
                    <a:pt x="542" y="1"/>
                  </a:moveTo>
                  <a:cubicBezTo>
                    <a:pt x="495" y="1"/>
                    <a:pt x="444" y="6"/>
                    <a:pt x="389" y="16"/>
                  </a:cubicBezTo>
                  <a:cubicBezTo>
                    <a:pt x="229" y="85"/>
                    <a:pt x="275" y="199"/>
                    <a:pt x="320" y="313"/>
                  </a:cubicBezTo>
                  <a:cubicBezTo>
                    <a:pt x="320" y="382"/>
                    <a:pt x="320" y="427"/>
                    <a:pt x="320" y="496"/>
                  </a:cubicBezTo>
                  <a:cubicBezTo>
                    <a:pt x="229" y="633"/>
                    <a:pt x="229" y="747"/>
                    <a:pt x="298" y="884"/>
                  </a:cubicBezTo>
                  <a:cubicBezTo>
                    <a:pt x="298" y="1295"/>
                    <a:pt x="298" y="1705"/>
                    <a:pt x="298" y="2116"/>
                  </a:cubicBezTo>
                  <a:cubicBezTo>
                    <a:pt x="1" y="2664"/>
                    <a:pt x="320" y="3166"/>
                    <a:pt x="366" y="3691"/>
                  </a:cubicBezTo>
                  <a:cubicBezTo>
                    <a:pt x="526" y="4171"/>
                    <a:pt x="503" y="4696"/>
                    <a:pt x="937" y="5061"/>
                  </a:cubicBezTo>
                  <a:cubicBezTo>
                    <a:pt x="982" y="5038"/>
                    <a:pt x="1051" y="5015"/>
                    <a:pt x="1096" y="4992"/>
                  </a:cubicBezTo>
                  <a:lnTo>
                    <a:pt x="1096" y="4992"/>
                  </a:lnTo>
                  <a:cubicBezTo>
                    <a:pt x="1096" y="5015"/>
                    <a:pt x="1096" y="5061"/>
                    <a:pt x="1074" y="5061"/>
                  </a:cubicBezTo>
                  <a:cubicBezTo>
                    <a:pt x="1211" y="5152"/>
                    <a:pt x="1165" y="5335"/>
                    <a:pt x="1279" y="5426"/>
                  </a:cubicBezTo>
                  <a:cubicBezTo>
                    <a:pt x="1348" y="5494"/>
                    <a:pt x="1393" y="5563"/>
                    <a:pt x="1439" y="5631"/>
                  </a:cubicBezTo>
                  <a:cubicBezTo>
                    <a:pt x="1857" y="6487"/>
                    <a:pt x="2561" y="6678"/>
                    <a:pt x="3352" y="6678"/>
                  </a:cubicBezTo>
                  <a:cubicBezTo>
                    <a:pt x="3510" y="6678"/>
                    <a:pt x="3672" y="6670"/>
                    <a:pt x="3836" y="6658"/>
                  </a:cubicBezTo>
                  <a:cubicBezTo>
                    <a:pt x="3876" y="6665"/>
                    <a:pt x="3916" y="6668"/>
                    <a:pt x="3953" y="6668"/>
                  </a:cubicBezTo>
                  <a:cubicBezTo>
                    <a:pt x="4296" y="6668"/>
                    <a:pt x="4522" y="6405"/>
                    <a:pt x="4749" y="6179"/>
                  </a:cubicBezTo>
                  <a:cubicBezTo>
                    <a:pt x="5319" y="5563"/>
                    <a:pt x="5616" y="4810"/>
                    <a:pt x="5753" y="3988"/>
                  </a:cubicBezTo>
                  <a:cubicBezTo>
                    <a:pt x="5821" y="3874"/>
                    <a:pt x="5867" y="3760"/>
                    <a:pt x="5913" y="3646"/>
                  </a:cubicBezTo>
                  <a:cubicBezTo>
                    <a:pt x="5935" y="3554"/>
                    <a:pt x="5913" y="3486"/>
                    <a:pt x="5844" y="3417"/>
                  </a:cubicBezTo>
                  <a:cubicBezTo>
                    <a:pt x="5958" y="2504"/>
                    <a:pt x="6072" y="1591"/>
                    <a:pt x="6187" y="678"/>
                  </a:cubicBezTo>
                  <a:cubicBezTo>
                    <a:pt x="6004" y="427"/>
                    <a:pt x="5776" y="199"/>
                    <a:pt x="5456" y="62"/>
                  </a:cubicBezTo>
                  <a:cubicBezTo>
                    <a:pt x="5420" y="57"/>
                    <a:pt x="5386" y="54"/>
                    <a:pt x="5355" y="54"/>
                  </a:cubicBezTo>
                  <a:cubicBezTo>
                    <a:pt x="5112" y="54"/>
                    <a:pt x="5022" y="210"/>
                    <a:pt x="5022" y="473"/>
                  </a:cubicBezTo>
                  <a:cubicBezTo>
                    <a:pt x="5022" y="724"/>
                    <a:pt x="5091" y="998"/>
                    <a:pt x="4954" y="1272"/>
                  </a:cubicBezTo>
                  <a:cubicBezTo>
                    <a:pt x="5000" y="1614"/>
                    <a:pt x="5022" y="1979"/>
                    <a:pt x="4908" y="2322"/>
                  </a:cubicBezTo>
                  <a:cubicBezTo>
                    <a:pt x="4452" y="3006"/>
                    <a:pt x="4338" y="3851"/>
                    <a:pt x="4018" y="4581"/>
                  </a:cubicBezTo>
                  <a:cubicBezTo>
                    <a:pt x="3734" y="5220"/>
                    <a:pt x="3477" y="5514"/>
                    <a:pt x="3093" y="5514"/>
                  </a:cubicBezTo>
                  <a:cubicBezTo>
                    <a:pt x="2859" y="5514"/>
                    <a:pt x="2578" y="5405"/>
                    <a:pt x="2215" y="5198"/>
                  </a:cubicBezTo>
                  <a:cubicBezTo>
                    <a:pt x="2197" y="5192"/>
                    <a:pt x="2178" y="5189"/>
                    <a:pt x="2160" y="5189"/>
                  </a:cubicBezTo>
                  <a:cubicBezTo>
                    <a:pt x="2110" y="5189"/>
                    <a:pt x="2060" y="5210"/>
                    <a:pt x="2009" y="5243"/>
                  </a:cubicBezTo>
                  <a:cubicBezTo>
                    <a:pt x="2009" y="5220"/>
                    <a:pt x="2032" y="5198"/>
                    <a:pt x="2055" y="5175"/>
                  </a:cubicBezTo>
                  <a:cubicBezTo>
                    <a:pt x="2032" y="5152"/>
                    <a:pt x="2009" y="5106"/>
                    <a:pt x="1987" y="5084"/>
                  </a:cubicBezTo>
                  <a:cubicBezTo>
                    <a:pt x="1439" y="3988"/>
                    <a:pt x="1074" y="2847"/>
                    <a:pt x="1096" y="1591"/>
                  </a:cubicBezTo>
                  <a:cubicBezTo>
                    <a:pt x="1119" y="1591"/>
                    <a:pt x="1119" y="1568"/>
                    <a:pt x="1142" y="1523"/>
                  </a:cubicBezTo>
                  <a:cubicBezTo>
                    <a:pt x="1142" y="1477"/>
                    <a:pt x="1119" y="1454"/>
                    <a:pt x="1074" y="1409"/>
                  </a:cubicBezTo>
                  <a:lnTo>
                    <a:pt x="1074" y="1432"/>
                  </a:lnTo>
                  <a:cubicBezTo>
                    <a:pt x="868" y="1135"/>
                    <a:pt x="960" y="815"/>
                    <a:pt x="960" y="496"/>
                  </a:cubicBezTo>
                  <a:cubicBezTo>
                    <a:pt x="960" y="166"/>
                    <a:pt x="811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339;p55"/>
            <p:cNvSpPr/>
            <p:nvPr/>
          </p:nvSpPr>
          <p:spPr>
            <a:xfrm rot="588520">
              <a:off x="6928850" y="3072759"/>
              <a:ext cx="5869" cy="584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24" y="1"/>
                  </a:moveTo>
                  <a:cubicBezTo>
                    <a:pt x="1" y="46"/>
                    <a:pt x="1" y="115"/>
                    <a:pt x="24" y="160"/>
                  </a:cubicBezTo>
                  <a:cubicBezTo>
                    <a:pt x="92" y="183"/>
                    <a:pt x="161" y="183"/>
                    <a:pt x="206" y="206"/>
                  </a:cubicBezTo>
                  <a:cubicBezTo>
                    <a:pt x="183" y="92"/>
                    <a:pt x="115" y="2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340;p55"/>
            <p:cNvSpPr/>
            <p:nvPr/>
          </p:nvSpPr>
          <p:spPr>
            <a:xfrm rot="588520">
              <a:off x="6903712" y="3067784"/>
              <a:ext cx="5869" cy="10377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60"/>
                    <a:pt x="23" y="297"/>
                    <a:pt x="206" y="366"/>
                  </a:cubicBezTo>
                  <a:cubicBezTo>
                    <a:pt x="206" y="206"/>
                    <a:pt x="160" y="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341;p55"/>
            <p:cNvSpPr/>
            <p:nvPr/>
          </p:nvSpPr>
          <p:spPr>
            <a:xfrm rot="588520">
              <a:off x="6908097" y="3078895"/>
              <a:ext cx="4536" cy="5869"/>
            </a:xfrm>
            <a:custGeom>
              <a:avLst/>
              <a:gdLst/>
              <a:ahLst/>
              <a:cxnLst/>
              <a:rect l="l" t="t" r="r" b="b"/>
              <a:pathLst>
                <a:path w="160" h="207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15"/>
                    <a:pt x="69" y="161"/>
                    <a:pt x="160" y="206"/>
                  </a:cubicBezTo>
                  <a:cubicBezTo>
                    <a:pt x="160" y="115"/>
                    <a:pt x="91" y="4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342;p55"/>
            <p:cNvSpPr/>
            <p:nvPr/>
          </p:nvSpPr>
          <p:spPr>
            <a:xfrm rot="588520">
              <a:off x="6605983" y="2980779"/>
              <a:ext cx="5755" cy="6011"/>
            </a:xfrm>
            <a:custGeom>
              <a:avLst/>
              <a:gdLst/>
              <a:ahLst/>
              <a:cxnLst/>
              <a:rect l="l" t="t" r="r" b="b"/>
              <a:pathLst>
                <a:path w="203" h="212" extrusionOk="0">
                  <a:moveTo>
                    <a:pt x="130" y="0"/>
                  </a:moveTo>
                  <a:cubicBezTo>
                    <a:pt x="111" y="0"/>
                    <a:pt x="90" y="8"/>
                    <a:pt x="65" y="24"/>
                  </a:cubicBezTo>
                  <a:cubicBezTo>
                    <a:pt x="43" y="47"/>
                    <a:pt x="20" y="70"/>
                    <a:pt x="20" y="92"/>
                  </a:cubicBezTo>
                  <a:cubicBezTo>
                    <a:pt x="0" y="152"/>
                    <a:pt x="32" y="211"/>
                    <a:pt x="70" y="211"/>
                  </a:cubicBezTo>
                  <a:cubicBezTo>
                    <a:pt x="76" y="211"/>
                    <a:pt x="82" y="210"/>
                    <a:pt x="88" y="207"/>
                  </a:cubicBezTo>
                  <a:cubicBezTo>
                    <a:pt x="134" y="184"/>
                    <a:pt x="180" y="115"/>
                    <a:pt x="202" y="70"/>
                  </a:cubicBezTo>
                  <a:cubicBezTo>
                    <a:pt x="188" y="25"/>
                    <a:pt x="163" y="0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343;p55"/>
            <p:cNvSpPr/>
            <p:nvPr/>
          </p:nvSpPr>
          <p:spPr>
            <a:xfrm rot="588520">
              <a:off x="6500137" y="3001987"/>
              <a:ext cx="255026" cy="212923"/>
            </a:xfrm>
            <a:custGeom>
              <a:avLst/>
              <a:gdLst/>
              <a:ahLst/>
              <a:cxnLst/>
              <a:rect l="l" t="t" r="r" b="b"/>
              <a:pathLst>
                <a:path w="8995" h="7510" extrusionOk="0">
                  <a:moveTo>
                    <a:pt x="5456" y="1211"/>
                  </a:moveTo>
                  <a:cubicBezTo>
                    <a:pt x="5456" y="1233"/>
                    <a:pt x="5456" y="1256"/>
                    <a:pt x="5456" y="1279"/>
                  </a:cubicBezTo>
                  <a:cubicBezTo>
                    <a:pt x="5502" y="1347"/>
                    <a:pt x="5570" y="1416"/>
                    <a:pt x="5616" y="1462"/>
                  </a:cubicBezTo>
                  <a:cubicBezTo>
                    <a:pt x="5639" y="1462"/>
                    <a:pt x="5662" y="1462"/>
                    <a:pt x="5684" y="1484"/>
                  </a:cubicBezTo>
                  <a:cubicBezTo>
                    <a:pt x="5641" y="1743"/>
                    <a:pt x="5497" y="1920"/>
                    <a:pt x="5193" y="1920"/>
                  </a:cubicBezTo>
                  <a:cubicBezTo>
                    <a:pt x="5175" y="1920"/>
                    <a:pt x="5156" y="1919"/>
                    <a:pt x="5137" y="1918"/>
                  </a:cubicBezTo>
                  <a:lnTo>
                    <a:pt x="5137" y="1918"/>
                  </a:lnTo>
                  <a:cubicBezTo>
                    <a:pt x="5137" y="1918"/>
                    <a:pt x="5137" y="1918"/>
                    <a:pt x="5137" y="1918"/>
                  </a:cubicBezTo>
                  <a:cubicBezTo>
                    <a:pt x="5091" y="1827"/>
                    <a:pt x="5045" y="1736"/>
                    <a:pt x="5000" y="1644"/>
                  </a:cubicBezTo>
                  <a:cubicBezTo>
                    <a:pt x="5159" y="1553"/>
                    <a:pt x="5296" y="1416"/>
                    <a:pt x="5319" y="1211"/>
                  </a:cubicBezTo>
                  <a:close/>
                  <a:moveTo>
                    <a:pt x="7054" y="2831"/>
                  </a:moveTo>
                  <a:lnTo>
                    <a:pt x="7054" y="2831"/>
                  </a:lnTo>
                  <a:cubicBezTo>
                    <a:pt x="7122" y="2922"/>
                    <a:pt x="7168" y="3014"/>
                    <a:pt x="7214" y="3105"/>
                  </a:cubicBezTo>
                  <a:cubicBezTo>
                    <a:pt x="7168" y="3059"/>
                    <a:pt x="7122" y="3014"/>
                    <a:pt x="7077" y="2968"/>
                  </a:cubicBezTo>
                  <a:cubicBezTo>
                    <a:pt x="7077" y="2922"/>
                    <a:pt x="7077" y="2877"/>
                    <a:pt x="7054" y="2831"/>
                  </a:cubicBezTo>
                  <a:close/>
                  <a:moveTo>
                    <a:pt x="7259" y="5547"/>
                  </a:moveTo>
                  <a:cubicBezTo>
                    <a:pt x="7259" y="5616"/>
                    <a:pt x="7259" y="5661"/>
                    <a:pt x="7282" y="5707"/>
                  </a:cubicBezTo>
                  <a:lnTo>
                    <a:pt x="7168" y="5707"/>
                  </a:lnTo>
                  <a:cubicBezTo>
                    <a:pt x="7145" y="5730"/>
                    <a:pt x="7145" y="5730"/>
                    <a:pt x="7122" y="5753"/>
                  </a:cubicBezTo>
                  <a:cubicBezTo>
                    <a:pt x="7122" y="5639"/>
                    <a:pt x="7145" y="5547"/>
                    <a:pt x="7259" y="5547"/>
                  </a:cubicBezTo>
                  <a:close/>
                  <a:moveTo>
                    <a:pt x="4198" y="72"/>
                  </a:moveTo>
                  <a:cubicBezTo>
                    <a:pt x="3836" y="72"/>
                    <a:pt x="3404" y="153"/>
                    <a:pt x="3128" y="480"/>
                  </a:cubicBezTo>
                  <a:cubicBezTo>
                    <a:pt x="2763" y="549"/>
                    <a:pt x="2603" y="1005"/>
                    <a:pt x="2215" y="1028"/>
                  </a:cubicBezTo>
                  <a:cubicBezTo>
                    <a:pt x="2215" y="1142"/>
                    <a:pt x="2215" y="1279"/>
                    <a:pt x="2215" y="1393"/>
                  </a:cubicBezTo>
                  <a:cubicBezTo>
                    <a:pt x="2178" y="1393"/>
                    <a:pt x="2140" y="1392"/>
                    <a:pt x="2103" y="1392"/>
                  </a:cubicBezTo>
                  <a:cubicBezTo>
                    <a:pt x="1937" y="1392"/>
                    <a:pt x="1779" y="1408"/>
                    <a:pt x="1667" y="1576"/>
                  </a:cubicBezTo>
                  <a:cubicBezTo>
                    <a:pt x="1644" y="1713"/>
                    <a:pt x="1462" y="1850"/>
                    <a:pt x="1690" y="1964"/>
                  </a:cubicBezTo>
                  <a:cubicBezTo>
                    <a:pt x="1782" y="1989"/>
                    <a:pt x="1871" y="1999"/>
                    <a:pt x="1958" y="1999"/>
                  </a:cubicBezTo>
                  <a:cubicBezTo>
                    <a:pt x="2106" y="1999"/>
                    <a:pt x="2245" y="1970"/>
                    <a:pt x="2375" y="1941"/>
                  </a:cubicBezTo>
                  <a:lnTo>
                    <a:pt x="2375" y="1941"/>
                  </a:lnTo>
                  <a:cubicBezTo>
                    <a:pt x="2352" y="2078"/>
                    <a:pt x="2283" y="2192"/>
                    <a:pt x="2215" y="2306"/>
                  </a:cubicBezTo>
                  <a:lnTo>
                    <a:pt x="1964" y="2306"/>
                  </a:lnTo>
                  <a:cubicBezTo>
                    <a:pt x="1918" y="2169"/>
                    <a:pt x="1827" y="2101"/>
                    <a:pt x="1690" y="2101"/>
                  </a:cubicBezTo>
                  <a:cubicBezTo>
                    <a:pt x="1576" y="2352"/>
                    <a:pt x="1325" y="2512"/>
                    <a:pt x="1165" y="2717"/>
                  </a:cubicBezTo>
                  <a:cubicBezTo>
                    <a:pt x="731" y="3219"/>
                    <a:pt x="1" y="3653"/>
                    <a:pt x="640" y="4475"/>
                  </a:cubicBezTo>
                  <a:cubicBezTo>
                    <a:pt x="777" y="4657"/>
                    <a:pt x="686" y="4817"/>
                    <a:pt x="572" y="4977"/>
                  </a:cubicBezTo>
                  <a:cubicBezTo>
                    <a:pt x="478" y="5089"/>
                    <a:pt x="523" y="5171"/>
                    <a:pt x="618" y="5171"/>
                  </a:cubicBezTo>
                  <a:cubicBezTo>
                    <a:pt x="639" y="5171"/>
                    <a:pt x="661" y="5167"/>
                    <a:pt x="686" y="5159"/>
                  </a:cubicBezTo>
                  <a:cubicBezTo>
                    <a:pt x="726" y="5151"/>
                    <a:pt x="761" y="5147"/>
                    <a:pt x="792" y="5147"/>
                  </a:cubicBezTo>
                  <a:cubicBezTo>
                    <a:pt x="1013" y="5147"/>
                    <a:pt x="1045" y="5339"/>
                    <a:pt x="1165" y="5479"/>
                  </a:cubicBezTo>
                  <a:cubicBezTo>
                    <a:pt x="1370" y="5730"/>
                    <a:pt x="1439" y="6118"/>
                    <a:pt x="1850" y="6164"/>
                  </a:cubicBezTo>
                  <a:cubicBezTo>
                    <a:pt x="1941" y="6186"/>
                    <a:pt x="2009" y="6209"/>
                    <a:pt x="2101" y="6232"/>
                  </a:cubicBezTo>
                  <a:cubicBezTo>
                    <a:pt x="1918" y="6711"/>
                    <a:pt x="2261" y="6826"/>
                    <a:pt x="2603" y="6826"/>
                  </a:cubicBezTo>
                  <a:cubicBezTo>
                    <a:pt x="3721" y="6894"/>
                    <a:pt x="4771" y="7236"/>
                    <a:pt x="5867" y="7419"/>
                  </a:cubicBezTo>
                  <a:cubicBezTo>
                    <a:pt x="5943" y="7484"/>
                    <a:pt x="6008" y="7509"/>
                    <a:pt x="6067" y="7509"/>
                  </a:cubicBezTo>
                  <a:cubicBezTo>
                    <a:pt x="6258" y="7509"/>
                    <a:pt x="6383" y="7248"/>
                    <a:pt x="6575" y="7214"/>
                  </a:cubicBezTo>
                  <a:cubicBezTo>
                    <a:pt x="6712" y="7145"/>
                    <a:pt x="6848" y="7054"/>
                    <a:pt x="6985" y="6985"/>
                  </a:cubicBezTo>
                  <a:cubicBezTo>
                    <a:pt x="7100" y="6940"/>
                    <a:pt x="7191" y="6871"/>
                    <a:pt x="7282" y="6780"/>
                  </a:cubicBezTo>
                  <a:cubicBezTo>
                    <a:pt x="7328" y="6757"/>
                    <a:pt x="7351" y="6711"/>
                    <a:pt x="7351" y="6666"/>
                  </a:cubicBezTo>
                  <a:lnTo>
                    <a:pt x="7510" y="6506"/>
                  </a:lnTo>
                  <a:cubicBezTo>
                    <a:pt x="7465" y="6186"/>
                    <a:pt x="7898" y="6095"/>
                    <a:pt x="7876" y="5776"/>
                  </a:cubicBezTo>
                  <a:cubicBezTo>
                    <a:pt x="7967" y="5593"/>
                    <a:pt x="8127" y="5410"/>
                    <a:pt x="8172" y="5228"/>
                  </a:cubicBezTo>
                  <a:cubicBezTo>
                    <a:pt x="8264" y="4703"/>
                    <a:pt x="8834" y="4360"/>
                    <a:pt x="8789" y="3767"/>
                  </a:cubicBezTo>
                  <a:cubicBezTo>
                    <a:pt x="8720" y="3584"/>
                    <a:pt x="8674" y="3402"/>
                    <a:pt x="8606" y="3219"/>
                  </a:cubicBezTo>
                  <a:cubicBezTo>
                    <a:pt x="8994" y="2717"/>
                    <a:pt x="8994" y="2671"/>
                    <a:pt x="8423" y="2489"/>
                  </a:cubicBezTo>
                  <a:cubicBezTo>
                    <a:pt x="8492" y="2306"/>
                    <a:pt x="8560" y="2124"/>
                    <a:pt x="8606" y="1941"/>
                  </a:cubicBezTo>
                  <a:cubicBezTo>
                    <a:pt x="8583" y="1850"/>
                    <a:pt x="8538" y="1804"/>
                    <a:pt x="8469" y="1781"/>
                  </a:cubicBezTo>
                  <a:cubicBezTo>
                    <a:pt x="8743" y="1165"/>
                    <a:pt x="8286" y="914"/>
                    <a:pt x="7876" y="663"/>
                  </a:cubicBezTo>
                  <a:lnTo>
                    <a:pt x="7693" y="663"/>
                  </a:lnTo>
                  <a:cubicBezTo>
                    <a:pt x="7659" y="651"/>
                    <a:pt x="7625" y="651"/>
                    <a:pt x="7593" y="651"/>
                  </a:cubicBezTo>
                  <a:cubicBezTo>
                    <a:pt x="7562" y="651"/>
                    <a:pt x="7533" y="651"/>
                    <a:pt x="7510" y="640"/>
                  </a:cubicBezTo>
                  <a:cubicBezTo>
                    <a:pt x="6597" y="1"/>
                    <a:pt x="5525" y="206"/>
                    <a:pt x="4520" y="92"/>
                  </a:cubicBezTo>
                  <a:cubicBezTo>
                    <a:pt x="4425" y="81"/>
                    <a:pt x="4315" y="72"/>
                    <a:pt x="4198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344;p55"/>
            <p:cNvSpPr/>
            <p:nvPr/>
          </p:nvSpPr>
          <p:spPr>
            <a:xfrm rot="588520">
              <a:off x="6729801" y="323150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345;p55"/>
            <p:cNvSpPr/>
            <p:nvPr/>
          </p:nvSpPr>
          <p:spPr>
            <a:xfrm rot="588520">
              <a:off x="6726426" y="3231219"/>
              <a:ext cx="3260" cy="1985"/>
            </a:xfrm>
            <a:custGeom>
              <a:avLst/>
              <a:gdLst/>
              <a:ahLst/>
              <a:cxnLst/>
              <a:rect l="l" t="t" r="r" b="b"/>
              <a:pathLst>
                <a:path w="115" h="70" extrusionOk="0">
                  <a:moveTo>
                    <a:pt x="115" y="1"/>
                  </a:moveTo>
                  <a:cubicBezTo>
                    <a:pt x="23" y="24"/>
                    <a:pt x="0" y="69"/>
                    <a:pt x="69" y="69"/>
                  </a:cubicBezTo>
                  <a:cubicBezTo>
                    <a:pt x="69" y="69"/>
                    <a:pt x="92" y="24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346;p55"/>
            <p:cNvSpPr/>
            <p:nvPr/>
          </p:nvSpPr>
          <p:spPr>
            <a:xfrm rot="588520">
              <a:off x="7631823" y="2729430"/>
              <a:ext cx="6493" cy="5841"/>
            </a:xfrm>
            <a:custGeom>
              <a:avLst/>
              <a:gdLst/>
              <a:ahLst/>
              <a:cxnLst/>
              <a:rect l="l" t="t" r="r" b="b"/>
              <a:pathLst>
                <a:path w="229" h="206" extrusionOk="0">
                  <a:moveTo>
                    <a:pt x="46" y="0"/>
                  </a:moveTo>
                  <a:cubicBezTo>
                    <a:pt x="23" y="46"/>
                    <a:pt x="1" y="114"/>
                    <a:pt x="1" y="137"/>
                  </a:cubicBezTo>
                  <a:cubicBezTo>
                    <a:pt x="23" y="183"/>
                    <a:pt x="92" y="206"/>
                    <a:pt x="138" y="206"/>
                  </a:cubicBezTo>
                  <a:cubicBezTo>
                    <a:pt x="206" y="206"/>
                    <a:pt x="229" y="137"/>
                    <a:pt x="183" y="69"/>
                  </a:cubicBezTo>
                  <a:cubicBezTo>
                    <a:pt x="138" y="46"/>
                    <a:pt x="92" y="23"/>
                    <a:pt x="46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347;p55"/>
            <p:cNvSpPr/>
            <p:nvPr/>
          </p:nvSpPr>
          <p:spPr>
            <a:xfrm rot="588520">
              <a:off x="7458739" y="2717266"/>
              <a:ext cx="7145" cy="4196"/>
            </a:xfrm>
            <a:custGeom>
              <a:avLst/>
              <a:gdLst/>
              <a:ahLst/>
              <a:cxnLst/>
              <a:rect l="l" t="t" r="r" b="b"/>
              <a:pathLst>
                <a:path w="252" h="1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83" y="148"/>
                    <a:pt x="146" y="148"/>
                  </a:cubicBezTo>
                  <a:cubicBezTo>
                    <a:pt x="174" y="148"/>
                    <a:pt x="208" y="127"/>
                    <a:pt x="251" y="69"/>
                  </a:cubicBezTo>
                  <a:cubicBezTo>
                    <a:pt x="160" y="46"/>
                    <a:pt x="92" y="23"/>
                    <a:pt x="0" y="1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348;p55"/>
            <p:cNvSpPr/>
            <p:nvPr/>
          </p:nvSpPr>
          <p:spPr>
            <a:xfrm rot="588520">
              <a:off x="6251202" y="981146"/>
              <a:ext cx="1560293" cy="3334983"/>
            </a:xfrm>
            <a:custGeom>
              <a:avLst/>
              <a:gdLst/>
              <a:ahLst/>
              <a:cxnLst/>
              <a:rect l="l" t="t" r="r" b="b"/>
              <a:pathLst>
                <a:path w="55033" h="117628" extrusionOk="0">
                  <a:moveTo>
                    <a:pt x="26752" y="702"/>
                  </a:moveTo>
                  <a:lnTo>
                    <a:pt x="26752" y="725"/>
                  </a:lnTo>
                  <a:lnTo>
                    <a:pt x="26706" y="725"/>
                  </a:lnTo>
                  <a:cubicBezTo>
                    <a:pt x="26729" y="725"/>
                    <a:pt x="26729" y="725"/>
                    <a:pt x="26752" y="702"/>
                  </a:cubicBezTo>
                  <a:close/>
                  <a:moveTo>
                    <a:pt x="26583" y="1430"/>
                  </a:moveTo>
                  <a:cubicBezTo>
                    <a:pt x="26593" y="1430"/>
                    <a:pt x="26603" y="1431"/>
                    <a:pt x="26615" y="1432"/>
                  </a:cubicBezTo>
                  <a:cubicBezTo>
                    <a:pt x="26615" y="1524"/>
                    <a:pt x="26638" y="1615"/>
                    <a:pt x="26661" y="1706"/>
                  </a:cubicBezTo>
                  <a:cubicBezTo>
                    <a:pt x="26684" y="1752"/>
                    <a:pt x="26706" y="1775"/>
                    <a:pt x="26729" y="1797"/>
                  </a:cubicBezTo>
                  <a:cubicBezTo>
                    <a:pt x="26433" y="2003"/>
                    <a:pt x="26296" y="2300"/>
                    <a:pt x="26136" y="2596"/>
                  </a:cubicBezTo>
                  <a:cubicBezTo>
                    <a:pt x="25930" y="3007"/>
                    <a:pt x="25930" y="3487"/>
                    <a:pt x="25656" y="3852"/>
                  </a:cubicBezTo>
                  <a:cubicBezTo>
                    <a:pt x="25520" y="4034"/>
                    <a:pt x="25405" y="4217"/>
                    <a:pt x="25291" y="4400"/>
                  </a:cubicBezTo>
                  <a:cubicBezTo>
                    <a:pt x="25223" y="4445"/>
                    <a:pt x="25177" y="4514"/>
                    <a:pt x="25109" y="4582"/>
                  </a:cubicBezTo>
                  <a:lnTo>
                    <a:pt x="24743" y="4582"/>
                  </a:lnTo>
                  <a:cubicBezTo>
                    <a:pt x="24766" y="4331"/>
                    <a:pt x="24766" y="4103"/>
                    <a:pt x="24766" y="3875"/>
                  </a:cubicBezTo>
                  <a:cubicBezTo>
                    <a:pt x="24903" y="3623"/>
                    <a:pt x="25040" y="3372"/>
                    <a:pt x="25177" y="3121"/>
                  </a:cubicBezTo>
                  <a:cubicBezTo>
                    <a:pt x="25268" y="2962"/>
                    <a:pt x="25291" y="2802"/>
                    <a:pt x="25177" y="2665"/>
                  </a:cubicBezTo>
                  <a:cubicBezTo>
                    <a:pt x="25656" y="2345"/>
                    <a:pt x="26067" y="1912"/>
                    <a:pt x="26524" y="1592"/>
                  </a:cubicBezTo>
                  <a:cubicBezTo>
                    <a:pt x="26609" y="1571"/>
                    <a:pt x="26456" y="1430"/>
                    <a:pt x="26583" y="1430"/>
                  </a:cubicBezTo>
                  <a:close/>
                  <a:moveTo>
                    <a:pt x="27140" y="2208"/>
                  </a:moveTo>
                  <a:cubicBezTo>
                    <a:pt x="27140" y="2277"/>
                    <a:pt x="27117" y="2322"/>
                    <a:pt x="27094" y="2391"/>
                  </a:cubicBezTo>
                  <a:cubicBezTo>
                    <a:pt x="27094" y="2596"/>
                    <a:pt x="27117" y="2802"/>
                    <a:pt x="27277" y="2962"/>
                  </a:cubicBezTo>
                  <a:cubicBezTo>
                    <a:pt x="27003" y="3281"/>
                    <a:pt x="27049" y="3760"/>
                    <a:pt x="26821" y="4103"/>
                  </a:cubicBezTo>
                  <a:cubicBezTo>
                    <a:pt x="26798" y="4194"/>
                    <a:pt x="26798" y="4263"/>
                    <a:pt x="26798" y="4331"/>
                  </a:cubicBezTo>
                  <a:cubicBezTo>
                    <a:pt x="26638" y="4514"/>
                    <a:pt x="26524" y="4742"/>
                    <a:pt x="26410" y="4947"/>
                  </a:cubicBezTo>
                  <a:lnTo>
                    <a:pt x="26341" y="4947"/>
                  </a:lnTo>
                  <a:cubicBezTo>
                    <a:pt x="26318" y="5039"/>
                    <a:pt x="26250" y="5084"/>
                    <a:pt x="26204" y="5176"/>
                  </a:cubicBezTo>
                  <a:cubicBezTo>
                    <a:pt x="26227" y="5221"/>
                    <a:pt x="26227" y="5267"/>
                    <a:pt x="26204" y="5313"/>
                  </a:cubicBezTo>
                  <a:cubicBezTo>
                    <a:pt x="26295" y="5371"/>
                    <a:pt x="26378" y="5399"/>
                    <a:pt x="26451" y="5399"/>
                  </a:cubicBezTo>
                  <a:cubicBezTo>
                    <a:pt x="26579" y="5399"/>
                    <a:pt x="26679" y="5313"/>
                    <a:pt x="26752" y="5153"/>
                  </a:cubicBezTo>
                  <a:cubicBezTo>
                    <a:pt x="26798" y="5130"/>
                    <a:pt x="26866" y="5130"/>
                    <a:pt x="26912" y="5107"/>
                  </a:cubicBezTo>
                  <a:cubicBezTo>
                    <a:pt x="26958" y="5016"/>
                    <a:pt x="27003" y="4902"/>
                    <a:pt x="27072" y="4856"/>
                  </a:cubicBezTo>
                  <a:cubicBezTo>
                    <a:pt x="27094" y="4902"/>
                    <a:pt x="27117" y="4947"/>
                    <a:pt x="27140" y="4993"/>
                  </a:cubicBezTo>
                  <a:cubicBezTo>
                    <a:pt x="27163" y="5084"/>
                    <a:pt x="27186" y="5153"/>
                    <a:pt x="27209" y="5244"/>
                  </a:cubicBezTo>
                  <a:cubicBezTo>
                    <a:pt x="27231" y="5381"/>
                    <a:pt x="27254" y="5541"/>
                    <a:pt x="27323" y="5678"/>
                  </a:cubicBezTo>
                  <a:cubicBezTo>
                    <a:pt x="27323" y="5792"/>
                    <a:pt x="27323" y="5883"/>
                    <a:pt x="27323" y="5997"/>
                  </a:cubicBezTo>
                  <a:cubicBezTo>
                    <a:pt x="27186" y="6066"/>
                    <a:pt x="27117" y="6203"/>
                    <a:pt x="27026" y="6317"/>
                  </a:cubicBezTo>
                  <a:cubicBezTo>
                    <a:pt x="27003" y="6385"/>
                    <a:pt x="26958" y="6477"/>
                    <a:pt x="26935" y="6545"/>
                  </a:cubicBezTo>
                  <a:cubicBezTo>
                    <a:pt x="26912" y="6614"/>
                    <a:pt x="26866" y="6682"/>
                    <a:pt x="26866" y="6773"/>
                  </a:cubicBezTo>
                  <a:cubicBezTo>
                    <a:pt x="26866" y="6773"/>
                    <a:pt x="26866" y="6796"/>
                    <a:pt x="26866" y="6796"/>
                  </a:cubicBezTo>
                  <a:cubicBezTo>
                    <a:pt x="26569" y="6910"/>
                    <a:pt x="26455" y="7184"/>
                    <a:pt x="26273" y="7390"/>
                  </a:cubicBezTo>
                  <a:cubicBezTo>
                    <a:pt x="26136" y="6705"/>
                    <a:pt x="26478" y="5974"/>
                    <a:pt x="26067" y="5313"/>
                  </a:cubicBezTo>
                  <a:cubicBezTo>
                    <a:pt x="25999" y="5198"/>
                    <a:pt x="25908" y="5107"/>
                    <a:pt x="25816" y="5039"/>
                  </a:cubicBezTo>
                  <a:cubicBezTo>
                    <a:pt x="25771" y="5016"/>
                    <a:pt x="25725" y="4993"/>
                    <a:pt x="25679" y="4970"/>
                  </a:cubicBezTo>
                  <a:cubicBezTo>
                    <a:pt x="25702" y="4719"/>
                    <a:pt x="25816" y="4491"/>
                    <a:pt x="25839" y="4240"/>
                  </a:cubicBezTo>
                  <a:lnTo>
                    <a:pt x="26250" y="3669"/>
                  </a:lnTo>
                  <a:cubicBezTo>
                    <a:pt x="26296" y="3623"/>
                    <a:pt x="26341" y="3555"/>
                    <a:pt x="26387" y="3487"/>
                  </a:cubicBezTo>
                  <a:cubicBezTo>
                    <a:pt x="26569" y="3076"/>
                    <a:pt x="26638" y="2596"/>
                    <a:pt x="26958" y="2208"/>
                  </a:cubicBezTo>
                  <a:close/>
                  <a:moveTo>
                    <a:pt x="24652" y="2916"/>
                  </a:moveTo>
                  <a:lnTo>
                    <a:pt x="24652" y="2916"/>
                  </a:lnTo>
                  <a:cubicBezTo>
                    <a:pt x="24743" y="3167"/>
                    <a:pt x="24447" y="3395"/>
                    <a:pt x="24538" y="3669"/>
                  </a:cubicBezTo>
                  <a:cubicBezTo>
                    <a:pt x="24241" y="3966"/>
                    <a:pt x="24150" y="4354"/>
                    <a:pt x="24196" y="4765"/>
                  </a:cubicBezTo>
                  <a:cubicBezTo>
                    <a:pt x="24173" y="4810"/>
                    <a:pt x="24150" y="4856"/>
                    <a:pt x="24173" y="4925"/>
                  </a:cubicBezTo>
                  <a:cubicBezTo>
                    <a:pt x="24082" y="4947"/>
                    <a:pt x="24013" y="4993"/>
                    <a:pt x="23990" y="5084"/>
                  </a:cubicBezTo>
                  <a:cubicBezTo>
                    <a:pt x="23967" y="5084"/>
                    <a:pt x="23945" y="5061"/>
                    <a:pt x="23899" y="5061"/>
                  </a:cubicBezTo>
                  <a:cubicBezTo>
                    <a:pt x="23579" y="5130"/>
                    <a:pt x="23237" y="5198"/>
                    <a:pt x="23283" y="5632"/>
                  </a:cubicBezTo>
                  <a:cubicBezTo>
                    <a:pt x="23237" y="5586"/>
                    <a:pt x="23169" y="5564"/>
                    <a:pt x="23123" y="5541"/>
                  </a:cubicBezTo>
                  <a:cubicBezTo>
                    <a:pt x="23092" y="5536"/>
                    <a:pt x="23063" y="5534"/>
                    <a:pt x="23034" y="5534"/>
                  </a:cubicBezTo>
                  <a:cubicBezTo>
                    <a:pt x="22768" y="5534"/>
                    <a:pt x="22599" y="5716"/>
                    <a:pt x="22392" y="5860"/>
                  </a:cubicBezTo>
                  <a:cubicBezTo>
                    <a:pt x="21685" y="6408"/>
                    <a:pt x="20795" y="6728"/>
                    <a:pt x="20247" y="7481"/>
                  </a:cubicBezTo>
                  <a:cubicBezTo>
                    <a:pt x="20247" y="7504"/>
                    <a:pt x="20247" y="7527"/>
                    <a:pt x="20247" y="7527"/>
                  </a:cubicBezTo>
                  <a:cubicBezTo>
                    <a:pt x="19585" y="7618"/>
                    <a:pt x="19060" y="7915"/>
                    <a:pt x="18786" y="8577"/>
                  </a:cubicBezTo>
                  <a:cubicBezTo>
                    <a:pt x="18215" y="8645"/>
                    <a:pt x="17759" y="8919"/>
                    <a:pt x="17417" y="9398"/>
                  </a:cubicBezTo>
                  <a:cubicBezTo>
                    <a:pt x="17394" y="9444"/>
                    <a:pt x="17371" y="9512"/>
                    <a:pt x="17371" y="9558"/>
                  </a:cubicBezTo>
                  <a:cubicBezTo>
                    <a:pt x="17280" y="9581"/>
                    <a:pt x="17211" y="9627"/>
                    <a:pt x="17143" y="9695"/>
                  </a:cubicBezTo>
                  <a:cubicBezTo>
                    <a:pt x="17097" y="9672"/>
                    <a:pt x="17051" y="9649"/>
                    <a:pt x="17006" y="9627"/>
                  </a:cubicBezTo>
                  <a:cubicBezTo>
                    <a:pt x="16800" y="9672"/>
                    <a:pt x="16686" y="9763"/>
                    <a:pt x="16686" y="9969"/>
                  </a:cubicBezTo>
                  <a:cubicBezTo>
                    <a:pt x="16412" y="9969"/>
                    <a:pt x="16184" y="10037"/>
                    <a:pt x="16138" y="10380"/>
                  </a:cubicBezTo>
                  <a:cubicBezTo>
                    <a:pt x="16102" y="10375"/>
                    <a:pt x="16067" y="10373"/>
                    <a:pt x="16034" y="10373"/>
                  </a:cubicBezTo>
                  <a:cubicBezTo>
                    <a:pt x="15575" y="10373"/>
                    <a:pt x="15313" y="10782"/>
                    <a:pt x="14951" y="10973"/>
                  </a:cubicBezTo>
                  <a:cubicBezTo>
                    <a:pt x="14837" y="11065"/>
                    <a:pt x="14746" y="11133"/>
                    <a:pt x="14678" y="11247"/>
                  </a:cubicBezTo>
                  <a:cubicBezTo>
                    <a:pt x="14678" y="11270"/>
                    <a:pt x="14655" y="11293"/>
                    <a:pt x="14655" y="11338"/>
                  </a:cubicBezTo>
                  <a:lnTo>
                    <a:pt x="14358" y="11338"/>
                  </a:lnTo>
                  <a:cubicBezTo>
                    <a:pt x="14312" y="11338"/>
                    <a:pt x="14267" y="11338"/>
                    <a:pt x="14221" y="11316"/>
                  </a:cubicBezTo>
                  <a:cubicBezTo>
                    <a:pt x="14175" y="11316"/>
                    <a:pt x="14153" y="11293"/>
                    <a:pt x="14130" y="11270"/>
                  </a:cubicBezTo>
                  <a:cubicBezTo>
                    <a:pt x="14061" y="11247"/>
                    <a:pt x="14016" y="11201"/>
                    <a:pt x="13970" y="11156"/>
                  </a:cubicBezTo>
                  <a:cubicBezTo>
                    <a:pt x="13924" y="11110"/>
                    <a:pt x="13879" y="11065"/>
                    <a:pt x="13833" y="11019"/>
                  </a:cubicBezTo>
                  <a:cubicBezTo>
                    <a:pt x="13787" y="10950"/>
                    <a:pt x="13742" y="10859"/>
                    <a:pt x="13719" y="10768"/>
                  </a:cubicBezTo>
                  <a:cubicBezTo>
                    <a:pt x="13696" y="10699"/>
                    <a:pt x="13673" y="10654"/>
                    <a:pt x="13650" y="10585"/>
                  </a:cubicBezTo>
                  <a:cubicBezTo>
                    <a:pt x="13673" y="10494"/>
                    <a:pt x="13719" y="10380"/>
                    <a:pt x="13742" y="10288"/>
                  </a:cubicBezTo>
                  <a:cubicBezTo>
                    <a:pt x="13787" y="10288"/>
                    <a:pt x="13833" y="10266"/>
                    <a:pt x="13856" y="10243"/>
                  </a:cubicBezTo>
                  <a:cubicBezTo>
                    <a:pt x="13970" y="10152"/>
                    <a:pt x="14061" y="10060"/>
                    <a:pt x="14175" y="9992"/>
                  </a:cubicBezTo>
                  <a:cubicBezTo>
                    <a:pt x="14221" y="9946"/>
                    <a:pt x="14289" y="9923"/>
                    <a:pt x="14335" y="9878"/>
                  </a:cubicBezTo>
                  <a:cubicBezTo>
                    <a:pt x="14358" y="9855"/>
                    <a:pt x="14381" y="9832"/>
                    <a:pt x="14404" y="9809"/>
                  </a:cubicBezTo>
                  <a:cubicBezTo>
                    <a:pt x="14472" y="9786"/>
                    <a:pt x="14518" y="9763"/>
                    <a:pt x="14563" y="9718"/>
                  </a:cubicBezTo>
                  <a:cubicBezTo>
                    <a:pt x="14586" y="9695"/>
                    <a:pt x="14632" y="9672"/>
                    <a:pt x="14655" y="9649"/>
                  </a:cubicBezTo>
                  <a:cubicBezTo>
                    <a:pt x="14723" y="9604"/>
                    <a:pt x="14769" y="9558"/>
                    <a:pt x="14814" y="9490"/>
                  </a:cubicBezTo>
                  <a:cubicBezTo>
                    <a:pt x="14929" y="9490"/>
                    <a:pt x="14997" y="9421"/>
                    <a:pt x="15066" y="9307"/>
                  </a:cubicBezTo>
                  <a:cubicBezTo>
                    <a:pt x="15088" y="9261"/>
                    <a:pt x="15134" y="9193"/>
                    <a:pt x="15157" y="9147"/>
                  </a:cubicBezTo>
                  <a:cubicBezTo>
                    <a:pt x="15202" y="9124"/>
                    <a:pt x="15225" y="9102"/>
                    <a:pt x="15271" y="9079"/>
                  </a:cubicBezTo>
                  <a:cubicBezTo>
                    <a:pt x="15294" y="9056"/>
                    <a:pt x="15317" y="9033"/>
                    <a:pt x="15339" y="9010"/>
                  </a:cubicBezTo>
                  <a:lnTo>
                    <a:pt x="15431" y="9010"/>
                  </a:lnTo>
                  <a:cubicBezTo>
                    <a:pt x="15522" y="8919"/>
                    <a:pt x="15659" y="8850"/>
                    <a:pt x="15750" y="8736"/>
                  </a:cubicBezTo>
                  <a:cubicBezTo>
                    <a:pt x="15819" y="8714"/>
                    <a:pt x="15887" y="8691"/>
                    <a:pt x="15956" y="8668"/>
                  </a:cubicBezTo>
                  <a:cubicBezTo>
                    <a:pt x="16047" y="8645"/>
                    <a:pt x="16116" y="8622"/>
                    <a:pt x="16184" y="8577"/>
                  </a:cubicBezTo>
                  <a:cubicBezTo>
                    <a:pt x="16640" y="8394"/>
                    <a:pt x="17120" y="8234"/>
                    <a:pt x="17302" y="7709"/>
                  </a:cubicBezTo>
                  <a:cubicBezTo>
                    <a:pt x="17302" y="7709"/>
                    <a:pt x="17302" y="7686"/>
                    <a:pt x="17302" y="7686"/>
                  </a:cubicBezTo>
                  <a:lnTo>
                    <a:pt x="17622" y="7481"/>
                  </a:lnTo>
                  <a:cubicBezTo>
                    <a:pt x="17713" y="7481"/>
                    <a:pt x="17759" y="7412"/>
                    <a:pt x="17782" y="7344"/>
                  </a:cubicBezTo>
                  <a:cubicBezTo>
                    <a:pt x="17805" y="7344"/>
                    <a:pt x="17827" y="7367"/>
                    <a:pt x="17850" y="7367"/>
                  </a:cubicBezTo>
                  <a:cubicBezTo>
                    <a:pt x="18215" y="7367"/>
                    <a:pt x="18489" y="7230"/>
                    <a:pt x="18603" y="6842"/>
                  </a:cubicBezTo>
                  <a:cubicBezTo>
                    <a:pt x="18603" y="6819"/>
                    <a:pt x="18603" y="6796"/>
                    <a:pt x="18603" y="6773"/>
                  </a:cubicBezTo>
                  <a:cubicBezTo>
                    <a:pt x="18626" y="6751"/>
                    <a:pt x="18672" y="6705"/>
                    <a:pt x="18695" y="6659"/>
                  </a:cubicBezTo>
                  <a:cubicBezTo>
                    <a:pt x="18718" y="6682"/>
                    <a:pt x="18740" y="6682"/>
                    <a:pt x="18763" y="6682"/>
                  </a:cubicBezTo>
                  <a:cubicBezTo>
                    <a:pt x="18785" y="6683"/>
                    <a:pt x="18807" y="6684"/>
                    <a:pt x="18828" y="6684"/>
                  </a:cubicBezTo>
                  <a:cubicBezTo>
                    <a:pt x="19229" y="6684"/>
                    <a:pt x="19526" y="6480"/>
                    <a:pt x="19699" y="6111"/>
                  </a:cubicBezTo>
                  <a:cubicBezTo>
                    <a:pt x="19699" y="6089"/>
                    <a:pt x="19699" y="6066"/>
                    <a:pt x="19676" y="6066"/>
                  </a:cubicBezTo>
                  <a:cubicBezTo>
                    <a:pt x="19722" y="6043"/>
                    <a:pt x="19768" y="6020"/>
                    <a:pt x="19813" y="5997"/>
                  </a:cubicBezTo>
                  <a:cubicBezTo>
                    <a:pt x="19905" y="5997"/>
                    <a:pt x="19950" y="5952"/>
                    <a:pt x="19996" y="5860"/>
                  </a:cubicBezTo>
                  <a:lnTo>
                    <a:pt x="20361" y="5701"/>
                  </a:lnTo>
                  <a:cubicBezTo>
                    <a:pt x="20544" y="5564"/>
                    <a:pt x="20726" y="5427"/>
                    <a:pt x="20863" y="5267"/>
                  </a:cubicBezTo>
                  <a:cubicBezTo>
                    <a:pt x="20875" y="5278"/>
                    <a:pt x="20886" y="5284"/>
                    <a:pt x="20897" y="5284"/>
                  </a:cubicBezTo>
                  <a:cubicBezTo>
                    <a:pt x="20909" y="5284"/>
                    <a:pt x="20920" y="5278"/>
                    <a:pt x="20932" y="5267"/>
                  </a:cubicBezTo>
                  <a:cubicBezTo>
                    <a:pt x="21114" y="5267"/>
                    <a:pt x="21274" y="5198"/>
                    <a:pt x="21365" y="5061"/>
                  </a:cubicBezTo>
                  <a:cubicBezTo>
                    <a:pt x="21388" y="5016"/>
                    <a:pt x="21411" y="4970"/>
                    <a:pt x="21434" y="4902"/>
                  </a:cubicBezTo>
                  <a:cubicBezTo>
                    <a:pt x="21662" y="4833"/>
                    <a:pt x="21845" y="4651"/>
                    <a:pt x="21982" y="4445"/>
                  </a:cubicBezTo>
                  <a:cubicBezTo>
                    <a:pt x="22027" y="4468"/>
                    <a:pt x="22050" y="4468"/>
                    <a:pt x="22073" y="4491"/>
                  </a:cubicBezTo>
                  <a:cubicBezTo>
                    <a:pt x="22119" y="4497"/>
                    <a:pt x="22166" y="4502"/>
                    <a:pt x="22210" y="4502"/>
                  </a:cubicBezTo>
                  <a:cubicBezTo>
                    <a:pt x="22320" y="4502"/>
                    <a:pt x="22419" y="4474"/>
                    <a:pt x="22484" y="4377"/>
                  </a:cubicBezTo>
                  <a:cubicBezTo>
                    <a:pt x="22540" y="4270"/>
                    <a:pt x="22579" y="4232"/>
                    <a:pt x="22609" y="4232"/>
                  </a:cubicBezTo>
                  <a:cubicBezTo>
                    <a:pt x="22680" y="4232"/>
                    <a:pt x="22695" y="4451"/>
                    <a:pt x="22761" y="4451"/>
                  </a:cubicBezTo>
                  <a:cubicBezTo>
                    <a:pt x="22767" y="4451"/>
                    <a:pt x="22773" y="4449"/>
                    <a:pt x="22780" y="4445"/>
                  </a:cubicBezTo>
                  <a:cubicBezTo>
                    <a:pt x="22917" y="4422"/>
                    <a:pt x="22986" y="4354"/>
                    <a:pt x="23032" y="4217"/>
                  </a:cubicBezTo>
                  <a:cubicBezTo>
                    <a:pt x="23048" y="4223"/>
                    <a:pt x="23063" y="4225"/>
                    <a:pt x="23077" y="4225"/>
                  </a:cubicBezTo>
                  <a:cubicBezTo>
                    <a:pt x="23175" y="4225"/>
                    <a:pt x="23202" y="4094"/>
                    <a:pt x="23283" y="4034"/>
                  </a:cubicBezTo>
                  <a:cubicBezTo>
                    <a:pt x="23283" y="3920"/>
                    <a:pt x="23305" y="3829"/>
                    <a:pt x="23305" y="3715"/>
                  </a:cubicBezTo>
                  <a:cubicBezTo>
                    <a:pt x="23305" y="3715"/>
                    <a:pt x="23305" y="3692"/>
                    <a:pt x="23305" y="3692"/>
                  </a:cubicBezTo>
                  <a:cubicBezTo>
                    <a:pt x="23876" y="3692"/>
                    <a:pt x="24173" y="3167"/>
                    <a:pt x="24629" y="2939"/>
                  </a:cubicBezTo>
                  <a:cubicBezTo>
                    <a:pt x="24629" y="2916"/>
                    <a:pt x="24652" y="2916"/>
                    <a:pt x="24652" y="2916"/>
                  </a:cubicBezTo>
                  <a:close/>
                  <a:moveTo>
                    <a:pt x="27003" y="7207"/>
                  </a:moveTo>
                  <a:cubicBezTo>
                    <a:pt x="27003" y="7207"/>
                    <a:pt x="27003" y="7207"/>
                    <a:pt x="27003" y="7230"/>
                  </a:cubicBezTo>
                  <a:cubicBezTo>
                    <a:pt x="27117" y="7527"/>
                    <a:pt x="27140" y="7869"/>
                    <a:pt x="27117" y="8189"/>
                  </a:cubicBezTo>
                  <a:cubicBezTo>
                    <a:pt x="27117" y="8919"/>
                    <a:pt x="27049" y="9649"/>
                    <a:pt x="27346" y="10334"/>
                  </a:cubicBezTo>
                  <a:cubicBezTo>
                    <a:pt x="27368" y="10357"/>
                    <a:pt x="27368" y="10357"/>
                    <a:pt x="27368" y="10380"/>
                  </a:cubicBezTo>
                  <a:cubicBezTo>
                    <a:pt x="27072" y="10813"/>
                    <a:pt x="26935" y="11270"/>
                    <a:pt x="27414" y="11726"/>
                  </a:cubicBezTo>
                  <a:cubicBezTo>
                    <a:pt x="27399" y="11742"/>
                    <a:pt x="27384" y="11757"/>
                    <a:pt x="27368" y="11772"/>
                  </a:cubicBezTo>
                  <a:cubicBezTo>
                    <a:pt x="27072" y="12366"/>
                    <a:pt x="26889" y="12959"/>
                    <a:pt x="27300" y="13530"/>
                  </a:cubicBezTo>
                  <a:cubicBezTo>
                    <a:pt x="27277" y="13621"/>
                    <a:pt x="27254" y="13712"/>
                    <a:pt x="27231" y="13804"/>
                  </a:cubicBezTo>
                  <a:cubicBezTo>
                    <a:pt x="27049" y="15059"/>
                    <a:pt x="27231" y="16337"/>
                    <a:pt x="27300" y="17593"/>
                  </a:cubicBezTo>
                  <a:cubicBezTo>
                    <a:pt x="27323" y="17684"/>
                    <a:pt x="27368" y="17752"/>
                    <a:pt x="27391" y="17821"/>
                  </a:cubicBezTo>
                  <a:cubicBezTo>
                    <a:pt x="27231" y="18026"/>
                    <a:pt x="27209" y="18300"/>
                    <a:pt x="27209" y="18551"/>
                  </a:cubicBezTo>
                  <a:cubicBezTo>
                    <a:pt x="27209" y="19852"/>
                    <a:pt x="27140" y="21153"/>
                    <a:pt x="27254" y="22432"/>
                  </a:cubicBezTo>
                  <a:cubicBezTo>
                    <a:pt x="27323" y="22591"/>
                    <a:pt x="27323" y="22820"/>
                    <a:pt x="27505" y="22842"/>
                  </a:cubicBezTo>
                  <a:cubicBezTo>
                    <a:pt x="27163" y="23299"/>
                    <a:pt x="27049" y="23710"/>
                    <a:pt x="27597" y="24075"/>
                  </a:cubicBezTo>
                  <a:cubicBezTo>
                    <a:pt x="27551" y="24143"/>
                    <a:pt x="27528" y="24189"/>
                    <a:pt x="27505" y="24235"/>
                  </a:cubicBezTo>
                  <a:cubicBezTo>
                    <a:pt x="27163" y="26198"/>
                    <a:pt x="27460" y="28161"/>
                    <a:pt x="27460" y="30124"/>
                  </a:cubicBezTo>
                  <a:cubicBezTo>
                    <a:pt x="27460" y="30261"/>
                    <a:pt x="27551" y="30352"/>
                    <a:pt x="27619" y="30466"/>
                  </a:cubicBezTo>
                  <a:cubicBezTo>
                    <a:pt x="27665" y="30477"/>
                    <a:pt x="27705" y="30483"/>
                    <a:pt x="27739" y="30483"/>
                  </a:cubicBezTo>
                  <a:cubicBezTo>
                    <a:pt x="27774" y="30483"/>
                    <a:pt x="27802" y="30477"/>
                    <a:pt x="27825" y="30466"/>
                  </a:cubicBezTo>
                  <a:cubicBezTo>
                    <a:pt x="27825" y="30489"/>
                    <a:pt x="27825" y="30512"/>
                    <a:pt x="27825" y="30512"/>
                  </a:cubicBezTo>
                  <a:cubicBezTo>
                    <a:pt x="27711" y="30694"/>
                    <a:pt x="27688" y="30900"/>
                    <a:pt x="27665" y="31082"/>
                  </a:cubicBezTo>
                  <a:cubicBezTo>
                    <a:pt x="27597" y="31196"/>
                    <a:pt x="27528" y="31288"/>
                    <a:pt x="27368" y="31333"/>
                  </a:cubicBezTo>
                  <a:cubicBezTo>
                    <a:pt x="27140" y="31402"/>
                    <a:pt x="26866" y="31402"/>
                    <a:pt x="26684" y="31607"/>
                  </a:cubicBezTo>
                  <a:cubicBezTo>
                    <a:pt x="26592" y="31607"/>
                    <a:pt x="26524" y="31584"/>
                    <a:pt x="26433" y="31584"/>
                  </a:cubicBezTo>
                  <a:lnTo>
                    <a:pt x="26433" y="31539"/>
                  </a:lnTo>
                  <a:cubicBezTo>
                    <a:pt x="26410" y="31470"/>
                    <a:pt x="26410" y="31402"/>
                    <a:pt x="26387" y="31311"/>
                  </a:cubicBezTo>
                  <a:cubicBezTo>
                    <a:pt x="26364" y="31219"/>
                    <a:pt x="26364" y="31128"/>
                    <a:pt x="26364" y="31037"/>
                  </a:cubicBezTo>
                  <a:cubicBezTo>
                    <a:pt x="26364" y="30945"/>
                    <a:pt x="26364" y="30854"/>
                    <a:pt x="26341" y="30763"/>
                  </a:cubicBezTo>
                  <a:cubicBezTo>
                    <a:pt x="26341" y="30717"/>
                    <a:pt x="26318" y="30671"/>
                    <a:pt x="26318" y="30649"/>
                  </a:cubicBezTo>
                  <a:cubicBezTo>
                    <a:pt x="26318" y="30557"/>
                    <a:pt x="26296" y="30489"/>
                    <a:pt x="26250" y="30420"/>
                  </a:cubicBezTo>
                  <a:cubicBezTo>
                    <a:pt x="26250" y="30420"/>
                    <a:pt x="26250" y="30420"/>
                    <a:pt x="26227" y="30398"/>
                  </a:cubicBezTo>
                  <a:cubicBezTo>
                    <a:pt x="26227" y="30375"/>
                    <a:pt x="26227" y="30352"/>
                    <a:pt x="26227" y="30329"/>
                  </a:cubicBezTo>
                  <a:cubicBezTo>
                    <a:pt x="26250" y="30261"/>
                    <a:pt x="26341" y="30238"/>
                    <a:pt x="26341" y="30169"/>
                  </a:cubicBezTo>
                  <a:cubicBezTo>
                    <a:pt x="26387" y="30032"/>
                    <a:pt x="26410" y="29918"/>
                    <a:pt x="26387" y="29781"/>
                  </a:cubicBezTo>
                  <a:cubicBezTo>
                    <a:pt x="26364" y="29713"/>
                    <a:pt x="26341" y="29644"/>
                    <a:pt x="26318" y="29576"/>
                  </a:cubicBezTo>
                  <a:cubicBezTo>
                    <a:pt x="26433" y="29051"/>
                    <a:pt x="26387" y="28526"/>
                    <a:pt x="26273" y="28024"/>
                  </a:cubicBezTo>
                  <a:cubicBezTo>
                    <a:pt x="26296" y="27932"/>
                    <a:pt x="26318" y="27864"/>
                    <a:pt x="26341" y="27773"/>
                  </a:cubicBezTo>
                  <a:cubicBezTo>
                    <a:pt x="26364" y="27613"/>
                    <a:pt x="26364" y="27453"/>
                    <a:pt x="26296" y="27293"/>
                  </a:cubicBezTo>
                  <a:cubicBezTo>
                    <a:pt x="26250" y="27248"/>
                    <a:pt x="26204" y="27225"/>
                    <a:pt x="26181" y="27179"/>
                  </a:cubicBezTo>
                  <a:cubicBezTo>
                    <a:pt x="26227" y="26745"/>
                    <a:pt x="26273" y="26312"/>
                    <a:pt x="26181" y="25878"/>
                  </a:cubicBezTo>
                  <a:cubicBezTo>
                    <a:pt x="26204" y="25832"/>
                    <a:pt x="26227" y="25787"/>
                    <a:pt x="26250" y="25741"/>
                  </a:cubicBezTo>
                  <a:cubicBezTo>
                    <a:pt x="26250" y="25673"/>
                    <a:pt x="26227" y="25627"/>
                    <a:pt x="26181" y="25604"/>
                  </a:cubicBezTo>
                  <a:cubicBezTo>
                    <a:pt x="26227" y="25581"/>
                    <a:pt x="26250" y="25559"/>
                    <a:pt x="26296" y="25536"/>
                  </a:cubicBezTo>
                  <a:cubicBezTo>
                    <a:pt x="26455" y="25239"/>
                    <a:pt x="26455" y="24919"/>
                    <a:pt x="26341" y="24600"/>
                  </a:cubicBezTo>
                  <a:cubicBezTo>
                    <a:pt x="26273" y="24531"/>
                    <a:pt x="26204" y="24463"/>
                    <a:pt x="26159" y="24394"/>
                  </a:cubicBezTo>
                  <a:cubicBezTo>
                    <a:pt x="26159" y="24303"/>
                    <a:pt x="26159" y="24212"/>
                    <a:pt x="26159" y="24121"/>
                  </a:cubicBezTo>
                  <a:cubicBezTo>
                    <a:pt x="26204" y="24052"/>
                    <a:pt x="26250" y="24006"/>
                    <a:pt x="26364" y="23938"/>
                  </a:cubicBezTo>
                  <a:cubicBezTo>
                    <a:pt x="26501" y="23413"/>
                    <a:pt x="26455" y="22865"/>
                    <a:pt x="26387" y="22317"/>
                  </a:cubicBezTo>
                  <a:cubicBezTo>
                    <a:pt x="26364" y="22180"/>
                    <a:pt x="26318" y="22043"/>
                    <a:pt x="26250" y="21929"/>
                  </a:cubicBezTo>
                  <a:cubicBezTo>
                    <a:pt x="26615" y="21199"/>
                    <a:pt x="26524" y="20469"/>
                    <a:pt x="26227" y="19715"/>
                  </a:cubicBezTo>
                  <a:cubicBezTo>
                    <a:pt x="26273" y="19670"/>
                    <a:pt x="26296" y="19601"/>
                    <a:pt x="26341" y="19510"/>
                  </a:cubicBezTo>
                  <a:cubicBezTo>
                    <a:pt x="26341" y="18460"/>
                    <a:pt x="26547" y="17410"/>
                    <a:pt x="26227" y="16383"/>
                  </a:cubicBezTo>
                  <a:cubicBezTo>
                    <a:pt x="26159" y="16337"/>
                    <a:pt x="26113" y="16292"/>
                    <a:pt x="26067" y="16223"/>
                  </a:cubicBezTo>
                  <a:cubicBezTo>
                    <a:pt x="26159" y="16132"/>
                    <a:pt x="26181" y="16018"/>
                    <a:pt x="26067" y="15926"/>
                  </a:cubicBezTo>
                  <a:cubicBezTo>
                    <a:pt x="26067" y="15903"/>
                    <a:pt x="26090" y="15881"/>
                    <a:pt x="26113" y="15858"/>
                  </a:cubicBezTo>
                  <a:cubicBezTo>
                    <a:pt x="26159" y="15698"/>
                    <a:pt x="26181" y="15538"/>
                    <a:pt x="26113" y="15401"/>
                  </a:cubicBezTo>
                  <a:cubicBezTo>
                    <a:pt x="26090" y="15379"/>
                    <a:pt x="26067" y="15356"/>
                    <a:pt x="26045" y="15333"/>
                  </a:cubicBezTo>
                  <a:cubicBezTo>
                    <a:pt x="26067" y="15310"/>
                    <a:pt x="26090" y="15310"/>
                    <a:pt x="26090" y="15310"/>
                  </a:cubicBezTo>
                  <a:cubicBezTo>
                    <a:pt x="26067" y="15264"/>
                    <a:pt x="26045" y="15242"/>
                    <a:pt x="26022" y="15196"/>
                  </a:cubicBezTo>
                  <a:cubicBezTo>
                    <a:pt x="26045" y="15150"/>
                    <a:pt x="26067" y="15127"/>
                    <a:pt x="26113" y="15082"/>
                  </a:cubicBezTo>
                  <a:cubicBezTo>
                    <a:pt x="26136" y="14968"/>
                    <a:pt x="26136" y="14831"/>
                    <a:pt x="26067" y="14717"/>
                  </a:cubicBezTo>
                  <a:cubicBezTo>
                    <a:pt x="26067" y="14694"/>
                    <a:pt x="26045" y="14694"/>
                    <a:pt x="26045" y="14671"/>
                  </a:cubicBezTo>
                  <a:lnTo>
                    <a:pt x="25999" y="11749"/>
                  </a:lnTo>
                  <a:cubicBezTo>
                    <a:pt x="26067" y="11681"/>
                    <a:pt x="26136" y="11635"/>
                    <a:pt x="26159" y="11544"/>
                  </a:cubicBezTo>
                  <a:cubicBezTo>
                    <a:pt x="26318" y="10928"/>
                    <a:pt x="26318" y="10288"/>
                    <a:pt x="26159" y="9672"/>
                  </a:cubicBezTo>
                  <a:cubicBezTo>
                    <a:pt x="26113" y="9581"/>
                    <a:pt x="26067" y="9535"/>
                    <a:pt x="26022" y="9490"/>
                  </a:cubicBezTo>
                  <a:cubicBezTo>
                    <a:pt x="26250" y="9307"/>
                    <a:pt x="26227" y="9056"/>
                    <a:pt x="26181" y="8805"/>
                  </a:cubicBezTo>
                  <a:cubicBezTo>
                    <a:pt x="26113" y="8668"/>
                    <a:pt x="26045" y="8531"/>
                    <a:pt x="26113" y="8371"/>
                  </a:cubicBezTo>
                  <a:cubicBezTo>
                    <a:pt x="26136" y="8325"/>
                    <a:pt x="26136" y="8257"/>
                    <a:pt x="26113" y="8189"/>
                  </a:cubicBezTo>
                  <a:cubicBezTo>
                    <a:pt x="26250" y="8166"/>
                    <a:pt x="26364" y="8120"/>
                    <a:pt x="26433" y="7937"/>
                  </a:cubicBezTo>
                  <a:cubicBezTo>
                    <a:pt x="26387" y="7915"/>
                    <a:pt x="26364" y="7892"/>
                    <a:pt x="26341" y="7869"/>
                  </a:cubicBezTo>
                  <a:lnTo>
                    <a:pt x="26364" y="7869"/>
                  </a:lnTo>
                  <a:cubicBezTo>
                    <a:pt x="26661" y="7709"/>
                    <a:pt x="26843" y="7481"/>
                    <a:pt x="27003" y="7207"/>
                  </a:cubicBezTo>
                  <a:close/>
                  <a:moveTo>
                    <a:pt x="27026" y="32338"/>
                  </a:moveTo>
                  <a:cubicBezTo>
                    <a:pt x="27140" y="32383"/>
                    <a:pt x="27231" y="32452"/>
                    <a:pt x="27300" y="32497"/>
                  </a:cubicBezTo>
                  <a:cubicBezTo>
                    <a:pt x="27483" y="32726"/>
                    <a:pt x="27414" y="33022"/>
                    <a:pt x="27505" y="33274"/>
                  </a:cubicBezTo>
                  <a:cubicBezTo>
                    <a:pt x="27551" y="33342"/>
                    <a:pt x="27597" y="33410"/>
                    <a:pt x="27642" y="33456"/>
                  </a:cubicBezTo>
                  <a:cubicBezTo>
                    <a:pt x="27642" y="33479"/>
                    <a:pt x="27665" y="33479"/>
                    <a:pt x="27665" y="33479"/>
                  </a:cubicBezTo>
                  <a:cubicBezTo>
                    <a:pt x="27688" y="34803"/>
                    <a:pt x="27711" y="36127"/>
                    <a:pt x="27734" y="37451"/>
                  </a:cubicBezTo>
                  <a:cubicBezTo>
                    <a:pt x="27734" y="37565"/>
                    <a:pt x="27756" y="37702"/>
                    <a:pt x="27756" y="37816"/>
                  </a:cubicBezTo>
                  <a:cubicBezTo>
                    <a:pt x="27688" y="37953"/>
                    <a:pt x="27688" y="38067"/>
                    <a:pt x="27756" y="38204"/>
                  </a:cubicBezTo>
                  <a:cubicBezTo>
                    <a:pt x="27688" y="38911"/>
                    <a:pt x="27642" y="39619"/>
                    <a:pt x="27802" y="40327"/>
                  </a:cubicBezTo>
                  <a:cubicBezTo>
                    <a:pt x="27848" y="40600"/>
                    <a:pt x="27871" y="40874"/>
                    <a:pt x="27642" y="41080"/>
                  </a:cubicBezTo>
                  <a:cubicBezTo>
                    <a:pt x="27574" y="41080"/>
                    <a:pt x="27528" y="41080"/>
                    <a:pt x="27460" y="41103"/>
                  </a:cubicBezTo>
                  <a:cubicBezTo>
                    <a:pt x="27414" y="41125"/>
                    <a:pt x="27346" y="41125"/>
                    <a:pt x="27300" y="41148"/>
                  </a:cubicBezTo>
                  <a:cubicBezTo>
                    <a:pt x="27231" y="41125"/>
                    <a:pt x="27186" y="41103"/>
                    <a:pt x="27140" y="41103"/>
                  </a:cubicBezTo>
                  <a:cubicBezTo>
                    <a:pt x="26965" y="41216"/>
                    <a:pt x="26800" y="41306"/>
                    <a:pt x="26677" y="41306"/>
                  </a:cubicBezTo>
                  <a:cubicBezTo>
                    <a:pt x="26527" y="41306"/>
                    <a:pt x="26441" y="41172"/>
                    <a:pt x="26478" y="40783"/>
                  </a:cubicBezTo>
                  <a:cubicBezTo>
                    <a:pt x="26478" y="40646"/>
                    <a:pt x="26501" y="40486"/>
                    <a:pt x="26410" y="40372"/>
                  </a:cubicBezTo>
                  <a:lnTo>
                    <a:pt x="26364" y="39642"/>
                  </a:lnTo>
                  <a:cubicBezTo>
                    <a:pt x="26341" y="39162"/>
                    <a:pt x="26478" y="38660"/>
                    <a:pt x="26341" y="38181"/>
                  </a:cubicBezTo>
                  <a:cubicBezTo>
                    <a:pt x="26341" y="38112"/>
                    <a:pt x="26341" y="38044"/>
                    <a:pt x="26341" y="37976"/>
                  </a:cubicBezTo>
                  <a:cubicBezTo>
                    <a:pt x="26341" y="37610"/>
                    <a:pt x="26341" y="37245"/>
                    <a:pt x="26341" y="36880"/>
                  </a:cubicBezTo>
                  <a:cubicBezTo>
                    <a:pt x="26341" y="36013"/>
                    <a:pt x="26341" y="35145"/>
                    <a:pt x="26364" y="34278"/>
                  </a:cubicBezTo>
                  <a:cubicBezTo>
                    <a:pt x="26364" y="33935"/>
                    <a:pt x="26273" y="33639"/>
                    <a:pt x="26045" y="33365"/>
                  </a:cubicBezTo>
                  <a:cubicBezTo>
                    <a:pt x="26067" y="33068"/>
                    <a:pt x="25999" y="32749"/>
                    <a:pt x="26136" y="32452"/>
                  </a:cubicBezTo>
                  <a:cubicBezTo>
                    <a:pt x="26204" y="32429"/>
                    <a:pt x="26273" y="32383"/>
                    <a:pt x="26318" y="32338"/>
                  </a:cubicBezTo>
                  <a:close/>
                  <a:moveTo>
                    <a:pt x="27346" y="41650"/>
                  </a:moveTo>
                  <a:cubicBezTo>
                    <a:pt x="27406" y="41711"/>
                    <a:pt x="27477" y="41742"/>
                    <a:pt x="27559" y="41742"/>
                  </a:cubicBezTo>
                  <a:cubicBezTo>
                    <a:pt x="27599" y="41742"/>
                    <a:pt x="27642" y="41734"/>
                    <a:pt x="27688" y="41719"/>
                  </a:cubicBezTo>
                  <a:cubicBezTo>
                    <a:pt x="27688" y="41765"/>
                    <a:pt x="27711" y="41787"/>
                    <a:pt x="27734" y="41810"/>
                  </a:cubicBezTo>
                  <a:cubicBezTo>
                    <a:pt x="27619" y="42153"/>
                    <a:pt x="27483" y="42472"/>
                    <a:pt x="27231" y="42746"/>
                  </a:cubicBezTo>
                  <a:cubicBezTo>
                    <a:pt x="27108" y="42746"/>
                    <a:pt x="26980" y="42766"/>
                    <a:pt x="26855" y="42766"/>
                  </a:cubicBezTo>
                  <a:cubicBezTo>
                    <a:pt x="26680" y="42766"/>
                    <a:pt x="26511" y="42727"/>
                    <a:pt x="26364" y="42541"/>
                  </a:cubicBezTo>
                  <a:cubicBezTo>
                    <a:pt x="26364" y="42449"/>
                    <a:pt x="26364" y="42335"/>
                    <a:pt x="26364" y="42221"/>
                  </a:cubicBezTo>
                  <a:cubicBezTo>
                    <a:pt x="26410" y="42221"/>
                    <a:pt x="26455" y="42198"/>
                    <a:pt x="26478" y="42153"/>
                  </a:cubicBezTo>
                  <a:cubicBezTo>
                    <a:pt x="26706" y="41856"/>
                    <a:pt x="27094" y="41879"/>
                    <a:pt x="27346" y="41650"/>
                  </a:cubicBezTo>
                  <a:close/>
                  <a:moveTo>
                    <a:pt x="25793" y="43613"/>
                  </a:moveTo>
                  <a:lnTo>
                    <a:pt x="25793" y="43613"/>
                  </a:lnTo>
                  <a:cubicBezTo>
                    <a:pt x="25839" y="43636"/>
                    <a:pt x="25862" y="43659"/>
                    <a:pt x="25908" y="43659"/>
                  </a:cubicBezTo>
                  <a:cubicBezTo>
                    <a:pt x="25885" y="43682"/>
                    <a:pt x="25885" y="43682"/>
                    <a:pt x="25885" y="43682"/>
                  </a:cubicBezTo>
                  <a:cubicBezTo>
                    <a:pt x="25862" y="43659"/>
                    <a:pt x="25816" y="43636"/>
                    <a:pt x="25793" y="43613"/>
                  </a:cubicBezTo>
                  <a:close/>
                  <a:moveTo>
                    <a:pt x="27277" y="43134"/>
                  </a:moveTo>
                  <a:cubicBezTo>
                    <a:pt x="27372" y="43213"/>
                    <a:pt x="27466" y="43237"/>
                    <a:pt x="27569" y="43237"/>
                  </a:cubicBezTo>
                  <a:cubicBezTo>
                    <a:pt x="27614" y="43237"/>
                    <a:pt x="27661" y="43232"/>
                    <a:pt x="27711" y="43225"/>
                  </a:cubicBezTo>
                  <a:cubicBezTo>
                    <a:pt x="27734" y="43225"/>
                    <a:pt x="27734" y="43225"/>
                    <a:pt x="27756" y="43202"/>
                  </a:cubicBezTo>
                  <a:lnTo>
                    <a:pt x="27756" y="43202"/>
                  </a:lnTo>
                  <a:cubicBezTo>
                    <a:pt x="27574" y="43522"/>
                    <a:pt x="27574" y="43842"/>
                    <a:pt x="27802" y="44138"/>
                  </a:cubicBezTo>
                  <a:cubicBezTo>
                    <a:pt x="27690" y="44127"/>
                    <a:pt x="27578" y="44121"/>
                    <a:pt x="27466" y="44121"/>
                  </a:cubicBezTo>
                  <a:cubicBezTo>
                    <a:pt x="27144" y="44121"/>
                    <a:pt x="26823" y="44168"/>
                    <a:pt x="26501" y="44252"/>
                  </a:cubicBezTo>
                  <a:cubicBezTo>
                    <a:pt x="26478" y="44252"/>
                    <a:pt x="26478" y="44275"/>
                    <a:pt x="26455" y="44275"/>
                  </a:cubicBezTo>
                  <a:cubicBezTo>
                    <a:pt x="26592" y="44093"/>
                    <a:pt x="26592" y="43864"/>
                    <a:pt x="26524" y="43636"/>
                  </a:cubicBezTo>
                  <a:cubicBezTo>
                    <a:pt x="26478" y="43522"/>
                    <a:pt x="26433" y="43476"/>
                    <a:pt x="26387" y="43454"/>
                  </a:cubicBezTo>
                  <a:cubicBezTo>
                    <a:pt x="26455" y="43385"/>
                    <a:pt x="26501" y="43317"/>
                    <a:pt x="26547" y="43248"/>
                  </a:cubicBezTo>
                  <a:cubicBezTo>
                    <a:pt x="26672" y="43248"/>
                    <a:pt x="26803" y="43277"/>
                    <a:pt x="26929" y="43277"/>
                  </a:cubicBezTo>
                  <a:cubicBezTo>
                    <a:pt x="27055" y="43277"/>
                    <a:pt x="27174" y="43248"/>
                    <a:pt x="27277" y="43134"/>
                  </a:cubicBezTo>
                  <a:close/>
                  <a:moveTo>
                    <a:pt x="28761" y="46558"/>
                  </a:moveTo>
                  <a:lnTo>
                    <a:pt x="28738" y="46626"/>
                  </a:lnTo>
                  <a:cubicBezTo>
                    <a:pt x="28715" y="46626"/>
                    <a:pt x="28715" y="46626"/>
                    <a:pt x="28692" y="46603"/>
                  </a:cubicBezTo>
                  <a:cubicBezTo>
                    <a:pt x="28715" y="46581"/>
                    <a:pt x="28738" y="46581"/>
                    <a:pt x="28761" y="46558"/>
                  </a:cubicBezTo>
                  <a:close/>
                  <a:moveTo>
                    <a:pt x="33463" y="32338"/>
                  </a:moveTo>
                  <a:cubicBezTo>
                    <a:pt x="33463" y="32360"/>
                    <a:pt x="33463" y="32360"/>
                    <a:pt x="33463" y="32360"/>
                  </a:cubicBezTo>
                  <a:cubicBezTo>
                    <a:pt x="33508" y="32406"/>
                    <a:pt x="33554" y="32429"/>
                    <a:pt x="33600" y="32452"/>
                  </a:cubicBezTo>
                  <a:cubicBezTo>
                    <a:pt x="33691" y="32520"/>
                    <a:pt x="33782" y="32520"/>
                    <a:pt x="33874" y="32520"/>
                  </a:cubicBezTo>
                  <a:lnTo>
                    <a:pt x="34079" y="32520"/>
                  </a:lnTo>
                  <a:cubicBezTo>
                    <a:pt x="34056" y="32566"/>
                    <a:pt x="34056" y="32612"/>
                    <a:pt x="34056" y="32703"/>
                  </a:cubicBezTo>
                  <a:cubicBezTo>
                    <a:pt x="34401" y="32962"/>
                    <a:pt x="34760" y="33155"/>
                    <a:pt x="35151" y="33155"/>
                  </a:cubicBezTo>
                  <a:cubicBezTo>
                    <a:pt x="35277" y="33155"/>
                    <a:pt x="35406" y="33135"/>
                    <a:pt x="35540" y="33091"/>
                  </a:cubicBezTo>
                  <a:cubicBezTo>
                    <a:pt x="35563" y="33114"/>
                    <a:pt x="35563" y="33114"/>
                    <a:pt x="35585" y="33137"/>
                  </a:cubicBezTo>
                  <a:cubicBezTo>
                    <a:pt x="36193" y="33472"/>
                    <a:pt x="36781" y="33807"/>
                    <a:pt x="37491" y="33807"/>
                  </a:cubicBezTo>
                  <a:cubicBezTo>
                    <a:pt x="37555" y="33807"/>
                    <a:pt x="37620" y="33804"/>
                    <a:pt x="37685" y="33798"/>
                  </a:cubicBezTo>
                  <a:lnTo>
                    <a:pt x="37685" y="33798"/>
                  </a:lnTo>
                  <a:cubicBezTo>
                    <a:pt x="37663" y="33867"/>
                    <a:pt x="37663" y="33935"/>
                    <a:pt x="37708" y="34004"/>
                  </a:cubicBezTo>
                  <a:cubicBezTo>
                    <a:pt x="38941" y="34689"/>
                    <a:pt x="40173" y="35419"/>
                    <a:pt x="41429" y="36058"/>
                  </a:cubicBezTo>
                  <a:cubicBezTo>
                    <a:pt x="41497" y="36035"/>
                    <a:pt x="41566" y="36013"/>
                    <a:pt x="41611" y="35990"/>
                  </a:cubicBezTo>
                  <a:cubicBezTo>
                    <a:pt x="41634" y="35990"/>
                    <a:pt x="41634" y="36013"/>
                    <a:pt x="41680" y="36013"/>
                  </a:cubicBezTo>
                  <a:cubicBezTo>
                    <a:pt x="41657" y="36013"/>
                    <a:pt x="41657" y="36013"/>
                    <a:pt x="41657" y="36035"/>
                  </a:cubicBezTo>
                  <a:cubicBezTo>
                    <a:pt x="41726" y="36332"/>
                    <a:pt x="41999" y="36469"/>
                    <a:pt x="42205" y="36652"/>
                  </a:cubicBezTo>
                  <a:cubicBezTo>
                    <a:pt x="42517" y="36860"/>
                    <a:pt x="42772" y="37163"/>
                    <a:pt x="43178" y="37163"/>
                  </a:cubicBezTo>
                  <a:cubicBezTo>
                    <a:pt x="43217" y="37163"/>
                    <a:pt x="43258" y="37160"/>
                    <a:pt x="43300" y="37154"/>
                  </a:cubicBezTo>
                  <a:cubicBezTo>
                    <a:pt x="43300" y="37131"/>
                    <a:pt x="43323" y="37131"/>
                    <a:pt x="43346" y="37108"/>
                  </a:cubicBezTo>
                  <a:cubicBezTo>
                    <a:pt x="43460" y="37724"/>
                    <a:pt x="43825" y="38090"/>
                    <a:pt x="44442" y="38204"/>
                  </a:cubicBezTo>
                  <a:cubicBezTo>
                    <a:pt x="44442" y="38318"/>
                    <a:pt x="44474" y="38369"/>
                    <a:pt x="44551" y="38369"/>
                  </a:cubicBezTo>
                  <a:cubicBezTo>
                    <a:pt x="44566" y="38369"/>
                    <a:pt x="44583" y="38367"/>
                    <a:pt x="44601" y="38364"/>
                  </a:cubicBezTo>
                  <a:cubicBezTo>
                    <a:pt x="45081" y="39345"/>
                    <a:pt x="45811" y="40053"/>
                    <a:pt x="46724" y="40600"/>
                  </a:cubicBezTo>
                  <a:lnTo>
                    <a:pt x="46816" y="40600"/>
                  </a:lnTo>
                  <a:cubicBezTo>
                    <a:pt x="46884" y="40760"/>
                    <a:pt x="46952" y="40874"/>
                    <a:pt x="47135" y="40943"/>
                  </a:cubicBezTo>
                  <a:cubicBezTo>
                    <a:pt x="47204" y="41011"/>
                    <a:pt x="47272" y="41103"/>
                    <a:pt x="47341" y="41171"/>
                  </a:cubicBezTo>
                  <a:cubicBezTo>
                    <a:pt x="47318" y="41262"/>
                    <a:pt x="47295" y="41331"/>
                    <a:pt x="47318" y="41422"/>
                  </a:cubicBezTo>
                  <a:cubicBezTo>
                    <a:pt x="47455" y="41673"/>
                    <a:pt x="47500" y="41993"/>
                    <a:pt x="47843" y="42016"/>
                  </a:cubicBezTo>
                  <a:cubicBezTo>
                    <a:pt x="47957" y="42518"/>
                    <a:pt x="48162" y="42974"/>
                    <a:pt x="48664" y="43248"/>
                  </a:cubicBezTo>
                  <a:cubicBezTo>
                    <a:pt x="48710" y="43271"/>
                    <a:pt x="48779" y="43271"/>
                    <a:pt x="48847" y="43294"/>
                  </a:cubicBezTo>
                  <a:cubicBezTo>
                    <a:pt x="48870" y="43339"/>
                    <a:pt x="48893" y="43385"/>
                    <a:pt x="48915" y="43431"/>
                  </a:cubicBezTo>
                  <a:cubicBezTo>
                    <a:pt x="48915" y="43499"/>
                    <a:pt x="48915" y="43545"/>
                    <a:pt x="48915" y="43613"/>
                  </a:cubicBezTo>
                  <a:cubicBezTo>
                    <a:pt x="48938" y="43682"/>
                    <a:pt x="48984" y="43750"/>
                    <a:pt x="49030" y="43796"/>
                  </a:cubicBezTo>
                  <a:cubicBezTo>
                    <a:pt x="49052" y="43842"/>
                    <a:pt x="49052" y="43864"/>
                    <a:pt x="49075" y="43887"/>
                  </a:cubicBezTo>
                  <a:cubicBezTo>
                    <a:pt x="49121" y="43956"/>
                    <a:pt x="49167" y="44001"/>
                    <a:pt x="49212" y="44070"/>
                  </a:cubicBezTo>
                  <a:cubicBezTo>
                    <a:pt x="49235" y="44138"/>
                    <a:pt x="49258" y="44184"/>
                    <a:pt x="49304" y="44252"/>
                  </a:cubicBezTo>
                  <a:cubicBezTo>
                    <a:pt x="49349" y="44344"/>
                    <a:pt x="49395" y="44435"/>
                    <a:pt x="49440" y="44526"/>
                  </a:cubicBezTo>
                  <a:cubicBezTo>
                    <a:pt x="49509" y="44663"/>
                    <a:pt x="49555" y="44777"/>
                    <a:pt x="49623" y="44914"/>
                  </a:cubicBezTo>
                  <a:cubicBezTo>
                    <a:pt x="49692" y="45006"/>
                    <a:pt x="49760" y="45097"/>
                    <a:pt x="49828" y="45188"/>
                  </a:cubicBezTo>
                  <a:cubicBezTo>
                    <a:pt x="49897" y="45280"/>
                    <a:pt x="49965" y="45371"/>
                    <a:pt x="50034" y="45462"/>
                  </a:cubicBezTo>
                  <a:cubicBezTo>
                    <a:pt x="50057" y="45485"/>
                    <a:pt x="50102" y="45508"/>
                    <a:pt x="50125" y="45508"/>
                  </a:cubicBezTo>
                  <a:cubicBezTo>
                    <a:pt x="50148" y="45576"/>
                    <a:pt x="50171" y="45645"/>
                    <a:pt x="50239" y="45668"/>
                  </a:cubicBezTo>
                  <a:cubicBezTo>
                    <a:pt x="50239" y="45668"/>
                    <a:pt x="50239" y="45690"/>
                    <a:pt x="50217" y="45713"/>
                  </a:cubicBezTo>
                  <a:cubicBezTo>
                    <a:pt x="50125" y="45987"/>
                    <a:pt x="50262" y="46215"/>
                    <a:pt x="50353" y="46444"/>
                  </a:cubicBezTo>
                  <a:cubicBezTo>
                    <a:pt x="50536" y="46718"/>
                    <a:pt x="50627" y="47083"/>
                    <a:pt x="50970" y="47197"/>
                  </a:cubicBezTo>
                  <a:cubicBezTo>
                    <a:pt x="50833" y="47608"/>
                    <a:pt x="50970" y="47973"/>
                    <a:pt x="51130" y="48361"/>
                  </a:cubicBezTo>
                  <a:cubicBezTo>
                    <a:pt x="51152" y="48384"/>
                    <a:pt x="51175" y="48384"/>
                    <a:pt x="51198" y="48407"/>
                  </a:cubicBezTo>
                  <a:cubicBezTo>
                    <a:pt x="51152" y="48452"/>
                    <a:pt x="51084" y="48521"/>
                    <a:pt x="51015" y="48566"/>
                  </a:cubicBezTo>
                  <a:cubicBezTo>
                    <a:pt x="50536" y="48795"/>
                    <a:pt x="49965" y="48886"/>
                    <a:pt x="49532" y="49274"/>
                  </a:cubicBezTo>
                  <a:cubicBezTo>
                    <a:pt x="49052" y="49320"/>
                    <a:pt x="48642" y="49525"/>
                    <a:pt x="48276" y="49845"/>
                  </a:cubicBezTo>
                  <a:cubicBezTo>
                    <a:pt x="48048" y="49867"/>
                    <a:pt x="47820" y="49890"/>
                    <a:pt x="47569" y="49913"/>
                  </a:cubicBezTo>
                  <a:cubicBezTo>
                    <a:pt x="47432" y="50004"/>
                    <a:pt x="47295" y="50096"/>
                    <a:pt x="47158" y="50210"/>
                  </a:cubicBezTo>
                  <a:cubicBezTo>
                    <a:pt x="47112" y="50207"/>
                    <a:pt x="47067" y="50205"/>
                    <a:pt x="47022" y="50205"/>
                  </a:cubicBezTo>
                  <a:cubicBezTo>
                    <a:pt x="46417" y="50205"/>
                    <a:pt x="45886" y="50481"/>
                    <a:pt x="45355" y="50758"/>
                  </a:cubicBezTo>
                  <a:cubicBezTo>
                    <a:pt x="44990" y="50895"/>
                    <a:pt x="44556" y="50803"/>
                    <a:pt x="44259" y="51100"/>
                  </a:cubicBezTo>
                  <a:cubicBezTo>
                    <a:pt x="44207" y="51096"/>
                    <a:pt x="44155" y="51094"/>
                    <a:pt x="44104" y="51094"/>
                  </a:cubicBezTo>
                  <a:cubicBezTo>
                    <a:pt x="43569" y="51094"/>
                    <a:pt x="43070" y="51299"/>
                    <a:pt x="42570" y="51465"/>
                  </a:cubicBezTo>
                  <a:cubicBezTo>
                    <a:pt x="41657" y="51671"/>
                    <a:pt x="40744" y="51716"/>
                    <a:pt x="39854" y="52036"/>
                  </a:cubicBezTo>
                  <a:cubicBezTo>
                    <a:pt x="39734" y="52025"/>
                    <a:pt x="39615" y="52020"/>
                    <a:pt x="39497" y="52020"/>
                  </a:cubicBezTo>
                  <a:cubicBezTo>
                    <a:pt x="38644" y="52020"/>
                    <a:pt x="37820" y="52281"/>
                    <a:pt x="36978" y="52401"/>
                  </a:cubicBezTo>
                  <a:cubicBezTo>
                    <a:pt x="36870" y="52394"/>
                    <a:pt x="36764" y="52387"/>
                    <a:pt x="36661" y="52387"/>
                  </a:cubicBezTo>
                  <a:cubicBezTo>
                    <a:pt x="36438" y="52387"/>
                    <a:pt x="36229" y="52420"/>
                    <a:pt x="36042" y="52561"/>
                  </a:cubicBezTo>
                  <a:cubicBezTo>
                    <a:pt x="35967" y="52552"/>
                    <a:pt x="35893" y="52542"/>
                    <a:pt x="35820" y="52542"/>
                  </a:cubicBezTo>
                  <a:cubicBezTo>
                    <a:pt x="35714" y="52542"/>
                    <a:pt x="35612" y="52562"/>
                    <a:pt x="35517" y="52629"/>
                  </a:cubicBezTo>
                  <a:cubicBezTo>
                    <a:pt x="34399" y="52629"/>
                    <a:pt x="33303" y="52858"/>
                    <a:pt x="32207" y="52926"/>
                  </a:cubicBezTo>
                  <a:cubicBezTo>
                    <a:pt x="31340" y="52972"/>
                    <a:pt x="30473" y="52903"/>
                    <a:pt x="29628" y="53109"/>
                  </a:cubicBezTo>
                  <a:cubicBezTo>
                    <a:pt x="29575" y="53111"/>
                    <a:pt x="29524" y="53113"/>
                    <a:pt x="29473" y="53113"/>
                  </a:cubicBezTo>
                  <a:cubicBezTo>
                    <a:pt x="29089" y="53113"/>
                    <a:pt x="28797" y="53012"/>
                    <a:pt x="28898" y="52447"/>
                  </a:cubicBezTo>
                  <a:cubicBezTo>
                    <a:pt x="28898" y="52378"/>
                    <a:pt x="28829" y="52287"/>
                    <a:pt x="28784" y="52218"/>
                  </a:cubicBezTo>
                  <a:cubicBezTo>
                    <a:pt x="28989" y="51009"/>
                    <a:pt x="28784" y="49799"/>
                    <a:pt x="28784" y="48589"/>
                  </a:cubicBezTo>
                  <a:lnTo>
                    <a:pt x="28761" y="46763"/>
                  </a:lnTo>
                  <a:cubicBezTo>
                    <a:pt x="28784" y="46740"/>
                    <a:pt x="28829" y="46718"/>
                    <a:pt x="28829" y="46695"/>
                  </a:cubicBezTo>
                  <a:cubicBezTo>
                    <a:pt x="28806" y="46649"/>
                    <a:pt x="28784" y="46603"/>
                    <a:pt x="28761" y="46558"/>
                  </a:cubicBezTo>
                  <a:cubicBezTo>
                    <a:pt x="28761" y="45896"/>
                    <a:pt x="28761" y="45234"/>
                    <a:pt x="28761" y="44549"/>
                  </a:cubicBezTo>
                  <a:cubicBezTo>
                    <a:pt x="28738" y="44504"/>
                    <a:pt x="28738" y="44435"/>
                    <a:pt x="28738" y="44389"/>
                  </a:cubicBezTo>
                  <a:cubicBezTo>
                    <a:pt x="28692" y="43773"/>
                    <a:pt x="28943" y="43134"/>
                    <a:pt x="28624" y="42541"/>
                  </a:cubicBezTo>
                  <a:cubicBezTo>
                    <a:pt x="28624" y="42495"/>
                    <a:pt x="28624" y="42426"/>
                    <a:pt x="28601" y="42381"/>
                  </a:cubicBezTo>
                  <a:cubicBezTo>
                    <a:pt x="28806" y="42038"/>
                    <a:pt x="28715" y="41673"/>
                    <a:pt x="28715" y="41331"/>
                  </a:cubicBezTo>
                  <a:cubicBezTo>
                    <a:pt x="28715" y="40509"/>
                    <a:pt x="28669" y="39665"/>
                    <a:pt x="28647" y="38843"/>
                  </a:cubicBezTo>
                  <a:cubicBezTo>
                    <a:pt x="28624" y="37428"/>
                    <a:pt x="28578" y="36035"/>
                    <a:pt x="28555" y="34620"/>
                  </a:cubicBezTo>
                  <a:cubicBezTo>
                    <a:pt x="28601" y="34552"/>
                    <a:pt x="28647" y="34460"/>
                    <a:pt x="28669" y="34392"/>
                  </a:cubicBezTo>
                  <a:cubicBezTo>
                    <a:pt x="28692" y="34278"/>
                    <a:pt x="28715" y="34141"/>
                    <a:pt x="28669" y="34027"/>
                  </a:cubicBezTo>
                  <a:cubicBezTo>
                    <a:pt x="28669" y="34004"/>
                    <a:pt x="28647" y="33958"/>
                    <a:pt x="28624" y="33935"/>
                  </a:cubicBezTo>
                  <a:cubicBezTo>
                    <a:pt x="28715" y="33844"/>
                    <a:pt x="28784" y="33707"/>
                    <a:pt x="28784" y="33593"/>
                  </a:cubicBezTo>
                  <a:cubicBezTo>
                    <a:pt x="28784" y="32726"/>
                    <a:pt x="29263" y="32589"/>
                    <a:pt x="30016" y="32589"/>
                  </a:cubicBezTo>
                  <a:cubicBezTo>
                    <a:pt x="30540" y="32589"/>
                    <a:pt x="31070" y="32626"/>
                    <a:pt x="31600" y="32626"/>
                  </a:cubicBezTo>
                  <a:cubicBezTo>
                    <a:pt x="32086" y="32626"/>
                    <a:pt x="32572" y="32595"/>
                    <a:pt x="33052" y="32475"/>
                  </a:cubicBezTo>
                  <a:cubicBezTo>
                    <a:pt x="33098" y="32452"/>
                    <a:pt x="33166" y="32406"/>
                    <a:pt x="33212" y="32360"/>
                  </a:cubicBezTo>
                  <a:cubicBezTo>
                    <a:pt x="33242" y="32381"/>
                    <a:pt x="33278" y="32392"/>
                    <a:pt x="33316" y="32392"/>
                  </a:cubicBezTo>
                  <a:cubicBezTo>
                    <a:pt x="33362" y="32392"/>
                    <a:pt x="33412" y="32375"/>
                    <a:pt x="33463" y="32338"/>
                  </a:cubicBezTo>
                  <a:close/>
                  <a:moveTo>
                    <a:pt x="25816" y="53109"/>
                  </a:moveTo>
                  <a:lnTo>
                    <a:pt x="25816" y="53109"/>
                  </a:lnTo>
                  <a:cubicBezTo>
                    <a:pt x="25839" y="53131"/>
                    <a:pt x="25862" y="53131"/>
                    <a:pt x="25885" y="53154"/>
                  </a:cubicBezTo>
                  <a:cubicBezTo>
                    <a:pt x="25862" y="53154"/>
                    <a:pt x="25862" y="53154"/>
                    <a:pt x="25839" y="53177"/>
                  </a:cubicBezTo>
                  <a:cubicBezTo>
                    <a:pt x="25839" y="53177"/>
                    <a:pt x="25816" y="53109"/>
                    <a:pt x="25816" y="53109"/>
                  </a:cubicBezTo>
                  <a:close/>
                  <a:moveTo>
                    <a:pt x="27734" y="44983"/>
                  </a:moveTo>
                  <a:cubicBezTo>
                    <a:pt x="27734" y="45006"/>
                    <a:pt x="27711" y="45006"/>
                    <a:pt x="27711" y="45029"/>
                  </a:cubicBezTo>
                  <a:cubicBezTo>
                    <a:pt x="27619" y="45280"/>
                    <a:pt x="27642" y="45531"/>
                    <a:pt x="27734" y="45782"/>
                  </a:cubicBezTo>
                  <a:cubicBezTo>
                    <a:pt x="27756" y="45850"/>
                    <a:pt x="27825" y="45919"/>
                    <a:pt x="27871" y="45964"/>
                  </a:cubicBezTo>
                  <a:cubicBezTo>
                    <a:pt x="27802" y="46421"/>
                    <a:pt x="27802" y="46877"/>
                    <a:pt x="27985" y="47311"/>
                  </a:cubicBezTo>
                  <a:cubicBezTo>
                    <a:pt x="27985" y="47334"/>
                    <a:pt x="27985" y="47380"/>
                    <a:pt x="27985" y="47402"/>
                  </a:cubicBezTo>
                  <a:cubicBezTo>
                    <a:pt x="27962" y="47402"/>
                    <a:pt x="27916" y="47402"/>
                    <a:pt x="27893" y="47425"/>
                  </a:cubicBezTo>
                  <a:cubicBezTo>
                    <a:pt x="27734" y="47539"/>
                    <a:pt x="27642" y="47699"/>
                    <a:pt x="27642" y="47882"/>
                  </a:cubicBezTo>
                  <a:cubicBezTo>
                    <a:pt x="27711" y="49183"/>
                    <a:pt x="27505" y="50484"/>
                    <a:pt x="27893" y="51762"/>
                  </a:cubicBezTo>
                  <a:cubicBezTo>
                    <a:pt x="27939" y="51785"/>
                    <a:pt x="27985" y="51808"/>
                    <a:pt x="28053" y="51830"/>
                  </a:cubicBezTo>
                  <a:cubicBezTo>
                    <a:pt x="28030" y="51853"/>
                    <a:pt x="28030" y="51853"/>
                    <a:pt x="28030" y="51853"/>
                  </a:cubicBezTo>
                  <a:cubicBezTo>
                    <a:pt x="27962" y="52104"/>
                    <a:pt x="27985" y="52355"/>
                    <a:pt x="28030" y="52584"/>
                  </a:cubicBezTo>
                  <a:cubicBezTo>
                    <a:pt x="28007" y="52652"/>
                    <a:pt x="27985" y="52698"/>
                    <a:pt x="28007" y="52743"/>
                  </a:cubicBezTo>
                  <a:cubicBezTo>
                    <a:pt x="27779" y="52789"/>
                    <a:pt x="27665" y="52926"/>
                    <a:pt x="27642" y="53131"/>
                  </a:cubicBezTo>
                  <a:lnTo>
                    <a:pt x="27277" y="53177"/>
                  </a:lnTo>
                  <a:cubicBezTo>
                    <a:pt x="26524" y="53086"/>
                    <a:pt x="26524" y="53086"/>
                    <a:pt x="26547" y="52355"/>
                  </a:cubicBezTo>
                  <a:cubicBezTo>
                    <a:pt x="26547" y="51922"/>
                    <a:pt x="26524" y="51465"/>
                    <a:pt x="26501" y="51009"/>
                  </a:cubicBezTo>
                  <a:cubicBezTo>
                    <a:pt x="26569" y="50917"/>
                    <a:pt x="26638" y="50849"/>
                    <a:pt x="26729" y="50758"/>
                  </a:cubicBezTo>
                  <a:cubicBezTo>
                    <a:pt x="26798" y="50141"/>
                    <a:pt x="27026" y="49502"/>
                    <a:pt x="26455" y="48977"/>
                  </a:cubicBezTo>
                  <a:cubicBezTo>
                    <a:pt x="26524" y="48954"/>
                    <a:pt x="26592" y="48909"/>
                    <a:pt x="26661" y="48863"/>
                  </a:cubicBezTo>
                  <a:cubicBezTo>
                    <a:pt x="26935" y="48178"/>
                    <a:pt x="26843" y="47471"/>
                    <a:pt x="26775" y="46786"/>
                  </a:cubicBezTo>
                  <a:cubicBezTo>
                    <a:pt x="26706" y="45919"/>
                    <a:pt x="26866" y="45280"/>
                    <a:pt x="27734" y="44983"/>
                  </a:cubicBezTo>
                  <a:close/>
                  <a:moveTo>
                    <a:pt x="24561" y="32338"/>
                  </a:moveTo>
                  <a:cubicBezTo>
                    <a:pt x="24732" y="32484"/>
                    <a:pt x="24910" y="32553"/>
                    <a:pt x="25091" y="32553"/>
                  </a:cubicBezTo>
                  <a:cubicBezTo>
                    <a:pt x="25247" y="32553"/>
                    <a:pt x="25406" y="32501"/>
                    <a:pt x="25565" y="32406"/>
                  </a:cubicBezTo>
                  <a:lnTo>
                    <a:pt x="25611" y="32406"/>
                  </a:lnTo>
                  <a:cubicBezTo>
                    <a:pt x="25679" y="33045"/>
                    <a:pt x="25451" y="33707"/>
                    <a:pt x="25679" y="34323"/>
                  </a:cubicBezTo>
                  <a:cubicBezTo>
                    <a:pt x="25656" y="34460"/>
                    <a:pt x="25656" y="34575"/>
                    <a:pt x="25656" y="34689"/>
                  </a:cubicBezTo>
                  <a:cubicBezTo>
                    <a:pt x="25679" y="34689"/>
                    <a:pt x="25679" y="34711"/>
                    <a:pt x="25702" y="34757"/>
                  </a:cubicBezTo>
                  <a:cubicBezTo>
                    <a:pt x="25702" y="34780"/>
                    <a:pt x="25702" y="34780"/>
                    <a:pt x="25702" y="34780"/>
                  </a:cubicBezTo>
                  <a:cubicBezTo>
                    <a:pt x="25679" y="34757"/>
                    <a:pt x="25679" y="34734"/>
                    <a:pt x="25656" y="34689"/>
                  </a:cubicBezTo>
                  <a:cubicBezTo>
                    <a:pt x="25656" y="34757"/>
                    <a:pt x="25656" y="34826"/>
                    <a:pt x="25656" y="34894"/>
                  </a:cubicBezTo>
                  <a:cubicBezTo>
                    <a:pt x="25565" y="35488"/>
                    <a:pt x="25702" y="36104"/>
                    <a:pt x="25656" y="36697"/>
                  </a:cubicBezTo>
                  <a:cubicBezTo>
                    <a:pt x="25656" y="36766"/>
                    <a:pt x="25656" y="36834"/>
                    <a:pt x="25656" y="36880"/>
                  </a:cubicBezTo>
                  <a:cubicBezTo>
                    <a:pt x="25656" y="37291"/>
                    <a:pt x="25634" y="37679"/>
                    <a:pt x="25656" y="38067"/>
                  </a:cubicBezTo>
                  <a:cubicBezTo>
                    <a:pt x="25679" y="38843"/>
                    <a:pt x="25542" y="39642"/>
                    <a:pt x="25816" y="40395"/>
                  </a:cubicBezTo>
                  <a:cubicBezTo>
                    <a:pt x="25771" y="40441"/>
                    <a:pt x="25771" y="40486"/>
                    <a:pt x="25816" y="40532"/>
                  </a:cubicBezTo>
                  <a:cubicBezTo>
                    <a:pt x="25611" y="41559"/>
                    <a:pt x="25588" y="42586"/>
                    <a:pt x="25793" y="43613"/>
                  </a:cubicBezTo>
                  <a:cubicBezTo>
                    <a:pt x="25588" y="43933"/>
                    <a:pt x="25748" y="44252"/>
                    <a:pt x="25816" y="44549"/>
                  </a:cubicBezTo>
                  <a:cubicBezTo>
                    <a:pt x="25611" y="44937"/>
                    <a:pt x="25702" y="45302"/>
                    <a:pt x="25816" y="45668"/>
                  </a:cubicBezTo>
                  <a:cubicBezTo>
                    <a:pt x="25725" y="45896"/>
                    <a:pt x="25839" y="46124"/>
                    <a:pt x="25839" y="46375"/>
                  </a:cubicBezTo>
                  <a:cubicBezTo>
                    <a:pt x="25771" y="46489"/>
                    <a:pt x="25771" y="46603"/>
                    <a:pt x="25816" y="46740"/>
                  </a:cubicBezTo>
                  <a:cubicBezTo>
                    <a:pt x="25679" y="46877"/>
                    <a:pt x="25748" y="46991"/>
                    <a:pt x="25816" y="47106"/>
                  </a:cubicBezTo>
                  <a:cubicBezTo>
                    <a:pt x="25816" y="47425"/>
                    <a:pt x="25816" y="47722"/>
                    <a:pt x="25816" y="48019"/>
                  </a:cubicBezTo>
                  <a:cubicBezTo>
                    <a:pt x="25725" y="48338"/>
                    <a:pt x="25793" y="48635"/>
                    <a:pt x="25862" y="48932"/>
                  </a:cubicBezTo>
                  <a:cubicBezTo>
                    <a:pt x="25839" y="50324"/>
                    <a:pt x="25839" y="51716"/>
                    <a:pt x="25816" y="53109"/>
                  </a:cubicBezTo>
                  <a:cubicBezTo>
                    <a:pt x="25748" y="53109"/>
                    <a:pt x="25702" y="53131"/>
                    <a:pt x="25656" y="53177"/>
                  </a:cubicBezTo>
                  <a:cubicBezTo>
                    <a:pt x="25393" y="53208"/>
                    <a:pt x="25131" y="53219"/>
                    <a:pt x="24870" y="53219"/>
                  </a:cubicBezTo>
                  <a:cubicBezTo>
                    <a:pt x="24202" y="53219"/>
                    <a:pt x="23537" y="53146"/>
                    <a:pt x="22868" y="53146"/>
                  </a:cubicBezTo>
                  <a:cubicBezTo>
                    <a:pt x="22642" y="53146"/>
                    <a:pt x="22415" y="53155"/>
                    <a:pt x="22187" y="53177"/>
                  </a:cubicBezTo>
                  <a:cubicBezTo>
                    <a:pt x="22068" y="53133"/>
                    <a:pt x="21949" y="53098"/>
                    <a:pt x="21830" y="53098"/>
                  </a:cubicBezTo>
                  <a:cubicBezTo>
                    <a:pt x="21767" y="53098"/>
                    <a:pt x="21703" y="53108"/>
                    <a:pt x="21639" y="53131"/>
                  </a:cubicBezTo>
                  <a:cubicBezTo>
                    <a:pt x="21388" y="53131"/>
                    <a:pt x="21137" y="53154"/>
                    <a:pt x="20909" y="53154"/>
                  </a:cubicBezTo>
                  <a:cubicBezTo>
                    <a:pt x="20836" y="53111"/>
                    <a:pt x="20773" y="53095"/>
                    <a:pt x="20708" y="53095"/>
                  </a:cubicBezTo>
                  <a:cubicBezTo>
                    <a:pt x="20670" y="53095"/>
                    <a:pt x="20631" y="53100"/>
                    <a:pt x="20589" y="53109"/>
                  </a:cubicBezTo>
                  <a:cubicBezTo>
                    <a:pt x="20093" y="52961"/>
                    <a:pt x="19590" y="52948"/>
                    <a:pt x="19082" y="52948"/>
                  </a:cubicBezTo>
                  <a:cubicBezTo>
                    <a:pt x="18967" y="52948"/>
                    <a:pt x="18852" y="52948"/>
                    <a:pt x="18737" y="52948"/>
                  </a:cubicBezTo>
                  <a:cubicBezTo>
                    <a:pt x="18495" y="52948"/>
                    <a:pt x="18252" y="52945"/>
                    <a:pt x="18010" y="52926"/>
                  </a:cubicBezTo>
                  <a:cubicBezTo>
                    <a:pt x="18010" y="52880"/>
                    <a:pt x="17987" y="52835"/>
                    <a:pt x="17987" y="52789"/>
                  </a:cubicBezTo>
                  <a:cubicBezTo>
                    <a:pt x="17188" y="52766"/>
                    <a:pt x="16412" y="52766"/>
                    <a:pt x="15636" y="52743"/>
                  </a:cubicBezTo>
                  <a:cubicBezTo>
                    <a:pt x="15268" y="52615"/>
                    <a:pt x="14877" y="52543"/>
                    <a:pt x="14487" y="52543"/>
                  </a:cubicBezTo>
                  <a:cubicBezTo>
                    <a:pt x="14322" y="52543"/>
                    <a:pt x="14156" y="52556"/>
                    <a:pt x="13993" y="52584"/>
                  </a:cubicBezTo>
                  <a:cubicBezTo>
                    <a:pt x="13536" y="52310"/>
                    <a:pt x="13034" y="52264"/>
                    <a:pt x="12509" y="52264"/>
                  </a:cubicBezTo>
                  <a:cubicBezTo>
                    <a:pt x="12395" y="52241"/>
                    <a:pt x="12258" y="52241"/>
                    <a:pt x="12144" y="52241"/>
                  </a:cubicBezTo>
                  <a:cubicBezTo>
                    <a:pt x="11619" y="52036"/>
                    <a:pt x="11071" y="52013"/>
                    <a:pt x="10523" y="51990"/>
                  </a:cubicBezTo>
                  <a:cubicBezTo>
                    <a:pt x="10295" y="51739"/>
                    <a:pt x="9975" y="51808"/>
                    <a:pt x="9702" y="51739"/>
                  </a:cubicBezTo>
                  <a:cubicBezTo>
                    <a:pt x="9154" y="51625"/>
                    <a:pt x="8606" y="51557"/>
                    <a:pt x="8104" y="51328"/>
                  </a:cubicBezTo>
                  <a:lnTo>
                    <a:pt x="7602" y="51305"/>
                  </a:lnTo>
                  <a:cubicBezTo>
                    <a:pt x="7442" y="51169"/>
                    <a:pt x="7236" y="51146"/>
                    <a:pt x="7031" y="51146"/>
                  </a:cubicBezTo>
                  <a:cubicBezTo>
                    <a:pt x="7014" y="51112"/>
                    <a:pt x="6985" y="51091"/>
                    <a:pt x="6944" y="51091"/>
                  </a:cubicBezTo>
                  <a:cubicBezTo>
                    <a:pt x="6929" y="51091"/>
                    <a:pt x="6912" y="51094"/>
                    <a:pt x="6894" y="51100"/>
                  </a:cubicBezTo>
                  <a:cubicBezTo>
                    <a:pt x="6027" y="50872"/>
                    <a:pt x="5159" y="50621"/>
                    <a:pt x="4292" y="50392"/>
                  </a:cubicBezTo>
                  <a:cubicBezTo>
                    <a:pt x="4041" y="50119"/>
                    <a:pt x="3676" y="50073"/>
                    <a:pt x="3333" y="50004"/>
                  </a:cubicBezTo>
                  <a:cubicBezTo>
                    <a:pt x="3151" y="49959"/>
                    <a:pt x="2968" y="49867"/>
                    <a:pt x="2877" y="49731"/>
                  </a:cubicBezTo>
                  <a:cubicBezTo>
                    <a:pt x="2922" y="49594"/>
                    <a:pt x="2968" y="49479"/>
                    <a:pt x="3059" y="49365"/>
                  </a:cubicBezTo>
                  <a:cubicBezTo>
                    <a:pt x="3219" y="49091"/>
                    <a:pt x="3333" y="48818"/>
                    <a:pt x="3379" y="48498"/>
                  </a:cubicBezTo>
                  <a:cubicBezTo>
                    <a:pt x="3767" y="48293"/>
                    <a:pt x="3790" y="47927"/>
                    <a:pt x="3721" y="47516"/>
                  </a:cubicBezTo>
                  <a:cubicBezTo>
                    <a:pt x="3790" y="47494"/>
                    <a:pt x="3835" y="47471"/>
                    <a:pt x="3881" y="47425"/>
                  </a:cubicBezTo>
                  <a:cubicBezTo>
                    <a:pt x="3972" y="47311"/>
                    <a:pt x="4041" y="47220"/>
                    <a:pt x="4109" y="47106"/>
                  </a:cubicBezTo>
                  <a:cubicBezTo>
                    <a:pt x="4520" y="46238"/>
                    <a:pt x="5251" y="45531"/>
                    <a:pt x="5433" y="44526"/>
                  </a:cubicBezTo>
                  <a:cubicBezTo>
                    <a:pt x="5456" y="44504"/>
                    <a:pt x="5502" y="44504"/>
                    <a:pt x="5525" y="44458"/>
                  </a:cubicBezTo>
                  <a:cubicBezTo>
                    <a:pt x="5593" y="44389"/>
                    <a:pt x="5662" y="44321"/>
                    <a:pt x="5730" y="44275"/>
                  </a:cubicBezTo>
                  <a:cubicBezTo>
                    <a:pt x="5844" y="44161"/>
                    <a:pt x="5890" y="44047"/>
                    <a:pt x="5935" y="43933"/>
                  </a:cubicBezTo>
                  <a:cubicBezTo>
                    <a:pt x="5981" y="43819"/>
                    <a:pt x="6004" y="43727"/>
                    <a:pt x="6027" y="43613"/>
                  </a:cubicBezTo>
                  <a:cubicBezTo>
                    <a:pt x="6027" y="43613"/>
                    <a:pt x="6027" y="43591"/>
                    <a:pt x="6027" y="43591"/>
                  </a:cubicBezTo>
                  <a:cubicBezTo>
                    <a:pt x="6027" y="43568"/>
                    <a:pt x="6050" y="43568"/>
                    <a:pt x="6050" y="43545"/>
                  </a:cubicBezTo>
                  <a:cubicBezTo>
                    <a:pt x="6095" y="43545"/>
                    <a:pt x="6164" y="43522"/>
                    <a:pt x="6209" y="43522"/>
                  </a:cubicBezTo>
                  <a:cubicBezTo>
                    <a:pt x="6232" y="43499"/>
                    <a:pt x="6255" y="43476"/>
                    <a:pt x="6301" y="43454"/>
                  </a:cubicBezTo>
                  <a:cubicBezTo>
                    <a:pt x="6369" y="43408"/>
                    <a:pt x="6415" y="43362"/>
                    <a:pt x="6483" y="43294"/>
                  </a:cubicBezTo>
                  <a:cubicBezTo>
                    <a:pt x="6894" y="42814"/>
                    <a:pt x="7442" y="42449"/>
                    <a:pt x="7533" y="41765"/>
                  </a:cubicBezTo>
                  <a:cubicBezTo>
                    <a:pt x="7579" y="41742"/>
                    <a:pt x="7602" y="41719"/>
                    <a:pt x="7647" y="41673"/>
                  </a:cubicBezTo>
                  <a:cubicBezTo>
                    <a:pt x="7716" y="41582"/>
                    <a:pt x="7761" y="41491"/>
                    <a:pt x="7807" y="41399"/>
                  </a:cubicBezTo>
                  <a:cubicBezTo>
                    <a:pt x="7853" y="41331"/>
                    <a:pt x="7898" y="41285"/>
                    <a:pt x="7921" y="41217"/>
                  </a:cubicBezTo>
                  <a:cubicBezTo>
                    <a:pt x="7990" y="41148"/>
                    <a:pt x="8081" y="41080"/>
                    <a:pt x="8127" y="40988"/>
                  </a:cubicBezTo>
                  <a:cubicBezTo>
                    <a:pt x="8172" y="40943"/>
                    <a:pt x="8195" y="40897"/>
                    <a:pt x="8218" y="40851"/>
                  </a:cubicBezTo>
                  <a:cubicBezTo>
                    <a:pt x="8423" y="40715"/>
                    <a:pt x="8583" y="40555"/>
                    <a:pt x="8674" y="40327"/>
                  </a:cubicBezTo>
                  <a:cubicBezTo>
                    <a:pt x="8697" y="40281"/>
                    <a:pt x="8720" y="40258"/>
                    <a:pt x="8743" y="40212"/>
                  </a:cubicBezTo>
                  <a:cubicBezTo>
                    <a:pt x="8743" y="40212"/>
                    <a:pt x="8743" y="40235"/>
                    <a:pt x="8766" y="40235"/>
                  </a:cubicBezTo>
                  <a:cubicBezTo>
                    <a:pt x="9793" y="39893"/>
                    <a:pt x="10341" y="39003"/>
                    <a:pt x="11025" y="38272"/>
                  </a:cubicBezTo>
                  <a:cubicBezTo>
                    <a:pt x="11048" y="38204"/>
                    <a:pt x="11094" y="38135"/>
                    <a:pt x="11140" y="38067"/>
                  </a:cubicBezTo>
                  <a:cubicBezTo>
                    <a:pt x="11177" y="38081"/>
                    <a:pt x="11213" y="38087"/>
                    <a:pt x="11248" y="38087"/>
                  </a:cubicBezTo>
                  <a:cubicBezTo>
                    <a:pt x="11385" y="38087"/>
                    <a:pt x="11505" y="37989"/>
                    <a:pt x="11596" y="37861"/>
                  </a:cubicBezTo>
                  <a:cubicBezTo>
                    <a:pt x="11642" y="37816"/>
                    <a:pt x="11665" y="37747"/>
                    <a:pt x="11665" y="37679"/>
                  </a:cubicBezTo>
                  <a:cubicBezTo>
                    <a:pt x="11665" y="37656"/>
                    <a:pt x="11665" y="37610"/>
                    <a:pt x="11665" y="37565"/>
                  </a:cubicBezTo>
                  <a:lnTo>
                    <a:pt x="11710" y="37496"/>
                  </a:lnTo>
                  <a:cubicBezTo>
                    <a:pt x="11779" y="37519"/>
                    <a:pt x="11847" y="37542"/>
                    <a:pt x="11916" y="37542"/>
                  </a:cubicBezTo>
                  <a:cubicBezTo>
                    <a:pt x="11935" y="37544"/>
                    <a:pt x="11954" y="37545"/>
                    <a:pt x="11972" y="37545"/>
                  </a:cubicBezTo>
                  <a:cubicBezTo>
                    <a:pt x="12132" y="37545"/>
                    <a:pt x="12275" y="37461"/>
                    <a:pt x="12418" y="37359"/>
                  </a:cubicBezTo>
                  <a:cubicBezTo>
                    <a:pt x="12646" y="37085"/>
                    <a:pt x="13034" y="36971"/>
                    <a:pt x="13103" y="36560"/>
                  </a:cubicBezTo>
                  <a:cubicBezTo>
                    <a:pt x="13103" y="36538"/>
                    <a:pt x="13080" y="36538"/>
                    <a:pt x="13080" y="36515"/>
                  </a:cubicBezTo>
                  <a:cubicBezTo>
                    <a:pt x="13171" y="36492"/>
                    <a:pt x="13240" y="36469"/>
                    <a:pt x="13240" y="36378"/>
                  </a:cubicBezTo>
                  <a:cubicBezTo>
                    <a:pt x="13240" y="36332"/>
                    <a:pt x="13240" y="36309"/>
                    <a:pt x="13240" y="36286"/>
                  </a:cubicBezTo>
                  <a:cubicBezTo>
                    <a:pt x="13262" y="36332"/>
                    <a:pt x="13308" y="36355"/>
                    <a:pt x="13308" y="36401"/>
                  </a:cubicBezTo>
                  <a:cubicBezTo>
                    <a:pt x="13947" y="36286"/>
                    <a:pt x="14472" y="35967"/>
                    <a:pt x="14860" y="35442"/>
                  </a:cubicBezTo>
                  <a:cubicBezTo>
                    <a:pt x="14877" y="35443"/>
                    <a:pt x="14894" y="35443"/>
                    <a:pt x="14911" y="35443"/>
                  </a:cubicBezTo>
                  <a:cubicBezTo>
                    <a:pt x="15389" y="35443"/>
                    <a:pt x="15763" y="35134"/>
                    <a:pt x="16116" y="34826"/>
                  </a:cubicBezTo>
                  <a:cubicBezTo>
                    <a:pt x="16161" y="34734"/>
                    <a:pt x="16207" y="34666"/>
                    <a:pt x="16230" y="34575"/>
                  </a:cubicBezTo>
                  <a:cubicBezTo>
                    <a:pt x="16230" y="34575"/>
                    <a:pt x="16230" y="34552"/>
                    <a:pt x="16230" y="34552"/>
                  </a:cubicBezTo>
                  <a:cubicBezTo>
                    <a:pt x="16367" y="34506"/>
                    <a:pt x="16504" y="34483"/>
                    <a:pt x="16640" y="34438"/>
                  </a:cubicBezTo>
                  <a:cubicBezTo>
                    <a:pt x="16846" y="34415"/>
                    <a:pt x="17074" y="34369"/>
                    <a:pt x="17302" y="34346"/>
                  </a:cubicBezTo>
                  <a:cubicBezTo>
                    <a:pt x="17622" y="34301"/>
                    <a:pt x="17919" y="34164"/>
                    <a:pt x="18124" y="33913"/>
                  </a:cubicBezTo>
                  <a:cubicBezTo>
                    <a:pt x="18193" y="33821"/>
                    <a:pt x="18261" y="33753"/>
                    <a:pt x="18307" y="33662"/>
                  </a:cubicBezTo>
                  <a:cubicBezTo>
                    <a:pt x="18786" y="33502"/>
                    <a:pt x="19311" y="33433"/>
                    <a:pt x="19745" y="33137"/>
                  </a:cubicBezTo>
                  <a:lnTo>
                    <a:pt x="19859" y="33137"/>
                  </a:lnTo>
                  <a:cubicBezTo>
                    <a:pt x="19905" y="33114"/>
                    <a:pt x="19950" y="33091"/>
                    <a:pt x="19996" y="33091"/>
                  </a:cubicBezTo>
                  <a:cubicBezTo>
                    <a:pt x="20224" y="32977"/>
                    <a:pt x="20452" y="32908"/>
                    <a:pt x="20681" y="32840"/>
                  </a:cubicBezTo>
                  <a:cubicBezTo>
                    <a:pt x="20818" y="32817"/>
                    <a:pt x="20932" y="32771"/>
                    <a:pt x="21069" y="32749"/>
                  </a:cubicBezTo>
                  <a:cubicBezTo>
                    <a:pt x="21320" y="32680"/>
                    <a:pt x="21594" y="32634"/>
                    <a:pt x="21845" y="32589"/>
                  </a:cubicBezTo>
                  <a:cubicBezTo>
                    <a:pt x="21969" y="32578"/>
                    <a:pt x="22094" y="32575"/>
                    <a:pt x="22221" y="32575"/>
                  </a:cubicBezTo>
                  <a:cubicBezTo>
                    <a:pt x="22395" y="32575"/>
                    <a:pt x="22570" y="32581"/>
                    <a:pt x="22745" y="32581"/>
                  </a:cubicBezTo>
                  <a:cubicBezTo>
                    <a:pt x="22980" y="32581"/>
                    <a:pt x="23213" y="32570"/>
                    <a:pt x="23442" y="32520"/>
                  </a:cubicBezTo>
                  <a:cubicBezTo>
                    <a:pt x="23579" y="32459"/>
                    <a:pt x="23716" y="32388"/>
                    <a:pt x="23860" y="32388"/>
                  </a:cubicBezTo>
                  <a:cubicBezTo>
                    <a:pt x="23932" y="32388"/>
                    <a:pt x="24005" y="32406"/>
                    <a:pt x="24082" y="32452"/>
                  </a:cubicBezTo>
                  <a:cubicBezTo>
                    <a:pt x="24148" y="32471"/>
                    <a:pt x="24210" y="32482"/>
                    <a:pt x="24272" y="32482"/>
                  </a:cubicBezTo>
                  <a:cubicBezTo>
                    <a:pt x="24359" y="32482"/>
                    <a:pt x="24444" y="32460"/>
                    <a:pt x="24538" y="32406"/>
                  </a:cubicBezTo>
                  <a:cubicBezTo>
                    <a:pt x="24538" y="32383"/>
                    <a:pt x="24561" y="32360"/>
                    <a:pt x="24561" y="32338"/>
                  </a:cubicBezTo>
                  <a:close/>
                  <a:moveTo>
                    <a:pt x="49806" y="54022"/>
                  </a:moveTo>
                  <a:cubicBezTo>
                    <a:pt x="49806" y="54044"/>
                    <a:pt x="49806" y="54067"/>
                    <a:pt x="49806" y="54090"/>
                  </a:cubicBezTo>
                  <a:cubicBezTo>
                    <a:pt x="49806" y="54067"/>
                    <a:pt x="49783" y="54044"/>
                    <a:pt x="49783" y="54022"/>
                  </a:cubicBezTo>
                  <a:close/>
                  <a:moveTo>
                    <a:pt x="51244" y="48772"/>
                  </a:moveTo>
                  <a:cubicBezTo>
                    <a:pt x="51312" y="48818"/>
                    <a:pt x="51381" y="48863"/>
                    <a:pt x="51449" y="48886"/>
                  </a:cubicBezTo>
                  <a:cubicBezTo>
                    <a:pt x="51449" y="48932"/>
                    <a:pt x="51472" y="48954"/>
                    <a:pt x="51495" y="49000"/>
                  </a:cubicBezTo>
                  <a:cubicBezTo>
                    <a:pt x="51518" y="49046"/>
                    <a:pt x="51540" y="49069"/>
                    <a:pt x="51586" y="49114"/>
                  </a:cubicBezTo>
                  <a:cubicBezTo>
                    <a:pt x="51609" y="49206"/>
                    <a:pt x="51655" y="49274"/>
                    <a:pt x="51746" y="49320"/>
                  </a:cubicBezTo>
                  <a:cubicBezTo>
                    <a:pt x="51723" y="49342"/>
                    <a:pt x="51700" y="49342"/>
                    <a:pt x="51677" y="49388"/>
                  </a:cubicBezTo>
                  <a:cubicBezTo>
                    <a:pt x="51700" y="50096"/>
                    <a:pt x="51883" y="50758"/>
                    <a:pt x="52385" y="51305"/>
                  </a:cubicBezTo>
                  <a:cubicBezTo>
                    <a:pt x="52408" y="51328"/>
                    <a:pt x="52431" y="51328"/>
                    <a:pt x="52453" y="51328"/>
                  </a:cubicBezTo>
                  <a:cubicBezTo>
                    <a:pt x="52385" y="51945"/>
                    <a:pt x="52522" y="52470"/>
                    <a:pt x="53001" y="52858"/>
                  </a:cubicBezTo>
                  <a:cubicBezTo>
                    <a:pt x="53001" y="52880"/>
                    <a:pt x="53024" y="52903"/>
                    <a:pt x="53024" y="52949"/>
                  </a:cubicBezTo>
                  <a:cubicBezTo>
                    <a:pt x="53389" y="53748"/>
                    <a:pt x="53093" y="54318"/>
                    <a:pt x="52362" y="54729"/>
                  </a:cubicBezTo>
                  <a:cubicBezTo>
                    <a:pt x="52248" y="54821"/>
                    <a:pt x="52157" y="54912"/>
                    <a:pt x="52020" y="54980"/>
                  </a:cubicBezTo>
                  <a:cubicBezTo>
                    <a:pt x="51951" y="55026"/>
                    <a:pt x="51906" y="55049"/>
                    <a:pt x="51837" y="55094"/>
                  </a:cubicBezTo>
                  <a:cubicBezTo>
                    <a:pt x="51791" y="55117"/>
                    <a:pt x="51723" y="55140"/>
                    <a:pt x="51655" y="55186"/>
                  </a:cubicBezTo>
                  <a:cubicBezTo>
                    <a:pt x="51609" y="55209"/>
                    <a:pt x="51540" y="55231"/>
                    <a:pt x="51472" y="55254"/>
                  </a:cubicBezTo>
                  <a:cubicBezTo>
                    <a:pt x="51381" y="55300"/>
                    <a:pt x="51289" y="55323"/>
                    <a:pt x="51198" y="55346"/>
                  </a:cubicBezTo>
                  <a:cubicBezTo>
                    <a:pt x="51130" y="55368"/>
                    <a:pt x="51061" y="55391"/>
                    <a:pt x="50993" y="55414"/>
                  </a:cubicBezTo>
                  <a:cubicBezTo>
                    <a:pt x="50901" y="55460"/>
                    <a:pt x="50810" y="55505"/>
                    <a:pt x="50719" y="55551"/>
                  </a:cubicBezTo>
                  <a:cubicBezTo>
                    <a:pt x="50650" y="55574"/>
                    <a:pt x="50605" y="55597"/>
                    <a:pt x="50559" y="55619"/>
                  </a:cubicBezTo>
                  <a:cubicBezTo>
                    <a:pt x="50468" y="55528"/>
                    <a:pt x="50490" y="55346"/>
                    <a:pt x="50331" y="55300"/>
                  </a:cubicBezTo>
                  <a:cubicBezTo>
                    <a:pt x="50308" y="55140"/>
                    <a:pt x="50285" y="54980"/>
                    <a:pt x="50171" y="54843"/>
                  </a:cubicBezTo>
                  <a:cubicBezTo>
                    <a:pt x="50148" y="54821"/>
                    <a:pt x="50125" y="54798"/>
                    <a:pt x="50102" y="54798"/>
                  </a:cubicBezTo>
                  <a:lnTo>
                    <a:pt x="50102" y="54775"/>
                  </a:lnTo>
                  <a:cubicBezTo>
                    <a:pt x="50125" y="54615"/>
                    <a:pt x="50125" y="54478"/>
                    <a:pt x="49943" y="54364"/>
                  </a:cubicBezTo>
                  <a:cubicBezTo>
                    <a:pt x="49965" y="54318"/>
                    <a:pt x="49943" y="54273"/>
                    <a:pt x="49920" y="54227"/>
                  </a:cubicBezTo>
                  <a:cubicBezTo>
                    <a:pt x="49943" y="54113"/>
                    <a:pt x="49897" y="54044"/>
                    <a:pt x="49806" y="53999"/>
                  </a:cubicBezTo>
                  <a:cubicBezTo>
                    <a:pt x="49783" y="53908"/>
                    <a:pt x="49760" y="53793"/>
                    <a:pt x="49737" y="53679"/>
                  </a:cubicBezTo>
                  <a:cubicBezTo>
                    <a:pt x="49737" y="53497"/>
                    <a:pt x="49783" y="53268"/>
                    <a:pt x="49577" y="53131"/>
                  </a:cubicBezTo>
                  <a:cubicBezTo>
                    <a:pt x="49577" y="52972"/>
                    <a:pt x="49532" y="52835"/>
                    <a:pt x="49395" y="52766"/>
                  </a:cubicBezTo>
                  <a:cubicBezTo>
                    <a:pt x="49372" y="52515"/>
                    <a:pt x="49440" y="52241"/>
                    <a:pt x="49189" y="52059"/>
                  </a:cubicBezTo>
                  <a:lnTo>
                    <a:pt x="49189" y="52036"/>
                  </a:lnTo>
                  <a:cubicBezTo>
                    <a:pt x="49212" y="51830"/>
                    <a:pt x="49212" y="51625"/>
                    <a:pt x="49030" y="51488"/>
                  </a:cubicBezTo>
                  <a:cubicBezTo>
                    <a:pt x="48893" y="51123"/>
                    <a:pt x="48756" y="50758"/>
                    <a:pt x="48619" y="50392"/>
                  </a:cubicBezTo>
                  <a:cubicBezTo>
                    <a:pt x="48619" y="50278"/>
                    <a:pt x="48642" y="50164"/>
                    <a:pt x="48664" y="50027"/>
                  </a:cubicBezTo>
                  <a:cubicBezTo>
                    <a:pt x="49075" y="49959"/>
                    <a:pt x="49486" y="49867"/>
                    <a:pt x="49783" y="49525"/>
                  </a:cubicBezTo>
                  <a:cubicBezTo>
                    <a:pt x="50376" y="49479"/>
                    <a:pt x="50764" y="49046"/>
                    <a:pt x="51244" y="48772"/>
                  </a:cubicBezTo>
                  <a:close/>
                  <a:moveTo>
                    <a:pt x="2557" y="50644"/>
                  </a:moveTo>
                  <a:cubicBezTo>
                    <a:pt x="3059" y="50803"/>
                    <a:pt x="3584" y="50986"/>
                    <a:pt x="4087" y="51146"/>
                  </a:cubicBezTo>
                  <a:cubicBezTo>
                    <a:pt x="4132" y="51169"/>
                    <a:pt x="4155" y="51169"/>
                    <a:pt x="4201" y="51191"/>
                  </a:cubicBezTo>
                  <a:cubicBezTo>
                    <a:pt x="4497" y="51283"/>
                    <a:pt x="4794" y="51397"/>
                    <a:pt x="5091" y="51511"/>
                  </a:cubicBezTo>
                  <a:cubicBezTo>
                    <a:pt x="6186" y="51876"/>
                    <a:pt x="6186" y="51853"/>
                    <a:pt x="5913" y="52949"/>
                  </a:cubicBezTo>
                  <a:cubicBezTo>
                    <a:pt x="5798" y="53040"/>
                    <a:pt x="5730" y="53154"/>
                    <a:pt x="5753" y="53314"/>
                  </a:cubicBezTo>
                  <a:cubicBezTo>
                    <a:pt x="5707" y="53360"/>
                    <a:pt x="5707" y="53405"/>
                    <a:pt x="5707" y="53451"/>
                  </a:cubicBezTo>
                  <a:cubicBezTo>
                    <a:pt x="5570" y="53542"/>
                    <a:pt x="5570" y="53702"/>
                    <a:pt x="5570" y="53862"/>
                  </a:cubicBezTo>
                  <a:cubicBezTo>
                    <a:pt x="5479" y="53908"/>
                    <a:pt x="5433" y="53953"/>
                    <a:pt x="5433" y="54067"/>
                  </a:cubicBezTo>
                  <a:cubicBezTo>
                    <a:pt x="5228" y="54798"/>
                    <a:pt x="4817" y="55482"/>
                    <a:pt x="4657" y="56236"/>
                  </a:cubicBezTo>
                  <a:cubicBezTo>
                    <a:pt x="4634" y="56236"/>
                    <a:pt x="4612" y="56213"/>
                    <a:pt x="4589" y="56213"/>
                  </a:cubicBezTo>
                  <a:cubicBezTo>
                    <a:pt x="3881" y="55962"/>
                    <a:pt x="3265" y="55551"/>
                    <a:pt x="2626" y="55163"/>
                  </a:cubicBezTo>
                  <a:cubicBezTo>
                    <a:pt x="2395" y="55028"/>
                    <a:pt x="2165" y="54845"/>
                    <a:pt x="1893" y="54845"/>
                  </a:cubicBezTo>
                  <a:cubicBezTo>
                    <a:pt x="1842" y="54845"/>
                    <a:pt x="1790" y="54852"/>
                    <a:pt x="1736" y="54866"/>
                  </a:cubicBezTo>
                  <a:cubicBezTo>
                    <a:pt x="1279" y="54273"/>
                    <a:pt x="1256" y="53634"/>
                    <a:pt x="1576" y="52949"/>
                  </a:cubicBezTo>
                  <a:cubicBezTo>
                    <a:pt x="1576" y="52926"/>
                    <a:pt x="1576" y="52880"/>
                    <a:pt x="1599" y="52858"/>
                  </a:cubicBezTo>
                  <a:cubicBezTo>
                    <a:pt x="2101" y="52447"/>
                    <a:pt x="2192" y="51853"/>
                    <a:pt x="2146" y="51214"/>
                  </a:cubicBezTo>
                  <a:cubicBezTo>
                    <a:pt x="2146" y="51191"/>
                    <a:pt x="2169" y="51191"/>
                    <a:pt x="2192" y="51169"/>
                  </a:cubicBezTo>
                  <a:cubicBezTo>
                    <a:pt x="2261" y="51054"/>
                    <a:pt x="2306" y="50963"/>
                    <a:pt x="2375" y="50872"/>
                  </a:cubicBezTo>
                  <a:cubicBezTo>
                    <a:pt x="2397" y="50849"/>
                    <a:pt x="2420" y="50803"/>
                    <a:pt x="2443" y="50780"/>
                  </a:cubicBezTo>
                  <a:cubicBezTo>
                    <a:pt x="2489" y="50735"/>
                    <a:pt x="2512" y="50689"/>
                    <a:pt x="2557" y="50644"/>
                  </a:cubicBezTo>
                  <a:close/>
                  <a:moveTo>
                    <a:pt x="48048" y="50507"/>
                  </a:moveTo>
                  <a:lnTo>
                    <a:pt x="48048" y="50507"/>
                  </a:lnTo>
                  <a:cubicBezTo>
                    <a:pt x="47911" y="50917"/>
                    <a:pt x="48162" y="51260"/>
                    <a:pt x="48322" y="51625"/>
                  </a:cubicBezTo>
                  <a:cubicBezTo>
                    <a:pt x="48390" y="51739"/>
                    <a:pt x="48459" y="51853"/>
                    <a:pt x="48527" y="51945"/>
                  </a:cubicBezTo>
                  <a:cubicBezTo>
                    <a:pt x="48550" y="52082"/>
                    <a:pt x="48573" y="52218"/>
                    <a:pt x="48664" y="52310"/>
                  </a:cubicBezTo>
                  <a:cubicBezTo>
                    <a:pt x="48664" y="52310"/>
                    <a:pt x="48687" y="52310"/>
                    <a:pt x="48687" y="52333"/>
                  </a:cubicBezTo>
                  <a:cubicBezTo>
                    <a:pt x="48710" y="52401"/>
                    <a:pt x="48733" y="52470"/>
                    <a:pt x="48756" y="52538"/>
                  </a:cubicBezTo>
                  <a:cubicBezTo>
                    <a:pt x="48824" y="52743"/>
                    <a:pt x="48824" y="52949"/>
                    <a:pt x="48870" y="53177"/>
                  </a:cubicBezTo>
                  <a:cubicBezTo>
                    <a:pt x="48870" y="53246"/>
                    <a:pt x="48893" y="53314"/>
                    <a:pt x="48938" y="53383"/>
                  </a:cubicBezTo>
                  <a:cubicBezTo>
                    <a:pt x="48961" y="53474"/>
                    <a:pt x="49007" y="53565"/>
                    <a:pt x="49030" y="53656"/>
                  </a:cubicBezTo>
                  <a:cubicBezTo>
                    <a:pt x="49052" y="53793"/>
                    <a:pt x="49098" y="53930"/>
                    <a:pt x="49167" y="54044"/>
                  </a:cubicBezTo>
                  <a:cubicBezTo>
                    <a:pt x="49144" y="54067"/>
                    <a:pt x="49144" y="54067"/>
                    <a:pt x="49121" y="54090"/>
                  </a:cubicBezTo>
                  <a:cubicBezTo>
                    <a:pt x="49121" y="54159"/>
                    <a:pt x="49121" y="54227"/>
                    <a:pt x="49144" y="54296"/>
                  </a:cubicBezTo>
                  <a:cubicBezTo>
                    <a:pt x="49189" y="54387"/>
                    <a:pt x="49235" y="54478"/>
                    <a:pt x="49281" y="54547"/>
                  </a:cubicBezTo>
                  <a:cubicBezTo>
                    <a:pt x="49304" y="54569"/>
                    <a:pt x="49349" y="54592"/>
                    <a:pt x="49372" y="54615"/>
                  </a:cubicBezTo>
                  <a:cubicBezTo>
                    <a:pt x="49372" y="54615"/>
                    <a:pt x="49372" y="54615"/>
                    <a:pt x="49395" y="54638"/>
                  </a:cubicBezTo>
                  <a:cubicBezTo>
                    <a:pt x="49144" y="55140"/>
                    <a:pt x="49532" y="55460"/>
                    <a:pt x="49760" y="55825"/>
                  </a:cubicBezTo>
                  <a:cubicBezTo>
                    <a:pt x="49708" y="55821"/>
                    <a:pt x="49657" y="55819"/>
                    <a:pt x="49607" y="55819"/>
                  </a:cubicBezTo>
                  <a:cubicBezTo>
                    <a:pt x="49354" y="55819"/>
                    <a:pt x="49140" y="55885"/>
                    <a:pt x="49007" y="56190"/>
                  </a:cubicBezTo>
                  <a:cubicBezTo>
                    <a:pt x="49030" y="56213"/>
                    <a:pt x="49030" y="56213"/>
                    <a:pt x="49052" y="56236"/>
                  </a:cubicBezTo>
                  <a:lnTo>
                    <a:pt x="49030" y="56236"/>
                  </a:lnTo>
                  <a:cubicBezTo>
                    <a:pt x="49030" y="56236"/>
                    <a:pt x="49007" y="56259"/>
                    <a:pt x="49007" y="56259"/>
                  </a:cubicBezTo>
                  <a:cubicBezTo>
                    <a:pt x="48957" y="56268"/>
                    <a:pt x="48906" y="56271"/>
                    <a:pt x="48853" y="56271"/>
                  </a:cubicBezTo>
                  <a:cubicBezTo>
                    <a:pt x="48804" y="56271"/>
                    <a:pt x="48754" y="56269"/>
                    <a:pt x="48704" y="56269"/>
                  </a:cubicBezTo>
                  <a:cubicBezTo>
                    <a:pt x="48561" y="56269"/>
                    <a:pt x="48418" y="56286"/>
                    <a:pt x="48299" y="56418"/>
                  </a:cubicBezTo>
                  <a:cubicBezTo>
                    <a:pt x="48071" y="56441"/>
                    <a:pt x="47866" y="56464"/>
                    <a:pt x="47706" y="56578"/>
                  </a:cubicBezTo>
                  <a:cubicBezTo>
                    <a:pt x="47637" y="56578"/>
                    <a:pt x="47592" y="56601"/>
                    <a:pt x="47546" y="56669"/>
                  </a:cubicBezTo>
                  <a:cubicBezTo>
                    <a:pt x="47455" y="56669"/>
                    <a:pt x="47409" y="56692"/>
                    <a:pt x="47363" y="56784"/>
                  </a:cubicBezTo>
                  <a:cubicBezTo>
                    <a:pt x="47112" y="56829"/>
                    <a:pt x="46838" y="56829"/>
                    <a:pt x="46587" y="56920"/>
                  </a:cubicBezTo>
                  <a:cubicBezTo>
                    <a:pt x="46533" y="56937"/>
                    <a:pt x="46485" y="56944"/>
                    <a:pt x="46441" y="56944"/>
                  </a:cubicBezTo>
                  <a:cubicBezTo>
                    <a:pt x="46303" y="56944"/>
                    <a:pt x="46212" y="56870"/>
                    <a:pt x="46108" y="56784"/>
                  </a:cubicBezTo>
                  <a:cubicBezTo>
                    <a:pt x="45788" y="55825"/>
                    <a:pt x="45469" y="54843"/>
                    <a:pt x="45172" y="53862"/>
                  </a:cubicBezTo>
                  <a:cubicBezTo>
                    <a:pt x="45058" y="53246"/>
                    <a:pt x="45012" y="52584"/>
                    <a:pt x="44670" y="52013"/>
                  </a:cubicBezTo>
                  <a:cubicBezTo>
                    <a:pt x="44670" y="51853"/>
                    <a:pt x="44670" y="51671"/>
                    <a:pt x="44647" y="51511"/>
                  </a:cubicBezTo>
                  <a:cubicBezTo>
                    <a:pt x="44830" y="51442"/>
                    <a:pt x="45035" y="51465"/>
                    <a:pt x="45172" y="51305"/>
                  </a:cubicBezTo>
                  <a:lnTo>
                    <a:pt x="45195" y="51305"/>
                  </a:lnTo>
                  <a:cubicBezTo>
                    <a:pt x="45400" y="51305"/>
                    <a:pt x="45606" y="51283"/>
                    <a:pt x="45766" y="51146"/>
                  </a:cubicBezTo>
                  <a:cubicBezTo>
                    <a:pt x="45857" y="51191"/>
                    <a:pt x="45948" y="51237"/>
                    <a:pt x="46062" y="51260"/>
                  </a:cubicBezTo>
                  <a:cubicBezTo>
                    <a:pt x="46610" y="51191"/>
                    <a:pt x="47135" y="51100"/>
                    <a:pt x="47500" y="50666"/>
                  </a:cubicBezTo>
                  <a:cubicBezTo>
                    <a:pt x="47548" y="50682"/>
                    <a:pt x="47595" y="50690"/>
                    <a:pt x="47641" y="50690"/>
                  </a:cubicBezTo>
                  <a:cubicBezTo>
                    <a:pt x="47790" y="50690"/>
                    <a:pt x="47926" y="50612"/>
                    <a:pt x="48048" y="50507"/>
                  </a:cubicBezTo>
                  <a:close/>
                  <a:moveTo>
                    <a:pt x="44099" y="51671"/>
                  </a:moveTo>
                  <a:cubicBezTo>
                    <a:pt x="44145" y="51693"/>
                    <a:pt x="44213" y="51693"/>
                    <a:pt x="44259" y="51693"/>
                  </a:cubicBezTo>
                  <a:cubicBezTo>
                    <a:pt x="44396" y="52515"/>
                    <a:pt x="44328" y="53383"/>
                    <a:pt x="44647" y="54159"/>
                  </a:cubicBezTo>
                  <a:cubicBezTo>
                    <a:pt x="44647" y="54227"/>
                    <a:pt x="44624" y="54273"/>
                    <a:pt x="44601" y="54318"/>
                  </a:cubicBezTo>
                  <a:cubicBezTo>
                    <a:pt x="44601" y="54980"/>
                    <a:pt x="44807" y="55597"/>
                    <a:pt x="45012" y="56190"/>
                  </a:cubicBezTo>
                  <a:cubicBezTo>
                    <a:pt x="45218" y="56761"/>
                    <a:pt x="45035" y="56989"/>
                    <a:pt x="44465" y="57149"/>
                  </a:cubicBezTo>
                  <a:cubicBezTo>
                    <a:pt x="43574" y="57377"/>
                    <a:pt x="42616" y="57468"/>
                    <a:pt x="41748" y="57879"/>
                  </a:cubicBezTo>
                  <a:cubicBezTo>
                    <a:pt x="41611" y="57970"/>
                    <a:pt x="41474" y="58039"/>
                    <a:pt x="41315" y="58062"/>
                  </a:cubicBezTo>
                  <a:cubicBezTo>
                    <a:pt x="40949" y="58039"/>
                    <a:pt x="40927" y="57902"/>
                    <a:pt x="40790" y="57309"/>
                  </a:cubicBezTo>
                  <a:cubicBezTo>
                    <a:pt x="40698" y="56989"/>
                    <a:pt x="40584" y="56692"/>
                    <a:pt x="40470" y="56373"/>
                  </a:cubicBezTo>
                  <a:cubicBezTo>
                    <a:pt x="40493" y="56327"/>
                    <a:pt x="40470" y="56281"/>
                    <a:pt x="40424" y="56236"/>
                  </a:cubicBezTo>
                  <a:cubicBezTo>
                    <a:pt x="40447" y="55985"/>
                    <a:pt x="40424" y="55711"/>
                    <a:pt x="40333" y="55460"/>
                  </a:cubicBezTo>
                  <a:cubicBezTo>
                    <a:pt x="40310" y="55414"/>
                    <a:pt x="40288" y="55368"/>
                    <a:pt x="40265" y="55323"/>
                  </a:cubicBezTo>
                  <a:cubicBezTo>
                    <a:pt x="40219" y="55026"/>
                    <a:pt x="40288" y="54729"/>
                    <a:pt x="40128" y="54455"/>
                  </a:cubicBezTo>
                  <a:cubicBezTo>
                    <a:pt x="40151" y="54433"/>
                    <a:pt x="40173" y="54410"/>
                    <a:pt x="40196" y="54364"/>
                  </a:cubicBezTo>
                  <a:cubicBezTo>
                    <a:pt x="40310" y="53885"/>
                    <a:pt x="40082" y="53451"/>
                    <a:pt x="39968" y="52995"/>
                  </a:cubicBezTo>
                  <a:cubicBezTo>
                    <a:pt x="39968" y="52949"/>
                    <a:pt x="39945" y="52926"/>
                    <a:pt x="39945" y="52903"/>
                  </a:cubicBezTo>
                  <a:cubicBezTo>
                    <a:pt x="40721" y="52766"/>
                    <a:pt x="41452" y="52538"/>
                    <a:pt x="42228" y="52378"/>
                  </a:cubicBezTo>
                  <a:cubicBezTo>
                    <a:pt x="42502" y="52310"/>
                    <a:pt x="42775" y="52218"/>
                    <a:pt x="42890" y="51945"/>
                  </a:cubicBezTo>
                  <a:cubicBezTo>
                    <a:pt x="43035" y="52038"/>
                    <a:pt x="43186" y="52080"/>
                    <a:pt x="43337" y="52080"/>
                  </a:cubicBezTo>
                  <a:cubicBezTo>
                    <a:pt x="43517" y="52080"/>
                    <a:pt x="43697" y="52021"/>
                    <a:pt x="43871" y="51922"/>
                  </a:cubicBezTo>
                  <a:cubicBezTo>
                    <a:pt x="43894" y="51830"/>
                    <a:pt x="43917" y="51762"/>
                    <a:pt x="43962" y="51693"/>
                  </a:cubicBezTo>
                  <a:lnTo>
                    <a:pt x="44031" y="51716"/>
                  </a:lnTo>
                  <a:lnTo>
                    <a:pt x="44099" y="51671"/>
                  </a:lnTo>
                  <a:close/>
                  <a:moveTo>
                    <a:pt x="7054" y="52059"/>
                  </a:moveTo>
                  <a:cubicBezTo>
                    <a:pt x="8013" y="52241"/>
                    <a:pt x="8994" y="52424"/>
                    <a:pt x="9953" y="52629"/>
                  </a:cubicBezTo>
                  <a:cubicBezTo>
                    <a:pt x="10409" y="52858"/>
                    <a:pt x="10934" y="52766"/>
                    <a:pt x="11413" y="52926"/>
                  </a:cubicBezTo>
                  <a:lnTo>
                    <a:pt x="11505" y="52972"/>
                  </a:lnTo>
                  <a:lnTo>
                    <a:pt x="11596" y="52949"/>
                  </a:lnTo>
                  <a:cubicBezTo>
                    <a:pt x="11642" y="52995"/>
                    <a:pt x="11687" y="52995"/>
                    <a:pt x="11733" y="52995"/>
                  </a:cubicBezTo>
                  <a:cubicBezTo>
                    <a:pt x="11756" y="53109"/>
                    <a:pt x="11756" y="53200"/>
                    <a:pt x="11779" y="53314"/>
                  </a:cubicBezTo>
                  <a:cubicBezTo>
                    <a:pt x="11596" y="53520"/>
                    <a:pt x="11619" y="53793"/>
                    <a:pt x="11573" y="54044"/>
                  </a:cubicBezTo>
                  <a:cubicBezTo>
                    <a:pt x="11162" y="55163"/>
                    <a:pt x="10889" y="56327"/>
                    <a:pt x="10660" y="57514"/>
                  </a:cubicBezTo>
                  <a:cubicBezTo>
                    <a:pt x="10615" y="57742"/>
                    <a:pt x="10546" y="57970"/>
                    <a:pt x="10478" y="58222"/>
                  </a:cubicBezTo>
                  <a:cubicBezTo>
                    <a:pt x="10364" y="58222"/>
                    <a:pt x="10249" y="58222"/>
                    <a:pt x="10135" y="58244"/>
                  </a:cubicBezTo>
                  <a:cubicBezTo>
                    <a:pt x="9998" y="58085"/>
                    <a:pt x="9793" y="58085"/>
                    <a:pt x="9587" y="58062"/>
                  </a:cubicBezTo>
                  <a:cubicBezTo>
                    <a:pt x="9423" y="57916"/>
                    <a:pt x="9215" y="57901"/>
                    <a:pt x="9010" y="57901"/>
                  </a:cubicBezTo>
                  <a:cubicBezTo>
                    <a:pt x="8958" y="57901"/>
                    <a:pt x="8907" y="57902"/>
                    <a:pt x="8857" y="57902"/>
                  </a:cubicBezTo>
                  <a:cubicBezTo>
                    <a:pt x="8811" y="57902"/>
                    <a:pt x="8789" y="57879"/>
                    <a:pt x="8743" y="57879"/>
                  </a:cubicBezTo>
                  <a:cubicBezTo>
                    <a:pt x="8743" y="57833"/>
                    <a:pt x="8720" y="57788"/>
                    <a:pt x="8697" y="57719"/>
                  </a:cubicBezTo>
                  <a:cubicBezTo>
                    <a:pt x="8332" y="57377"/>
                    <a:pt x="7807" y="57377"/>
                    <a:pt x="7373" y="57172"/>
                  </a:cubicBezTo>
                  <a:cubicBezTo>
                    <a:pt x="7115" y="57111"/>
                    <a:pt x="6856" y="56979"/>
                    <a:pt x="6591" y="56979"/>
                  </a:cubicBezTo>
                  <a:cubicBezTo>
                    <a:pt x="6458" y="56979"/>
                    <a:pt x="6323" y="57012"/>
                    <a:pt x="6186" y="57103"/>
                  </a:cubicBezTo>
                  <a:cubicBezTo>
                    <a:pt x="6186" y="57080"/>
                    <a:pt x="6164" y="57080"/>
                    <a:pt x="6164" y="57057"/>
                  </a:cubicBezTo>
                  <a:cubicBezTo>
                    <a:pt x="6050" y="56989"/>
                    <a:pt x="5958" y="56920"/>
                    <a:pt x="5867" y="56852"/>
                  </a:cubicBezTo>
                  <a:cubicBezTo>
                    <a:pt x="5844" y="56829"/>
                    <a:pt x="5798" y="56806"/>
                    <a:pt x="5776" y="56784"/>
                  </a:cubicBezTo>
                  <a:cubicBezTo>
                    <a:pt x="5707" y="56738"/>
                    <a:pt x="5662" y="56692"/>
                    <a:pt x="5593" y="56647"/>
                  </a:cubicBezTo>
                  <a:cubicBezTo>
                    <a:pt x="5433" y="56532"/>
                    <a:pt x="5251" y="56441"/>
                    <a:pt x="5068" y="56373"/>
                  </a:cubicBezTo>
                  <a:lnTo>
                    <a:pt x="5045" y="56373"/>
                  </a:lnTo>
                  <a:cubicBezTo>
                    <a:pt x="5068" y="56007"/>
                    <a:pt x="5456" y="55779"/>
                    <a:pt x="5547" y="55437"/>
                  </a:cubicBezTo>
                  <a:cubicBezTo>
                    <a:pt x="5844" y="55254"/>
                    <a:pt x="5890" y="54980"/>
                    <a:pt x="5867" y="54661"/>
                  </a:cubicBezTo>
                  <a:cubicBezTo>
                    <a:pt x="5867" y="54615"/>
                    <a:pt x="5867" y="54592"/>
                    <a:pt x="5844" y="54547"/>
                  </a:cubicBezTo>
                  <a:cubicBezTo>
                    <a:pt x="5913" y="54478"/>
                    <a:pt x="5958" y="54387"/>
                    <a:pt x="5981" y="54296"/>
                  </a:cubicBezTo>
                  <a:cubicBezTo>
                    <a:pt x="5981" y="54296"/>
                    <a:pt x="5981" y="54273"/>
                    <a:pt x="5958" y="54273"/>
                  </a:cubicBezTo>
                  <a:lnTo>
                    <a:pt x="5958" y="54273"/>
                  </a:lnTo>
                  <a:cubicBezTo>
                    <a:pt x="5981" y="54273"/>
                    <a:pt x="6004" y="54296"/>
                    <a:pt x="6027" y="54296"/>
                  </a:cubicBezTo>
                  <a:cubicBezTo>
                    <a:pt x="6323" y="54113"/>
                    <a:pt x="6483" y="53908"/>
                    <a:pt x="6346" y="53611"/>
                  </a:cubicBezTo>
                  <a:cubicBezTo>
                    <a:pt x="6529" y="53451"/>
                    <a:pt x="6620" y="53268"/>
                    <a:pt x="6620" y="53017"/>
                  </a:cubicBezTo>
                  <a:cubicBezTo>
                    <a:pt x="6620" y="52995"/>
                    <a:pt x="6597" y="52972"/>
                    <a:pt x="6597" y="52972"/>
                  </a:cubicBezTo>
                  <a:cubicBezTo>
                    <a:pt x="6643" y="52903"/>
                    <a:pt x="6689" y="52835"/>
                    <a:pt x="6689" y="52766"/>
                  </a:cubicBezTo>
                  <a:cubicBezTo>
                    <a:pt x="6734" y="52743"/>
                    <a:pt x="6757" y="52721"/>
                    <a:pt x="6780" y="52698"/>
                  </a:cubicBezTo>
                  <a:cubicBezTo>
                    <a:pt x="6871" y="52607"/>
                    <a:pt x="6917" y="52492"/>
                    <a:pt x="6871" y="52378"/>
                  </a:cubicBezTo>
                  <a:cubicBezTo>
                    <a:pt x="6894" y="52355"/>
                    <a:pt x="6894" y="52333"/>
                    <a:pt x="6871" y="52310"/>
                  </a:cubicBezTo>
                  <a:cubicBezTo>
                    <a:pt x="6940" y="52218"/>
                    <a:pt x="7008" y="52150"/>
                    <a:pt x="7054" y="52059"/>
                  </a:cubicBezTo>
                  <a:close/>
                  <a:moveTo>
                    <a:pt x="38115" y="53170"/>
                  </a:moveTo>
                  <a:cubicBezTo>
                    <a:pt x="38773" y="53170"/>
                    <a:pt x="39189" y="53517"/>
                    <a:pt x="39306" y="54296"/>
                  </a:cubicBezTo>
                  <a:cubicBezTo>
                    <a:pt x="39374" y="54364"/>
                    <a:pt x="39443" y="54455"/>
                    <a:pt x="39534" y="54501"/>
                  </a:cubicBezTo>
                  <a:cubicBezTo>
                    <a:pt x="39580" y="54729"/>
                    <a:pt x="39671" y="54912"/>
                    <a:pt x="39694" y="55140"/>
                  </a:cubicBezTo>
                  <a:cubicBezTo>
                    <a:pt x="39580" y="55209"/>
                    <a:pt x="39603" y="55277"/>
                    <a:pt x="39694" y="55368"/>
                  </a:cubicBezTo>
                  <a:cubicBezTo>
                    <a:pt x="39671" y="55414"/>
                    <a:pt x="39671" y="55460"/>
                    <a:pt x="39717" y="55505"/>
                  </a:cubicBezTo>
                  <a:cubicBezTo>
                    <a:pt x="39763" y="55985"/>
                    <a:pt x="39854" y="56418"/>
                    <a:pt x="40036" y="56852"/>
                  </a:cubicBezTo>
                  <a:cubicBezTo>
                    <a:pt x="40036" y="56898"/>
                    <a:pt x="40036" y="56943"/>
                    <a:pt x="40082" y="56966"/>
                  </a:cubicBezTo>
                  <a:cubicBezTo>
                    <a:pt x="40105" y="57309"/>
                    <a:pt x="40082" y="57651"/>
                    <a:pt x="40173" y="57948"/>
                  </a:cubicBezTo>
                  <a:cubicBezTo>
                    <a:pt x="40242" y="58244"/>
                    <a:pt x="40036" y="58267"/>
                    <a:pt x="39922" y="58381"/>
                  </a:cubicBezTo>
                  <a:cubicBezTo>
                    <a:pt x="39899" y="58381"/>
                    <a:pt x="39899" y="58381"/>
                    <a:pt x="39877" y="58404"/>
                  </a:cubicBezTo>
                  <a:cubicBezTo>
                    <a:pt x="39009" y="58427"/>
                    <a:pt x="38142" y="58541"/>
                    <a:pt x="37297" y="58769"/>
                  </a:cubicBezTo>
                  <a:cubicBezTo>
                    <a:pt x="37251" y="58766"/>
                    <a:pt x="37206" y="58764"/>
                    <a:pt x="37160" y="58764"/>
                  </a:cubicBezTo>
                  <a:cubicBezTo>
                    <a:pt x="36664" y="58764"/>
                    <a:pt x="36196" y="58957"/>
                    <a:pt x="35700" y="58957"/>
                  </a:cubicBezTo>
                  <a:cubicBezTo>
                    <a:pt x="35654" y="58957"/>
                    <a:pt x="35609" y="58955"/>
                    <a:pt x="35563" y="58952"/>
                  </a:cubicBezTo>
                  <a:cubicBezTo>
                    <a:pt x="35494" y="58153"/>
                    <a:pt x="35403" y="57377"/>
                    <a:pt x="35152" y="56601"/>
                  </a:cubicBezTo>
                  <a:cubicBezTo>
                    <a:pt x="35129" y="55825"/>
                    <a:pt x="34946" y="55072"/>
                    <a:pt x="34787" y="54318"/>
                  </a:cubicBezTo>
                  <a:cubicBezTo>
                    <a:pt x="34741" y="54022"/>
                    <a:pt x="34718" y="53725"/>
                    <a:pt x="34878" y="53542"/>
                  </a:cubicBezTo>
                  <a:cubicBezTo>
                    <a:pt x="34969" y="53565"/>
                    <a:pt x="35061" y="53565"/>
                    <a:pt x="35152" y="53565"/>
                  </a:cubicBezTo>
                  <a:cubicBezTo>
                    <a:pt x="35218" y="53562"/>
                    <a:pt x="35284" y="53561"/>
                    <a:pt x="35350" y="53561"/>
                  </a:cubicBezTo>
                  <a:cubicBezTo>
                    <a:pt x="35457" y="53561"/>
                    <a:pt x="35564" y="53564"/>
                    <a:pt x="35670" y="53564"/>
                  </a:cubicBezTo>
                  <a:cubicBezTo>
                    <a:pt x="35972" y="53564"/>
                    <a:pt x="36267" y="53543"/>
                    <a:pt x="36544" y="53383"/>
                  </a:cubicBezTo>
                  <a:cubicBezTo>
                    <a:pt x="36613" y="53337"/>
                    <a:pt x="36635" y="53268"/>
                    <a:pt x="36635" y="53177"/>
                  </a:cubicBezTo>
                  <a:cubicBezTo>
                    <a:pt x="36635" y="53177"/>
                    <a:pt x="36635" y="53177"/>
                    <a:pt x="36658" y="53200"/>
                  </a:cubicBezTo>
                  <a:cubicBezTo>
                    <a:pt x="36877" y="53303"/>
                    <a:pt x="37097" y="53392"/>
                    <a:pt x="37303" y="53392"/>
                  </a:cubicBezTo>
                  <a:cubicBezTo>
                    <a:pt x="37463" y="53392"/>
                    <a:pt x="37615" y="53339"/>
                    <a:pt x="37754" y="53200"/>
                  </a:cubicBezTo>
                  <a:cubicBezTo>
                    <a:pt x="37881" y="53180"/>
                    <a:pt x="38002" y="53170"/>
                    <a:pt x="38115" y="53170"/>
                  </a:cubicBezTo>
                  <a:close/>
                  <a:moveTo>
                    <a:pt x="13080" y="53154"/>
                  </a:moveTo>
                  <a:cubicBezTo>
                    <a:pt x="13034" y="53223"/>
                    <a:pt x="13057" y="53291"/>
                    <a:pt x="13148" y="53405"/>
                  </a:cubicBezTo>
                  <a:cubicBezTo>
                    <a:pt x="14426" y="53656"/>
                    <a:pt x="15727" y="53839"/>
                    <a:pt x="17051" y="53908"/>
                  </a:cubicBezTo>
                  <a:cubicBezTo>
                    <a:pt x="17120" y="53885"/>
                    <a:pt x="17211" y="53862"/>
                    <a:pt x="17280" y="53839"/>
                  </a:cubicBezTo>
                  <a:lnTo>
                    <a:pt x="17280" y="53839"/>
                  </a:lnTo>
                  <a:cubicBezTo>
                    <a:pt x="17348" y="54181"/>
                    <a:pt x="17188" y="54501"/>
                    <a:pt x="17165" y="54843"/>
                  </a:cubicBezTo>
                  <a:cubicBezTo>
                    <a:pt x="17143" y="55300"/>
                    <a:pt x="16869" y="55756"/>
                    <a:pt x="17074" y="56236"/>
                  </a:cubicBezTo>
                  <a:cubicBezTo>
                    <a:pt x="17006" y="56418"/>
                    <a:pt x="16800" y="56532"/>
                    <a:pt x="16846" y="56784"/>
                  </a:cubicBezTo>
                  <a:cubicBezTo>
                    <a:pt x="16755" y="57331"/>
                    <a:pt x="16663" y="57902"/>
                    <a:pt x="16572" y="58473"/>
                  </a:cubicBezTo>
                  <a:cubicBezTo>
                    <a:pt x="16526" y="58473"/>
                    <a:pt x="16504" y="58495"/>
                    <a:pt x="16458" y="58518"/>
                  </a:cubicBezTo>
                  <a:cubicBezTo>
                    <a:pt x="16298" y="58655"/>
                    <a:pt x="16207" y="58838"/>
                    <a:pt x="16161" y="59066"/>
                  </a:cubicBezTo>
                  <a:cubicBezTo>
                    <a:pt x="16161" y="59089"/>
                    <a:pt x="16161" y="59112"/>
                    <a:pt x="16161" y="59157"/>
                  </a:cubicBezTo>
                  <a:cubicBezTo>
                    <a:pt x="15796" y="59112"/>
                    <a:pt x="15454" y="59066"/>
                    <a:pt x="15111" y="59020"/>
                  </a:cubicBezTo>
                  <a:cubicBezTo>
                    <a:pt x="15066" y="58929"/>
                    <a:pt x="15020" y="58883"/>
                    <a:pt x="14929" y="58838"/>
                  </a:cubicBezTo>
                  <a:cubicBezTo>
                    <a:pt x="14358" y="58610"/>
                    <a:pt x="13764" y="58610"/>
                    <a:pt x="13171" y="58495"/>
                  </a:cubicBezTo>
                  <a:cubicBezTo>
                    <a:pt x="12486" y="58381"/>
                    <a:pt x="11710" y="58427"/>
                    <a:pt x="11185" y="57811"/>
                  </a:cubicBezTo>
                  <a:cubicBezTo>
                    <a:pt x="11185" y="57811"/>
                    <a:pt x="11162" y="57811"/>
                    <a:pt x="11162" y="57788"/>
                  </a:cubicBezTo>
                  <a:cubicBezTo>
                    <a:pt x="11938" y="56898"/>
                    <a:pt x="12030" y="55756"/>
                    <a:pt x="12212" y="54661"/>
                  </a:cubicBezTo>
                  <a:cubicBezTo>
                    <a:pt x="12212" y="54638"/>
                    <a:pt x="12190" y="54592"/>
                    <a:pt x="12190" y="54569"/>
                  </a:cubicBezTo>
                  <a:cubicBezTo>
                    <a:pt x="12532" y="54410"/>
                    <a:pt x="12555" y="54090"/>
                    <a:pt x="12578" y="53771"/>
                  </a:cubicBezTo>
                  <a:cubicBezTo>
                    <a:pt x="12555" y="53725"/>
                    <a:pt x="12532" y="53679"/>
                    <a:pt x="12509" y="53656"/>
                  </a:cubicBezTo>
                  <a:cubicBezTo>
                    <a:pt x="12555" y="53634"/>
                    <a:pt x="12578" y="53588"/>
                    <a:pt x="12600" y="53520"/>
                  </a:cubicBezTo>
                  <a:cubicBezTo>
                    <a:pt x="12600" y="53520"/>
                    <a:pt x="12600" y="53497"/>
                    <a:pt x="12600" y="53474"/>
                  </a:cubicBezTo>
                  <a:cubicBezTo>
                    <a:pt x="12646" y="53405"/>
                    <a:pt x="12669" y="53337"/>
                    <a:pt x="12669" y="53268"/>
                  </a:cubicBezTo>
                  <a:cubicBezTo>
                    <a:pt x="12737" y="53246"/>
                    <a:pt x="12783" y="53223"/>
                    <a:pt x="12851" y="53200"/>
                  </a:cubicBezTo>
                  <a:cubicBezTo>
                    <a:pt x="12851" y="53177"/>
                    <a:pt x="12874" y="53177"/>
                    <a:pt x="12897" y="53154"/>
                  </a:cubicBezTo>
                  <a:close/>
                  <a:moveTo>
                    <a:pt x="34193" y="53725"/>
                  </a:moveTo>
                  <a:cubicBezTo>
                    <a:pt x="34353" y="55437"/>
                    <a:pt x="34627" y="57126"/>
                    <a:pt x="34946" y="58815"/>
                  </a:cubicBezTo>
                  <a:cubicBezTo>
                    <a:pt x="34878" y="59020"/>
                    <a:pt x="34672" y="59020"/>
                    <a:pt x="34490" y="59089"/>
                  </a:cubicBezTo>
                  <a:cubicBezTo>
                    <a:pt x="34444" y="59089"/>
                    <a:pt x="34399" y="59112"/>
                    <a:pt x="34376" y="59135"/>
                  </a:cubicBezTo>
                  <a:cubicBezTo>
                    <a:pt x="34357" y="59125"/>
                    <a:pt x="34338" y="59120"/>
                    <a:pt x="34319" y="59120"/>
                  </a:cubicBezTo>
                  <a:cubicBezTo>
                    <a:pt x="34292" y="59120"/>
                    <a:pt x="34266" y="59131"/>
                    <a:pt x="34239" y="59157"/>
                  </a:cubicBezTo>
                  <a:cubicBezTo>
                    <a:pt x="34139" y="59149"/>
                    <a:pt x="34038" y="59145"/>
                    <a:pt x="33938" y="59145"/>
                  </a:cubicBezTo>
                  <a:cubicBezTo>
                    <a:pt x="33512" y="59145"/>
                    <a:pt x="33084" y="59212"/>
                    <a:pt x="32641" y="59249"/>
                  </a:cubicBezTo>
                  <a:cubicBezTo>
                    <a:pt x="32038" y="59319"/>
                    <a:pt x="31435" y="59380"/>
                    <a:pt x="30833" y="59380"/>
                  </a:cubicBezTo>
                  <a:cubicBezTo>
                    <a:pt x="30454" y="59380"/>
                    <a:pt x="30075" y="59356"/>
                    <a:pt x="29697" y="59294"/>
                  </a:cubicBezTo>
                  <a:cubicBezTo>
                    <a:pt x="29697" y="58838"/>
                    <a:pt x="29674" y="58358"/>
                    <a:pt x="29651" y="57879"/>
                  </a:cubicBezTo>
                  <a:cubicBezTo>
                    <a:pt x="29651" y="57491"/>
                    <a:pt x="29628" y="57103"/>
                    <a:pt x="29651" y="56715"/>
                  </a:cubicBezTo>
                  <a:cubicBezTo>
                    <a:pt x="29719" y="55779"/>
                    <a:pt x="29491" y="54843"/>
                    <a:pt x="29697" y="53930"/>
                  </a:cubicBezTo>
                  <a:lnTo>
                    <a:pt x="29697" y="53930"/>
                  </a:lnTo>
                  <a:cubicBezTo>
                    <a:pt x="29719" y="53953"/>
                    <a:pt x="29765" y="53999"/>
                    <a:pt x="29834" y="54022"/>
                  </a:cubicBezTo>
                  <a:cubicBezTo>
                    <a:pt x="30141" y="54061"/>
                    <a:pt x="30448" y="54077"/>
                    <a:pt x="30755" y="54077"/>
                  </a:cubicBezTo>
                  <a:cubicBezTo>
                    <a:pt x="31862" y="54077"/>
                    <a:pt x="32966" y="53870"/>
                    <a:pt x="34056" y="53816"/>
                  </a:cubicBezTo>
                  <a:cubicBezTo>
                    <a:pt x="34125" y="53771"/>
                    <a:pt x="34170" y="53748"/>
                    <a:pt x="34193" y="53725"/>
                  </a:cubicBezTo>
                  <a:close/>
                  <a:moveTo>
                    <a:pt x="18466" y="53828"/>
                  </a:moveTo>
                  <a:cubicBezTo>
                    <a:pt x="18534" y="53828"/>
                    <a:pt x="18603" y="53833"/>
                    <a:pt x="18672" y="53839"/>
                  </a:cubicBezTo>
                  <a:cubicBezTo>
                    <a:pt x="18900" y="53930"/>
                    <a:pt x="19128" y="53976"/>
                    <a:pt x="19357" y="54044"/>
                  </a:cubicBezTo>
                  <a:cubicBezTo>
                    <a:pt x="19500" y="54075"/>
                    <a:pt x="19643" y="54097"/>
                    <a:pt x="19787" y="54097"/>
                  </a:cubicBezTo>
                  <a:cubicBezTo>
                    <a:pt x="19963" y="54097"/>
                    <a:pt x="20139" y="54064"/>
                    <a:pt x="20315" y="53976"/>
                  </a:cubicBezTo>
                  <a:cubicBezTo>
                    <a:pt x="20338" y="53953"/>
                    <a:pt x="20361" y="53908"/>
                    <a:pt x="20384" y="53885"/>
                  </a:cubicBezTo>
                  <a:cubicBezTo>
                    <a:pt x="20601" y="54090"/>
                    <a:pt x="20812" y="54200"/>
                    <a:pt x="21024" y="54200"/>
                  </a:cubicBezTo>
                  <a:cubicBezTo>
                    <a:pt x="21212" y="54200"/>
                    <a:pt x="21400" y="54113"/>
                    <a:pt x="21594" y="53930"/>
                  </a:cubicBezTo>
                  <a:cubicBezTo>
                    <a:pt x="21594" y="53999"/>
                    <a:pt x="21639" y="54067"/>
                    <a:pt x="21708" y="54136"/>
                  </a:cubicBezTo>
                  <a:cubicBezTo>
                    <a:pt x="22598" y="54159"/>
                    <a:pt x="22689" y="54866"/>
                    <a:pt x="22872" y="55505"/>
                  </a:cubicBezTo>
                  <a:lnTo>
                    <a:pt x="22917" y="55505"/>
                  </a:lnTo>
                  <a:cubicBezTo>
                    <a:pt x="22872" y="56007"/>
                    <a:pt x="22895" y="56532"/>
                    <a:pt x="22803" y="57035"/>
                  </a:cubicBezTo>
                  <a:cubicBezTo>
                    <a:pt x="22735" y="57309"/>
                    <a:pt x="22666" y="57628"/>
                    <a:pt x="22872" y="57902"/>
                  </a:cubicBezTo>
                  <a:cubicBezTo>
                    <a:pt x="22758" y="58381"/>
                    <a:pt x="22689" y="58861"/>
                    <a:pt x="22735" y="59340"/>
                  </a:cubicBezTo>
                  <a:cubicBezTo>
                    <a:pt x="22554" y="59511"/>
                    <a:pt x="22357" y="59552"/>
                    <a:pt x="22155" y="59552"/>
                  </a:cubicBezTo>
                  <a:cubicBezTo>
                    <a:pt x="21968" y="59552"/>
                    <a:pt x="21776" y="59516"/>
                    <a:pt x="21586" y="59516"/>
                  </a:cubicBezTo>
                  <a:cubicBezTo>
                    <a:pt x="21543" y="59516"/>
                    <a:pt x="21499" y="59518"/>
                    <a:pt x="21457" y="59523"/>
                  </a:cubicBezTo>
                  <a:lnTo>
                    <a:pt x="20361" y="59523"/>
                  </a:lnTo>
                  <a:cubicBezTo>
                    <a:pt x="20329" y="59506"/>
                    <a:pt x="20308" y="59490"/>
                    <a:pt x="20282" y="59490"/>
                  </a:cubicBezTo>
                  <a:cubicBezTo>
                    <a:pt x="20272" y="59490"/>
                    <a:pt x="20260" y="59493"/>
                    <a:pt x="20247" y="59500"/>
                  </a:cubicBezTo>
                  <a:cubicBezTo>
                    <a:pt x="20224" y="59477"/>
                    <a:pt x="20224" y="59477"/>
                    <a:pt x="20201" y="59454"/>
                  </a:cubicBezTo>
                  <a:lnTo>
                    <a:pt x="20156" y="59454"/>
                  </a:lnTo>
                  <a:cubicBezTo>
                    <a:pt x="20129" y="59427"/>
                    <a:pt x="20110" y="59416"/>
                    <a:pt x="20090" y="59416"/>
                  </a:cubicBezTo>
                  <a:cubicBezTo>
                    <a:pt x="20075" y="59416"/>
                    <a:pt x="20060" y="59422"/>
                    <a:pt x="20041" y="59431"/>
                  </a:cubicBezTo>
                  <a:lnTo>
                    <a:pt x="19973" y="59431"/>
                  </a:lnTo>
                  <a:cubicBezTo>
                    <a:pt x="19836" y="59431"/>
                    <a:pt x="19676" y="59408"/>
                    <a:pt x="19539" y="59363"/>
                  </a:cubicBezTo>
                  <a:cubicBezTo>
                    <a:pt x="19471" y="59363"/>
                    <a:pt x="19380" y="59340"/>
                    <a:pt x="19311" y="59340"/>
                  </a:cubicBezTo>
                  <a:cubicBezTo>
                    <a:pt x="19265" y="59332"/>
                    <a:pt x="19217" y="59330"/>
                    <a:pt x="19168" y="59330"/>
                  </a:cubicBezTo>
                  <a:cubicBezTo>
                    <a:pt x="19070" y="59330"/>
                    <a:pt x="18969" y="59340"/>
                    <a:pt x="18877" y="59340"/>
                  </a:cubicBezTo>
                  <a:lnTo>
                    <a:pt x="18672" y="59340"/>
                  </a:lnTo>
                  <a:cubicBezTo>
                    <a:pt x="18489" y="59340"/>
                    <a:pt x="18307" y="59317"/>
                    <a:pt x="18147" y="59226"/>
                  </a:cubicBezTo>
                  <a:cubicBezTo>
                    <a:pt x="17827" y="59043"/>
                    <a:pt x="17325" y="59271"/>
                    <a:pt x="17097" y="58838"/>
                  </a:cubicBezTo>
                  <a:cubicBezTo>
                    <a:pt x="17097" y="58792"/>
                    <a:pt x="17074" y="58769"/>
                    <a:pt x="17074" y="58746"/>
                  </a:cubicBezTo>
                  <a:cubicBezTo>
                    <a:pt x="17211" y="58427"/>
                    <a:pt x="17211" y="58085"/>
                    <a:pt x="17280" y="57742"/>
                  </a:cubicBezTo>
                  <a:cubicBezTo>
                    <a:pt x="17508" y="57194"/>
                    <a:pt x="17417" y="56624"/>
                    <a:pt x="17462" y="56053"/>
                  </a:cubicBezTo>
                  <a:cubicBezTo>
                    <a:pt x="17553" y="55756"/>
                    <a:pt x="17599" y="55460"/>
                    <a:pt x="17690" y="55186"/>
                  </a:cubicBezTo>
                  <a:cubicBezTo>
                    <a:pt x="17850" y="54798"/>
                    <a:pt x="17645" y="54273"/>
                    <a:pt x="17964" y="53976"/>
                  </a:cubicBezTo>
                  <a:cubicBezTo>
                    <a:pt x="18113" y="53860"/>
                    <a:pt x="18287" y="53828"/>
                    <a:pt x="18466" y="53828"/>
                  </a:cubicBezTo>
                  <a:close/>
                  <a:moveTo>
                    <a:pt x="28487" y="53862"/>
                  </a:moveTo>
                  <a:cubicBezTo>
                    <a:pt x="28510" y="53885"/>
                    <a:pt x="28532" y="53908"/>
                    <a:pt x="28555" y="53908"/>
                  </a:cubicBezTo>
                  <a:cubicBezTo>
                    <a:pt x="28806" y="54958"/>
                    <a:pt x="28624" y="56053"/>
                    <a:pt x="28875" y="57126"/>
                  </a:cubicBezTo>
                  <a:cubicBezTo>
                    <a:pt x="28943" y="57149"/>
                    <a:pt x="29012" y="57172"/>
                    <a:pt x="29080" y="57217"/>
                  </a:cubicBezTo>
                  <a:cubicBezTo>
                    <a:pt x="28852" y="57811"/>
                    <a:pt x="29035" y="58427"/>
                    <a:pt x="29080" y="59020"/>
                  </a:cubicBezTo>
                  <a:cubicBezTo>
                    <a:pt x="29126" y="59454"/>
                    <a:pt x="28898" y="59523"/>
                    <a:pt x="28578" y="59545"/>
                  </a:cubicBezTo>
                  <a:cubicBezTo>
                    <a:pt x="27836" y="59545"/>
                    <a:pt x="27094" y="59534"/>
                    <a:pt x="26353" y="59534"/>
                  </a:cubicBezTo>
                  <a:cubicBezTo>
                    <a:pt x="25611" y="59534"/>
                    <a:pt x="24869" y="59545"/>
                    <a:pt x="24127" y="59591"/>
                  </a:cubicBezTo>
                  <a:cubicBezTo>
                    <a:pt x="24086" y="59571"/>
                    <a:pt x="24050" y="59559"/>
                    <a:pt x="24016" y="59559"/>
                  </a:cubicBezTo>
                  <a:cubicBezTo>
                    <a:pt x="23974" y="59559"/>
                    <a:pt x="23937" y="59576"/>
                    <a:pt x="23899" y="59614"/>
                  </a:cubicBezTo>
                  <a:cubicBezTo>
                    <a:pt x="23739" y="59568"/>
                    <a:pt x="23602" y="59545"/>
                    <a:pt x="23465" y="59523"/>
                  </a:cubicBezTo>
                  <a:cubicBezTo>
                    <a:pt x="23283" y="59112"/>
                    <a:pt x="23511" y="58678"/>
                    <a:pt x="23420" y="58244"/>
                  </a:cubicBezTo>
                  <a:cubicBezTo>
                    <a:pt x="23420" y="58244"/>
                    <a:pt x="23420" y="58222"/>
                    <a:pt x="23397" y="58176"/>
                  </a:cubicBezTo>
                  <a:lnTo>
                    <a:pt x="23397" y="58176"/>
                  </a:lnTo>
                  <a:cubicBezTo>
                    <a:pt x="23420" y="58199"/>
                    <a:pt x="23420" y="58222"/>
                    <a:pt x="23420" y="58244"/>
                  </a:cubicBezTo>
                  <a:cubicBezTo>
                    <a:pt x="23442" y="58176"/>
                    <a:pt x="23442" y="58130"/>
                    <a:pt x="23442" y="58062"/>
                  </a:cubicBezTo>
                  <a:cubicBezTo>
                    <a:pt x="23442" y="57879"/>
                    <a:pt x="23442" y="57697"/>
                    <a:pt x="23442" y="57514"/>
                  </a:cubicBezTo>
                  <a:cubicBezTo>
                    <a:pt x="23511" y="56532"/>
                    <a:pt x="23602" y="55528"/>
                    <a:pt x="23625" y="54524"/>
                  </a:cubicBezTo>
                  <a:cubicBezTo>
                    <a:pt x="23625" y="54227"/>
                    <a:pt x="23762" y="54090"/>
                    <a:pt x="23945" y="53953"/>
                  </a:cubicBezTo>
                  <a:cubicBezTo>
                    <a:pt x="24013" y="53999"/>
                    <a:pt x="24059" y="54044"/>
                    <a:pt x="24150" y="54090"/>
                  </a:cubicBezTo>
                  <a:cubicBezTo>
                    <a:pt x="24775" y="54267"/>
                    <a:pt x="25400" y="54359"/>
                    <a:pt x="26028" y="54359"/>
                  </a:cubicBezTo>
                  <a:cubicBezTo>
                    <a:pt x="26616" y="54359"/>
                    <a:pt x="27206" y="54278"/>
                    <a:pt x="27802" y="54113"/>
                  </a:cubicBezTo>
                  <a:cubicBezTo>
                    <a:pt x="27871" y="54022"/>
                    <a:pt x="27893" y="53953"/>
                    <a:pt x="27871" y="53885"/>
                  </a:cubicBezTo>
                  <a:lnTo>
                    <a:pt x="27871" y="53885"/>
                  </a:lnTo>
                  <a:cubicBezTo>
                    <a:pt x="27871" y="53885"/>
                    <a:pt x="27893" y="53885"/>
                    <a:pt x="27893" y="53908"/>
                  </a:cubicBezTo>
                  <a:cubicBezTo>
                    <a:pt x="28099" y="53885"/>
                    <a:pt x="28281" y="53885"/>
                    <a:pt x="28487" y="53862"/>
                  </a:cubicBezTo>
                  <a:close/>
                  <a:moveTo>
                    <a:pt x="48801" y="69178"/>
                  </a:moveTo>
                  <a:cubicBezTo>
                    <a:pt x="48801" y="69200"/>
                    <a:pt x="48801" y="69200"/>
                    <a:pt x="48801" y="69223"/>
                  </a:cubicBezTo>
                  <a:cubicBezTo>
                    <a:pt x="48801" y="69200"/>
                    <a:pt x="48801" y="69200"/>
                    <a:pt x="48779" y="69200"/>
                  </a:cubicBezTo>
                  <a:cubicBezTo>
                    <a:pt x="48801" y="69200"/>
                    <a:pt x="48801" y="69178"/>
                    <a:pt x="48801" y="69178"/>
                  </a:cubicBezTo>
                  <a:close/>
                  <a:moveTo>
                    <a:pt x="46930" y="88419"/>
                  </a:moveTo>
                  <a:cubicBezTo>
                    <a:pt x="46952" y="88442"/>
                    <a:pt x="46975" y="88488"/>
                    <a:pt x="46998" y="88511"/>
                  </a:cubicBezTo>
                  <a:cubicBezTo>
                    <a:pt x="46952" y="88533"/>
                    <a:pt x="46930" y="88533"/>
                    <a:pt x="46907" y="88556"/>
                  </a:cubicBezTo>
                  <a:cubicBezTo>
                    <a:pt x="46930" y="88511"/>
                    <a:pt x="46930" y="88465"/>
                    <a:pt x="46930" y="88419"/>
                  </a:cubicBezTo>
                  <a:close/>
                  <a:moveTo>
                    <a:pt x="16937" y="113481"/>
                  </a:moveTo>
                  <a:cubicBezTo>
                    <a:pt x="16937" y="113481"/>
                    <a:pt x="16937" y="113504"/>
                    <a:pt x="16960" y="113504"/>
                  </a:cubicBezTo>
                  <a:cubicBezTo>
                    <a:pt x="16960" y="113504"/>
                    <a:pt x="16937" y="113504"/>
                    <a:pt x="16937" y="113527"/>
                  </a:cubicBezTo>
                  <a:cubicBezTo>
                    <a:pt x="16937" y="113504"/>
                    <a:pt x="16937" y="113504"/>
                    <a:pt x="16937" y="113481"/>
                  </a:cubicBezTo>
                  <a:close/>
                  <a:moveTo>
                    <a:pt x="25314" y="113710"/>
                  </a:moveTo>
                  <a:cubicBezTo>
                    <a:pt x="25314" y="113710"/>
                    <a:pt x="25337" y="113710"/>
                    <a:pt x="25337" y="113733"/>
                  </a:cubicBezTo>
                  <a:cubicBezTo>
                    <a:pt x="25337" y="113733"/>
                    <a:pt x="25314" y="113733"/>
                    <a:pt x="25314" y="113755"/>
                  </a:cubicBezTo>
                  <a:cubicBezTo>
                    <a:pt x="25314" y="113733"/>
                    <a:pt x="25314" y="113710"/>
                    <a:pt x="25314" y="113710"/>
                  </a:cubicBezTo>
                  <a:close/>
                  <a:moveTo>
                    <a:pt x="35517" y="116266"/>
                  </a:moveTo>
                  <a:cubicBezTo>
                    <a:pt x="35517" y="116289"/>
                    <a:pt x="35517" y="116289"/>
                    <a:pt x="35517" y="116289"/>
                  </a:cubicBezTo>
                  <a:lnTo>
                    <a:pt x="35494" y="116289"/>
                  </a:lnTo>
                  <a:cubicBezTo>
                    <a:pt x="35494" y="116289"/>
                    <a:pt x="35494" y="116289"/>
                    <a:pt x="35517" y="116266"/>
                  </a:cubicBezTo>
                  <a:close/>
                  <a:moveTo>
                    <a:pt x="41931" y="112911"/>
                  </a:moveTo>
                  <a:cubicBezTo>
                    <a:pt x="41908" y="112956"/>
                    <a:pt x="41885" y="113002"/>
                    <a:pt x="41862" y="113048"/>
                  </a:cubicBezTo>
                  <a:cubicBezTo>
                    <a:pt x="41566" y="113687"/>
                    <a:pt x="41315" y="114349"/>
                    <a:pt x="41064" y="115011"/>
                  </a:cubicBezTo>
                  <a:cubicBezTo>
                    <a:pt x="40962" y="114980"/>
                    <a:pt x="40863" y="114962"/>
                    <a:pt x="40771" y="114962"/>
                  </a:cubicBezTo>
                  <a:cubicBezTo>
                    <a:pt x="40593" y="114962"/>
                    <a:pt x="40438" y="115028"/>
                    <a:pt x="40333" y="115193"/>
                  </a:cubicBezTo>
                  <a:cubicBezTo>
                    <a:pt x="40242" y="115216"/>
                    <a:pt x="40173" y="115216"/>
                    <a:pt x="40105" y="115239"/>
                  </a:cubicBezTo>
                  <a:cubicBezTo>
                    <a:pt x="39945" y="115285"/>
                    <a:pt x="39808" y="115330"/>
                    <a:pt x="39671" y="115422"/>
                  </a:cubicBezTo>
                  <a:cubicBezTo>
                    <a:pt x="39557" y="115422"/>
                    <a:pt x="39443" y="115467"/>
                    <a:pt x="39352" y="115559"/>
                  </a:cubicBezTo>
                  <a:cubicBezTo>
                    <a:pt x="39306" y="115536"/>
                    <a:pt x="39260" y="115513"/>
                    <a:pt x="39215" y="115513"/>
                  </a:cubicBezTo>
                  <a:cubicBezTo>
                    <a:pt x="39169" y="115536"/>
                    <a:pt x="39123" y="115559"/>
                    <a:pt x="39101" y="115604"/>
                  </a:cubicBezTo>
                  <a:cubicBezTo>
                    <a:pt x="39055" y="115593"/>
                    <a:pt x="39009" y="115587"/>
                    <a:pt x="38964" y="115587"/>
                  </a:cubicBezTo>
                  <a:cubicBezTo>
                    <a:pt x="38918" y="115587"/>
                    <a:pt x="38872" y="115593"/>
                    <a:pt x="38827" y="115604"/>
                  </a:cubicBezTo>
                  <a:cubicBezTo>
                    <a:pt x="38804" y="115581"/>
                    <a:pt x="38781" y="115581"/>
                    <a:pt x="38758" y="115581"/>
                  </a:cubicBezTo>
                  <a:cubicBezTo>
                    <a:pt x="38665" y="115555"/>
                    <a:pt x="38563" y="115544"/>
                    <a:pt x="38463" y="115544"/>
                  </a:cubicBezTo>
                  <a:cubicBezTo>
                    <a:pt x="38392" y="115544"/>
                    <a:pt x="38322" y="115549"/>
                    <a:pt x="38256" y="115559"/>
                  </a:cubicBezTo>
                  <a:cubicBezTo>
                    <a:pt x="37412" y="115764"/>
                    <a:pt x="36499" y="115581"/>
                    <a:pt x="35677" y="115947"/>
                  </a:cubicBezTo>
                  <a:cubicBezTo>
                    <a:pt x="35585" y="115992"/>
                    <a:pt x="35540" y="116038"/>
                    <a:pt x="35471" y="116106"/>
                  </a:cubicBezTo>
                  <a:cubicBezTo>
                    <a:pt x="35471" y="116129"/>
                    <a:pt x="35471" y="116129"/>
                    <a:pt x="35471" y="116129"/>
                  </a:cubicBezTo>
                  <a:cubicBezTo>
                    <a:pt x="35437" y="116141"/>
                    <a:pt x="35403" y="116146"/>
                    <a:pt x="35372" y="116146"/>
                  </a:cubicBezTo>
                  <a:cubicBezTo>
                    <a:pt x="35340" y="116146"/>
                    <a:pt x="35312" y="116141"/>
                    <a:pt x="35289" y="116129"/>
                  </a:cubicBezTo>
                  <a:cubicBezTo>
                    <a:pt x="35266" y="116129"/>
                    <a:pt x="35243" y="116129"/>
                    <a:pt x="35220" y="116106"/>
                  </a:cubicBezTo>
                  <a:cubicBezTo>
                    <a:pt x="35026" y="116072"/>
                    <a:pt x="34827" y="116055"/>
                    <a:pt x="34627" y="116055"/>
                  </a:cubicBezTo>
                  <a:cubicBezTo>
                    <a:pt x="34427" y="116055"/>
                    <a:pt x="34227" y="116072"/>
                    <a:pt x="34033" y="116106"/>
                  </a:cubicBezTo>
                  <a:cubicBezTo>
                    <a:pt x="33896" y="116152"/>
                    <a:pt x="33759" y="116198"/>
                    <a:pt x="33714" y="116312"/>
                  </a:cubicBezTo>
                  <a:cubicBezTo>
                    <a:pt x="33668" y="116289"/>
                    <a:pt x="33623" y="116289"/>
                    <a:pt x="33577" y="116266"/>
                  </a:cubicBezTo>
                  <a:cubicBezTo>
                    <a:pt x="33370" y="116246"/>
                    <a:pt x="33162" y="116238"/>
                    <a:pt x="32956" y="116238"/>
                  </a:cubicBezTo>
                  <a:cubicBezTo>
                    <a:pt x="32457" y="116238"/>
                    <a:pt x="31961" y="116286"/>
                    <a:pt x="31477" y="116335"/>
                  </a:cubicBezTo>
                  <a:cubicBezTo>
                    <a:pt x="31363" y="116357"/>
                    <a:pt x="31272" y="116380"/>
                    <a:pt x="31180" y="116403"/>
                  </a:cubicBezTo>
                  <a:cubicBezTo>
                    <a:pt x="30952" y="116289"/>
                    <a:pt x="30747" y="116106"/>
                    <a:pt x="30450" y="116106"/>
                  </a:cubicBezTo>
                  <a:cubicBezTo>
                    <a:pt x="28555" y="116129"/>
                    <a:pt x="26661" y="116106"/>
                    <a:pt x="24766" y="116152"/>
                  </a:cubicBezTo>
                  <a:cubicBezTo>
                    <a:pt x="24731" y="116153"/>
                    <a:pt x="24696" y="116154"/>
                    <a:pt x="24661" y="116154"/>
                  </a:cubicBezTo>
                  <a:cubicBezTo>
                    <a:pt x="24329" y="116154"/>
                    <a:pt x="23987" y="116104"/>
                    <a:pt x="23650" y="116104"/>
                  </a:cubicBezTo>
                  <a:cubicBezTo>
                    <a:pt x="23369" y="116104"/>
                    <a:pt x="23091" y="116139"/>
                    <a:pt x="22826" y="116266"/>
                  </a:cubicBezTo>
                  <a:cubicBezTo>
                    <a:pt x="22513" y="116138"/>
                    <a:pt x="22197" y="116096"/>
                    <a:pt x="21880" y="116096"/>
                  </a:cubicBezTo>
                  <a:cubicBezTo>
                    <a:pt x="21282" y="116096"/>
                    <a:pt x="20678" y="116246"/>
                    <a:pt x="20074" y="116246"/>
                  </a:cubicBezTo>
                  <a:cubicBezTo>
                    <a:pt x="19858" y="116246"/>
                    <a:pt x="19641" y="116227"/>
                    <a:pt x="19425" y="116175"/>
                  </a:cubicBezTo>
                  <a:cubicBezTo>
                    <a:pt x="19415" y="116172"/>
                    <a:pt x="19405" y="116171"/>
                    <a:pt x="19395" y="116171"/>
                  </a:cubicBezTo>
                  <a:cubicBezTo>
                    <a:pt x="19309" y="116171"/>
                    <a:pt x="19207" y="116248"/>
                    <a:pt x="19106" y="116289"/>
                  </a:cubicBezTo>
                  <a:cubicBezTo>
                    <a:pt x="19083" y="116243"/>
                    <a:pt x="19037" y="116198"/>
                    <a:pt x="18991" y="116175"/>
                  </a:cubicBezTo>
                  <a:cubicBezTo>
                    <a:pt x="18900" y="116129"/>
                    <a:pt x="18832" y="116106"/>
                    <a:pt x="18740" y="116084"/>
                  </a:cubicBezTo>
                  <a:cubicBezTo>
                    <a:pt x="18284" y="116038"/>
                    <a:pt x="17827" y="116106"/>
                    <a:pt x="17394" y="115947"/>
                  </a:cubicBezTo>
                  <a:cubicBezTo>
                    <a:pt x="16846" y="115878"/>
                    <a:pt x="16298" y="115741"/>
                    <a:pt x="15727" y="115718"/>
                  </a:cubicBezTo>
                  <a:cubicBezTo>
                    <a:pt x="15591" y="115741"/>
                    <a:pt x="15476" y="115764"/>
                    <a:pt x="15362" y="115810"/>
                  </a:cubicBezTo>
                  <a:cubicBezTo>
                    <a:pt x="15225" y="115787"/>
                    <a:pt x="15066" y="115787"/>
                    <a:pt x="14929" y="115764"/>
                  </a:cubicBezTo>
                  <a:cubicBezTo>
                    <a:pt x="14906" y="115718"/>
                    <a:pt x="14906" y="115673"/>
                    <a:pt x="14883" y="115650"/>
                  </a:cubicBezTo>
                  <a:cubicBezTo>
                    <a:pt x="14244" y="115193"/>
                    <a:pt x="13262" y="115125"/>
                    <a:pt x="13194" y="114075"/>
                  </a:cubicBezTo>
                  <a:cubicBezTo>
                    <a:pt x="13148" y="114006"/>
                    <a:pt x="13103" y="113938"/>
                    <a:pt x="13057" y="113870"/>
                  </a:cubicBezTo>
                  <a:cubicBezTo>
                    <a:pt x="13011" y="113710"/>
                    <a:pt x="12943" y="113550"/>
                    <a:pt x="12851" y="113390"/>
                  </a:cubicBezTo>
                  <a:cubicBezTo>
                    <a:pt x="12897" y="113276"/>
                    <a:pt x="12966" y="113185"/>
                    <a:pt x="13080" y="113162"/>
                  </a:cubicBezTo>
                  <a:lnTo>
                    <a:pt x="13605" y="113208"/>
                  </a:lnTo>
                  <a:cubicBezTo>
                    <a:pt x="13745" y="113348"/>
                    <a:pt x="13918" y="113382"/>
                    <a:pt x="14093" y="113382"/>
                  </a:cubicBezTo>
                  <a:cubicBezTo>
                    <a:pt x="14174" y="113382"/>
                    <a:pt x="14256" y="113375"/>
                    <a:pt x="14335" y="113367"/>
                  </a:cubicBezTo>
                  <a:cubicBezTo>
                    <a:pt x="14579" y="113367"/>
                    <a:pt x="14822" y="113398"/>
                    <a:pt x="15066" y="113398"/>
                  </a:cubicBezTo>
                  <a:cubicBezTo>
                    <a:pt x="15187" y="113398"/>
                    <a:pt x="15309" y="113390"/>
                    <a:pt x="15431" y="113367"/>
                  </a:cubicBezTo>
                  <a:cubicBezTo>
                    <a:pt x="15545" y="113436"/>
                    <a:pt x="15636" y="113550"/>
                    <a:pt x="15796" y="113550"/>
                  </a:cubicBezTo>
                  <a:lnTo>
                    <a:pt x="15979" y="113550"/>
                  </a:lnTo>
                  <a:cubicBezTo>
                    <a:pt x="16275" y="113573"/>
                    <a:pt x="16572" y="113573"/>
                    <a:pt x="16869" y="113596"/>
                  </a:cubicBezTo>
                  <a:cubicBezTo>
                    <a:pt x="17080" y="113722"/>
                    <a:pt x="17308" y="113753"/>
                    <a:pt x="17543" y="113753"/>
                  </a:cubicBezTo>
                  <a:cubicBezTo>
                    <a:pt x="17689" y="113753"/>
                    <a:pt x="17838" y="113741"/>
                    <a:pt x="17987" y="113733"/>
                  </a:cubicBezTo>
                  <a:lnTo>
                    <a:pt x="18535" y="113710"/>
                  </a:lnTo>
                  <a:cubicBezTo>
                    <a:pt x="18581" y="113733"/>
                    <a:pt x="18649" y="113733"/>
                    <a:pt x="18718" y="113755"/>
                  </a:cubicBezTo>
                  <a:lnTo>
                    <a:pt x="18900" y="113755"/>
                  </a:lnTo>
                  <a:cubicBezTo>
                    <a:pt x="19151" y="113755"/>
                    <a:pt x="19380" y="113733"/>
                    <a:pt x="19631" y="113733"/>
                  </a:cubicBezTo>
                  <a:cubicBezTo>
                    <a:pt x="19676" y="113733"/>
                    <a:pt x="19745" y="113755"/>
                    <a:pt x="19813" y="113755"/>
                  </a:cubicBezTo>
                  <a:cubicBezTo>
                    <a:pt x="19950" y="113858"/>
                    <a:pt x="20104" y="113875"/>
                    <a:pt x="20261" y="113875"/>
                  </a:cubicBezTo>
                  <a:cubicBezTo>
                    <a:pt x="20340" y="113875"/>
                    <a:pt x="20419" y="113871"/>
                    <a:pt x="20497" y="113871"/>
                  </a:cubicBezTo>
                  <a:cubicBezTo>
                    <a:pt x="20575" y="113871"/>
                    <a:pt x="20652" y="113875"/>
                    <a:pt x="20726" y="113892"/>
                  </a:cubicBezTo>
                  <a:cubicBezTo>
                    <a:pt x="21388" y="113915"/>
                    <a:pt x="22050" y="113938"/>
                    <a:pt x="22735" y="113961"/>
                  </a:cubicBezTo>
                  <a:cubicBezTo>
                    <a:pt x="22978" y="114074"/>
                    <a:pt x="23232" y="114119"/>
                    <a:pt x="23498" y="114119"/>
                  </a:cubicBezTo>
                  <a:cubicBezTo>
                    <a:pt x="23607" y="114119"/>
                    <a:pt x="23718" y="114111"/>
                    <a:pt x="23830" y="114098"/>
                  </a:cubicBezTo>
                  <a:cubicBezTo>
                    <a:pt x="24241" y="114121"/>
                    <a:pt x="24675" y="114121"/>
                    <a:pt x="25086" y="114143"/>
                  </a:cubicBezTo>
                  <a:cubicBezTo>
                    <a:pt x="25382" y="114213"/>
                    <a:pt x="25665" y="114243"/>
                    <a:pt x="25945" y="114243"/>
                  </a:cubicBezTo>
                  <a:cubicBezTo>
                    <a:pt x="26032" y="114243"/>
                    <a:pt x="26118" y="114240"/>
                    <a:pt x="26204" y="114235"/>
                  </a:cubicBezTo>
                  <a:cubicBezTo>
                    <a:pt x="26769" y="114263"/>
                    <a:pt x="27333" y="114282"/>
                    <a:pt x="27897" y="114282"/>
                  </a:cubicBezTo>
                  <a:cubicBezTo>
                    <a:pt x="28246" y="114282"/>
                    <a:pt x="28595" y="114275"/>
                    <a:pt x="28943" y="114258"/>
                  </a:cubicBezTo>
                  <a:lnTo>
                    <a:pt x="29468" y="114143"/>
                  </a:lnTo>
                  <a:cubicBezTo>
                    <a:pt x="29509" y="114195"/>
                    <a:pt x="29546" y="114218"/>
                    <a:pt x="29580" y="114218"/>
                  </a:cubicBezTo>
                  <a:cubicBezTo>
                    <a:pt x="29621" y="114218"/>
                    <a:pt x="29659" y="114183"/>
                    <a:pt x="29697" y="114121"/>
                  </a:cubicBezTo>
                  <a:lnTo>
                    <a:pt x="29719" y="114121"/>
                  </a:lnTo>
                  <a:lnTo>
                    <a:pt x="29765" y="114143"/>
                  </a:lnTo>
                  <a:lnTo>
                    <a:pt x="29811" y="114121"/>
                  </a:lnTo>
                  <a:cubicBezTo>
                    <a:pt x="29897" y="114182"/>
                    <a:pt x="29977" y="114224"/>
                    <a:pt x="30054" y="114224"/>
                  </a:cubicBezTo>
                  <a:cubicBezTo>
                    <a:pt x="30119" y="114224"/>
                    <a:pt x="30181" y="114194"/>
                    <a:pt x="30244" y="114121"/>
                  </a:cubicBezTo>
                  <a:cubicBezTo>
                    <a:pt x="30352" y="114118"/>
                    <a:pt x="30459" y="114117"/>
                    <a:pt x="30566" y="114117"/>
                  </a:cubicBezTo>
                  <a:cubicBezTo>
                    <a:pt x="30772" y="114117"/>
                    <a:pt x="30978" y="114120"/>
                    <a:pt x="31184" y="114120"/>
                  </a:cubicBezTo>
                  <a:cubicBezTo>
                    <a:pt x="31670" y="114120"/>
                    <a:pt x="32155" y="114100"/>
                    <a:pt x="32641" y="113961"/>
                  </a:cubicBezTo>
                  <a:cubicBezTo>
                    <a:pt x="32698" y="113972"/>
                    <a:pt x="32749" y="113984"/>
                    <a:pt x="32801" y="113984"/>
                  </a:cubicBezTo>
                  <a:cubicBezTo>
                    <a:pt x="32852" y="113984"/>
                    <a:pt x="32904" y="113972"/>
                    <a:pt x="32961" y="113938"/>
                  </a:cubicBezTo>
                  <a:cubicBezTo>
                    <a:pt x="33043" y="113958"/>
                    <a:pt x="33125" y="113970"/>
                    <a:pt x="33207" y="113970"/>
                  </a:cubicBezTo>
                  <a:cubicBezTo>
                    <a:pt x="33307" y="113970"/>
                    <a:pt x="33408" y="113953"/>
                    <a:pt x="33508" y="113915"/>
                  </a:cubicBezTo>
                  <a:cubicBezTo>
                    <a:pt x="33606" y="113899"/>
                    <a:pt x="33705" y="113894"/>
                    <a:pt x="33804" y="113894"/>
                  </a:cubicBezTo>
                  <a:cubicBezTo>
                    <a:pt x="34049" y="113894"/>
                    <a:pt x="34297" y="113928"/>
                    <a:pt x="34541" y="113928"/>
                  </a:cubicBezTo>
                  <a:cubicBezTo>
                    <a:pt x="34772" y="113928"/>
                    <a:pt x="35000" y="113898"/>
                    <a:pt x="35220" y="113778"/>
                  </a:cubicBezTo>
                  <a:cubicBezTo>
                    <a:pt x="35312" y="113778"/>
                    <a:pt x="35403" y="113755"/>
                    <a:pt x="35517" y="113733"/>
                  </a:cubicBezTo>
                  <a:cubicBezTo>
                    <a:pt x="35623" y="113781"/>
                    <a:pt x="35724" y="113800"/>
                    <a:pt x="35825" y="113800"/>
                  </a:cubicBezTo>
                  <a:cubicBezTo>
                    <a:pt x="35964" y="113800"/>
                    <a:pt x="36102" y="113763"/>
                    <a:pt x="36247" y="113710"/>
                  </a:cubicBezTo>
                  <a:cubicBezTo>
                    <a:pt x="36369" y="113725"/>
                    <a:pt x="36493" y="113735"/>
                    <a:pt x="36618" y="113735"/>
                  </a:cubicBezTo>
                  <a:cubicBezTo>
                    <a:pt x="36866" y="113735"/>
                    <a:pt x="37115" y="113695"/>
                    <a:pt x="37343" y="113573"/>
                  </a:cubicBezTo>
                  <a:cubicBezTo>
                    <a:pt x="37434" y="113345"/>
                    <a:pt x="37891" y="113641"/>
                    <a:pt x="37891" y="113253"/>
                  </a:cubicBezTo>
                  <a:cubicBezTo>
                    <a:pt x="37914" y="113276"/>
                    <a:pt x="37937" y="113299"/>
                    <a:pt x="37982" y="113322"/>
                  </a:cubicBezTo>
                  <a:cubicBezTo>
                    <a:pt x="38034" y="113354"/>
                    <a:pt x="38088" y="113366"/>
                    <a:pt x="38144" y="113366"/>
                  </a:cubicBezTo>
                  <a:cubicBezTo>
                    <a:pt x="38283" y="113366"/>
                    <a:pt x="38431" y="113295"/>
                    <a:pt x="38573" y="113295"/>
                  </a:cubicBezTo>
                  <a:cubicBezTo>
                    <a:pt x="38653" y="113295"/>
                    <a:pt x="38731" y="113318"/>
                    <a:pt x="38804" y="113390"/>
                  </a:cubicBezTo>
                  <a:cubicBezTo>
                    <a:pt x="39352" y="113276"/>
                    <a:pt x="39945" y="113276"/>
                    <a:pt x="40493" y="113048"/>
                  </a:cubicBezTo>
                  <a:lnTo>
                    <a:pt x="40561" y="113071"/>
                  </a:lnTo>
                  <a:lnTo>
                    <a:pt x="40630" y="113025"/>
                  </a:lnTo>
                  <a:cubicBezTo>
                    <a:pt x="40729" y="113068"/>
                    <a:pt x="40827" y="113085"/>
                    <a:pt x="40923" y="113085"/>
                  </a:cubicBezTo>
                  <a:cubicBezTo>
                    <a:pt x="41181" y="113085"/>
                    <a:pt x="41431" y="112967"/>
                    <a:pt x="41680" y="112934"/>
                  </a:cubicBezTo>
                  <a:cubicBezTo>
                    <a:pt x="41771" y="112934"/>
                    <a:pt x="41862" y="112911"/>
                    <a:pt x="41931" y="112911"/>
                  </a:cubicBezTo>
                  <a:close/>
                  <a:moveTo>
                    <a:pt x="27558" y="0"/>
                  </a:moveTo>
                  <a:cubicBezTo>
                    <a:pt x="27412" y="0"/>
                    <a:pt x="27233" y="58"/>
                    <a:pt x="27026" y="177"/>
                  </a:cubicBezTo>
                  <a:cubicBezTo>
                    <a:pt x="26935" y="245"/>
                    <a:pt x="26798" y="245"/>
                    <a:pt x="26752" y="382"/>
                  </a:cubicBezTo>
                  <a:cubicBezTo>
                    <a:pt x="26615" y="474"/>
                    <a:pt x="26478" y="565"/>
                    <a:pt x="26364" y="656"/>
                  </a:cubicBezTo>
                  <a:lnTo>
                    <a:pt x="26296" y="656"/>
                  </a:lnTo>
                  <a:cubicBezTo>
                    <a:pt x="26296" y="656"/>
                    <a:pt x="26250" y="725"/>
                    <a:pt x="26250" y="725"/>
                  </a:cubicBezTo>
                  <a:cubicBezTo>
                    <a:pt x="26136" y="770"/>
                    <a:pt x="26022" y="839"/>
                    <a:pt x="25976" y="976"/>
                  </a:cubicBezTo>
                  <a:cubicBezTo>
                    <a:pt x="25908" y="976"/>
                    <a:pt x="25885" y="999"/>
                    <a:pt x="25862" y="1090"/>
                  </a:cubicBezTo>
                  <a:cubicBezTo>
                    <a:pt x="25793" y="1113"/>
                    <a:pt x="25702" y="1136"/>
                    <a:pt x="25611" y="1181"/>
                  </a:cubicBezTo>
                  <a:cubicBezTo>
                    <a:pt x="25588" y="1166"/>
                    <a:pt x="25568" y="1158"/>
                    <a:pt x="25550" y="1158"/>
                  </a:cubicBezTo>
                  <a:cubicBezTo>
                    <a:pt x="25514" y="1158"/>
                    <a:pt x="25489" y="1189"/>
                    <a:pt x="25474" y="1250"/>
                  </a:cubicBezTo>
                  <a:cubicBezTo>
                    <a:pt x="24926" y="1638"/>
                    <a:pt x="24378" y="2026"/>
                    <a:pt x="23830" y="2437"/>
                  </a:cubicBezTo>
                  <a:cubicBezTo>
                    <a:pt x="23123" y="2984"/>
                    <a:pt x="22256" y="3327"/>
                    <a:pt x="21616" y="4012"/>
                  </a:cubicBezTo>
                  <a:cubicBezTo>
                    <a:pt x="20863" y="4240"/>
                    <a:pt x="20429" y="4879"/>
                    <a:pt x="19790" y="5267"/>
                  </a:cubicBezTo>
                  <a:cubicBezTo>
                    <a:pt x="19631" y="5290"/>
                    <a:pt x="19494" y="5313"/>
                    <a:pt x="19425" y="5472"/>
                  </a:cubicBezTo>
                  <a:cubicBezTo>
                    <a:pt x="19357" y="5541"/>
                    <a:pt x="19311" y="5609"/>
                    <a:pt x="19243" y="5678"/>
                  </a:cubicBezTo>
                  <a:cubicBezTo>
                    <a:pt x="18946" y="5838"/>
                    <a:pt x="18603" y="5952"/>
                    <a:pt x="18352" y="6226"/>
                  </a:cubicBezTo>
                  <a:cubicBezTo>
                    <a:pt x="18033" y="6454"/>
                    <a:pt x="17736" y="6705"/>
                    <a:pt x="17417" y="6933"/>
                  </a:cubicBezTo>
                  <a:cubicBezTo>
                    <a:pt x="17257" y="7070"/>
                    <a:pt x="16983" y="7070"/>
                    <a:pt x="16869" y="7298"/>
                  </a:cubicBezTo>
                  <a:cubicBezTo>
                    <a:pt x="16298" y="7709"/>
                    <a:pt x="15659" y="8029"/>
                    <a:pt x="15202" y="8577"/>
                  </a:cubicBezTo>
                  <a:cubicBezTo>
                    <a:pt x="14700" y="8714"/>
                    <a:pt x="14312" y="9079"/>
                    <a:pt x="13901" y="9375"/>
                  </a:cubicBezTo>
                  <a:lnTo>
                    <a:pt x="13833" y="9375"/>
                  </a:lnTo>
                  <a:cubicBezTo>
                    <a:pt x="13833" y="9375"/>
                    <a:pt x="13833" y="9444"/>
                    <a:pt x="13833" y="9444"/>
                  </a:cubicBezTo>
                  <a:cubicBezTo>
                    <a:pt x="13787" y="9467"/>
                    <a:pt x="13742" y="9512"/>
                    <a:pt x="13696" y="9558"/>
                  </a:cubicBezTo>
                  <a:lnTo>
                    <a:pt x="13650" y="9558"/>
                  </a:lnTo>
                  <a:cubicBezTo>
                    <a:pt x="13650" y="9558"/>
                    <a:pt x="13650" y="9604"/>
                    <a:pt x="13650" y="9604"/>
                  </a:cubicBezTo>
                  <a:cubicBezTo>
                    <a:pt x="13559" y="9649"/>
                    <a:pt x="13468" y="9695"/>
                    <a:pt x="13376" y="9763"/>
                  </a:cubicBezTo>
                  <a:lnTo>
                    <a:pt x="13308" y="9741"/>
                  </a:lnTo>
                  <a:cubicBezTo>
                    <a:pt x="13308" y="9741"/>
                    <a:pt x="13285" y="9786"/>
                    <a:pt x="13285" y="9786"/>
                  </a:cubicBezTo>
                  <a:cubicBezTo>
                    <a:pt x="13080" y="9923"/>
                    <a:pt x="12874" y="10037"/>
                    <a:pt x="12966" y="10357"/>
                  </a:cubicBezTo>
                  <a:cubicBezTo>
                    <a:pt x="13103" y="10859"/>
                    <a:pt x="13240" y="11384"/>
                    <a:pt x="13628" y="11795"/>
                  </a:cubicBezTo>
                  <a:cubicBezTo>
                    <a:pt x="13887" y="12066"/>
                    <a:pt x="14049" y="12203"/>
                    <a:pt x="14230" y="12203"/>
                  </a:cubicBezTo>
                  <a:cubicBezTo>
                    <a:pt x="14399" y="12203"/>
                    <a:pt x="14585" y="12083"/>
                    <a:pt x="14883" y="11841"/>
                  </a:cubicBezTo>
                  <a:cubicBezTo>
                    <a:pt x="14974" y="11841"/>
                    <a:pt x="15020" y="11795"/>
                    <a:pt x="15020" y="11704"/>
                  </a:cubicBezTo>
                  <a:cubicBezTo>
                    <a:pt x="15043" y="11635"/>
                    <a:pt x="15066" y="11590"/>
                    <a:pt x="15088" y="11521"/>
                  </a:cubicBezTo>
                  <a:cubicBezTo>
                    <a:pt x="15591" y="11453"/>
                    <a:pt x="15956" y="11087"/>
                    <a:pt x="16344" y="10836"/>
                  </a:cubicBezTo>
                  <a:cubicBezTo>
                    <a:pt x="16595" y="10813"/>
                    <a:pt x="16777" y="10676"/>
                    <a:pt x="16914" y="10471"/>
                  </a:cubicBezTo>
                  <a:cubicBezTo>
                    <a:pt x="17097" y="10334"/>
                    <a:pt x="17280" y="10197"/>
                    <a:pt x="17462" y="10083"/>
                  </a:cubicBezTo>
                  <a:cubicBezTo>
                    <a:pt x="17873" y="10015"/>
                    <a:pt x="18170" y="9718"/>
                    <a:pt x="18444" y="9421"/>
                  </a:cubicBezTo>
                  <a:cubicBezTo>
                    <a:pt x="18478" y="9444"/>
                    <a:pt x="18506" y="9461"/>
                    <a:pt x="18532" y="9461"/>
                  </a:cubicBezTo>
                  <a:cubicBezTo>
                    <a:pt x="18558" y="9461"/>
                    <a:pt x="18581" y="9444"/>
                    <a:pt x="18603" y="9398"/>
                  </a:cubicBezTo>
                  <a:cubicBezTo>
                    <a:pt x="18695" y="9307"/>
                    <a:pt x="18809" y="9239"/>
                    <a:pt x="18900" y="9147"/>
                  </a:cubicBezTo>
                  <a:cubicBezTo>
                    <a:pt x="18969" y="9079"/>
                    <a:pt x="19014" y="9010"/>
                    <a:pt x="19083" y="8965"/>
                  </a:cubicBezTo>
                  <a:cubicBezTo>
                    <a:pt x="19106" y="8965"/>
                    <a:pt x="19106" y="8965"/>
                    <a:pt x="19106" y="8987"/>
                  </a:cubicBezTo>
                  <a:cubicBezTo>
                    <a:pt x="19722" y="8759"/>
                    <a:pt x="20201" y="8257"/>
                    <a:pt x="20818" y="7983"/>
                  </a:cubicBezTo>
                  <a:cubicBezTo>
                    <a:pt x="20818" y="7983"/>
                    <a:pt x="20840" y="7960"/>
                    <a:pt x="20840" y="7960"/>
                  </a:cubicBezTo>
                  <a:cubicBezTo>
                    <a:pt x="21411" y="7572"/>
                    <a:pt x="21982" y="7161"/>
                    <a:pt x="22552" y="6773"/>
                  </a:cubicBezTo>
                  <a:cubicBezTo>
                    <a:pt x="22712" y="6773"/>
                    <a:pt x="22826" y="6728"/>
                    <a:pt x="22895" y="6568"/>
                  </a:cubicBezTo>
                  <a:cubicBezTo>
                    <a:pt x="23009" y="6568"/>
                    <a:pt x="23077" y="6522"/>
                    <a:pt x="23100" y="6408"/>
                  </a:cubicBezTo>
                  <a:cubicBezTo>
                    <a:pt x="23169" y="6340"/>
                    <a:pt x="23214" y="6294"/>
                    <a:pt x="23283" y="6226"/>
                  </a:cubicBezTo>
                  <a:cubicBezTo>
                    <a:pt x="23671" y="5997"/>
                    <a:pt x="24127" y="5906"/>
                    <a:pt x="24424" y="5541"/>
                  </a:cubicBezTo>
                  <a:cubicBezTo>
                    <a:pt x="24743" y="5427"/>
                    <a:pt x="24926" y="5107"/>
                    <a:pt x="25291" y="5084"/>
                  </a:cubicBezTo>
                  <a:cubicBezTo>
                    <a:pt x="25337" y="5267"/>
                    <a:pt x="25405" y="5450"/>
                    <a:pt x="25451" y="5609"/>
                  </a:cubicBezTo>
                  <a:cubicBezTo>
                    <a:pt x="25223" y="6066"/>
                    <a:pt x="25268" y="6568"/>
                    <a:pt x="25314" y="7024"/>
                  </a:cubicBezTo>
                  <a:cubicBezTo>
                    <a:pt x="25383" y="7801"/>
                    <a:pt x="25132" y="8622"/>
                    <a:pt x="25428" y="9398"/>
                  </a:cubicBezTo>
                  <a:cubicBezTo>
                    <a:pt x="25405" y="9421"/>
                    <a:pt x="25428" y="9467"/>
                    <a:pt x="25451" y="9512"/>
                  </a:cubicBezTo>
                  <a:cubicBezTo>
                    <a:pt x="25200" y="10174"/>
                    <a:pt x="25360" y="10836"/>
                    <a:pt x="25451" y="11521"/>
                  </a:cubicBezTo>
                  <a:cubicBezTo>
                    <a:pt x="25451" y="11567"/>
                    <a:pt x="25428" y="11612"/>
                    <a:pt x="25451" y="11681"/>
                  </a:cubicBezTo>
                  <a:cubicBezTo>
                    <a:pt x="25314" y="11818"/>
                    <a:pt x="25246" y="11955"/>
                    <a:pt x="25428" y="12114"/>
                  </a:cubicBezTo>
                  <a:cubicBezTo>
                    <a:pt x="25428" y="12160"/>
                    <a:pt x="25428" y="12206"/>
                    <a:pt x="25451" y="12251"/>
                  </a:cubicBezTo>
                  <a:lnTo>
                    <a:pt x="25474" y="12206"/>
                  </a:lnTo>
                  <a:lnTo>
                    <a:pt x="25542" y="12229"/>
                  </a:lnTo>
                  <a:cubicBezTo>
                    <a:pt x="25542" y="12229"/>
                    <a:pt x="25542" y="12251"/>
                    <a:pt x="25542" y="12274"/>
                  </a:cubicBezTo>
                  <a:cubicBezTo>
                    <a:pt x="25497" y="12251"/>
                    <a:pt x="25474" y="12251"/>
                    <a:pt x="25451" y="12251"/>
                  </a:cubicBezTo>
                  <a:cubicBezTo>
                    <a:pt x="25223" y="12731"/>
                    <a:pt x="25268" y="13233"/>
                    <a:pt x="25474" y="13712"/>
                  </a:cubicBezTo>
                  <a:cubicBezTo>
                    <a:pt x="25405" y="15242"/>
                    <a:pt x="25405" y="16748"/>
                    <a:pt x="25497" y="18277"/>
                  </a:cubicBezTo>
                  <a:cubicBezTo>
                    <a:pt x="25451" y="18688"/>
                    <a:pt x="25405" y="19122"/>
                    <a:pt x="25474" y="19556"/>
                  </a:cubicBezTo>
                  <a:cubicBezTo>
                    <a:pt x="25474" y="19601"/>
                    <a:pt x="25474" y="19670"/>
                    <a:pt x="25474" y="19738"/>
                  </a:cubicBezTo>
                  <a:cubicBezTo>
                    <a:pt x="25360" y="20400"/>
                    <a:pt x="25520" y="21062"/>
                    <a:pt x="25497" y="21724"/>
                  </a:cubicBezTo>
                  <a:cubicBezTo>
                    <a:pt x="25497" y="22705"/>
                    <a:pt x="25497" y="23687"/>
                    <a:pt x="25474" y="24668"/>
                  </a:cubicBezTo>
                  <a:cubicBezTo>
                    <a:pt x="25565" y="25216"/>
                    <a:pt x="25337" y="25810"/>
                    <a:pt x="25611" y="26335"/>
                  </a:cubicBezTo>
                  <a:cubicBezTo>
                    <a:pt x="25588" y="26700"/>
                    <a:pt x="25497" y="27065"/>
                    <a:pt x="25520" y="27407"/>
                  </a:cubicBezTo>
                  <a:cubicBezTo>
                    <a:pt x="25656" y="28686"/>
                    <a:pt x="25474" y="29964"/>
                    <a:pt x="25474" y="31242"/>
                  </a:cubicBezTo>
                  <a:cubicBezTo>
                    <a:pt x="25474" y="31333"/>
                    <a:pt x="25474" y="31447"/>
                    <a:pt x="25451" y="31562"/>
                  </a:cubicBezTo>
                  <a:cubicBezTo>
                    <a:pt x="25405" y="31630"/>
                    <a:pt x="25337" y="31699"/>
                    <a:pt x="25291" y="31767"/>
                  </a:cubicBezTo>
                  <a:cubicBezTo>
                    <a:pt x="25162" y="31687"/>
                    <a:pt x="25037" y="31660"/>
                    <a:pt x="24912" y="31660"/>
                  </a:cubicBezTo>
                  <a:cubicBezTo>
                    <a:pt x="24751" y="31660"/>
                    <a:pt x="24591" y="31706"/>
                    <a:pt x="24424" y="31744"/>
                  </a:cubicBezTo>
                  <a:cubicBezTo>
                    <a:pt x="23625" y="31767"/>
                    <a:pt x="22826" y="31790"/>
                    <a:pt x="22027" y="31790"/>
                  </a:cubicBezTo>
                  <a:cubicBezTo>
                    <a:pt x="21639" y="31790"/>
                    <a:pt x="21274" y="31836"/>
                    <a:pt x="20909" y="31995"/>
                  </a:cubicBezTo>
                  <a:cubicBezTo>
                    <a:pt x="20863" y="31989"/>
                    <a:pt x="20818" y="31984"/>
                    <a:pt x="20776" y="31984"/>
                  </a:cubicBezTo>
                  <a:cubicBezTo>
                    <a:pt x="20673" y="31984"/>
                    <a:pt x="20586" y="32012"/>
                    <a:pt x="20521" y="32109"/>
                  </a:cubicBezTo>
                  <a:cubicBezTo>
                    <a:pt x="20361" y="32109"/>
                    <a:pt x="20247" y="32178"/>
                    <a:pt x="20133" y="32315"/>
                  </a:cubicBezTo>
                  <a:cubicBezTo>
                    <a:pt x="20119" y="32308"/>
                    <a:pt x="20106" y="32305"/>
                    <a:pt x="20093" y="32305"/>
                  </a:cubicBezTo>
                  <a:cubicBezTo>
                    <a:pt x="20060" y="32305"/>
                    <a:pt x="20028" y="32322"/>
                    <a:pt x="19996" y="32338"/>
                  </a:cubicBezTo>
                  <a:cubicBezTo>
                    <a:pt x="19585" y="32360"/>
                    <a:pt x="19197" y="32452"/>
                    <a:pt x="18855" y="32703"/>
                  </a:cubicBezTo>
                  <a:lnTo>
                    <a:pt x="18946" y="32680"/>
                  </a:lnTo>
                  <a:lnTo>
                    <a:pt x="19014" y="32680"/>
                  </a:lnTo>
                  <a:cubicBezTo>
                    <a:pt x="18969" y="32703"/>
                    <a:pt x="18946" y="32749"/>
                    <a:pt x="18900" y="32771"/>
                  </a:cubicBezTo>
                  <a:cubicBezTo>
                    <a:pt x="18900" y="32749"/>
                    <a:pt x="18877" y="32726"/>
                    <a:pt x="18855" y="32703"/>
                  </a:cubicBezTo>
                  <a:cubicBezTo>
                    <a:pt x="18512" y="32817"/>
                    <a:pt x="18124" y="32840"/>
                    <a:pt x="17805" y="33045"/>
                  </a:cubicBezTo>
                  <a:cubicBezTo>
                    <a:pt x="17462" y="33159"/>
                    <a:pt x="17143" y="33296"/>
                    <a:pt x="16846" y="33547"/>
                  </a:cubicBezTo>
                  <a:cubicBezTo>
                    <a:pt x="16526" y="33639"/>
                    <a:pt x="16207" y="33707"/>
                    <a:pt x="15933" y="33935"/>
                  </a:cubicBezTo>
                  <a:cubicBezTo>
                    <a:pt x="15887" y="33935"/>
                    <a:pt x="15842" y="33958"/>
                    <a:pt x="15796" y="34004"/>
                  </a:cubicBezTo>
                  <a:cubicBezTo>
                    <a:pt x="15705" y="34004"/>
                    <a:pt x="15636" y="34050"/>
                    <a:pt x="15613" y="34141"/>
                  </a:cubicBezTo>
                  <a:cubicBezTo>
                    <a:pt x="15157" y="34392"/>
                    <a:pt x="14723" y="34620"/>
                    <a:pt x="14289" y="34871"/>
                  </a:cubicBezTo>
                  <a:cubicBezTo>
                    <a:pt x="13764" y="35100"/>
                    <a:pt x="13331" y="35465"/>
                    <a:pt x="12874" y="35830"/>
                  </a:cubicBezTo>
                  <a:cubicBezTo>
                    <a:pt x="12030" y="36195"/>
                    <a:pt x="11368" y="36834"/>
                    <a:pt x="10683" y="37428"/>
                  </a:cubicBezTo>
                  <a:cubicBezTo>
                    <a:pt x="9907" y="38044"/>
                    <a:pt x="9199" y="38752"/>
                    <a:pt x="8492" y="39459"/>
                  </a:cubicBezTo>
                  <a:lnTo>
                    <a:pt x="8492" y="39436"/>
                  </a:lnTo>
                  <a:cubicBezTo>
                    <a:pt x="8149" y="39710"/>
                    <a:pt x="7830" y="40007"/>
                    <a:pt x="7579" y="40349"/>
                  </a:cubicBezTo>
                  <a:cubicBezTo>
                    <a:pt x="7351" y="40555"/>
                    <a:pt x="7168" y="40783"/>
                    <a:pt x="7008" y="41057"/>
                  </a:cubicBezTo>
                  <a:cubicBezTo>
                    <a:pt x="6848" y="41148"/>
                    <a:pt x="6734" y="41285"/>
                    <a:pt x="6689" y="41468"/>
                  </a:cubicBezTo>
                  <a:lnTo>
                    <a:pt x="6689" y="41491"/>
                  </a:lnTo>
                  <a:cubicBezTo>
                    <a:pt x="6438" y="41673"/>
                    <a:pt x="6278" y="41924"/>
                    <a:pt x="6118" y="42175"/>
                  </a:cubicBezTo>
                  <a:cubicBezTo>
                    <a:pt x="5981" y="42267"/>
                    <a:pt x="5913" y="42381"/>
                    <a:pt x="5913" y="42541"/>
                  </a:cubicBezTo>
                  <a:cubicBezTo>
                    <a:pt x="5730" y="42609"/>
                    <a:pt x="5616" y="42723"/>
                    <a:pt x="5570" y="42906"/>
                  </a:cubicBezTo>
                  <a:cubicBezTo>
                    <a:pt x="5388" y="42974"/>
                    <a:pt x="5365" y="43111"/>
                    <a:pt x="5342" y="43248"/>
                  </a:cubicBezTo>
                  <a:cubicBezTo>
                    <a:pt x="5114" y="43545"/>
                    <a:pt x="4885" y="43819"/>
                    <a:pt x="4794" y="44184"/>
                  </a:cubicBezTo>
                  <a:cubicBezTo>
                    <a:pt x="4109" y="44983"/>
                    <a:pt x="3676" y="45964"/>
                    <a:pt x="3174" y="46900"/>
                  </a:cubicBezTo>
                  <a:cubicBezTo>
                    <a:pt x="3059" y="47151"/>
                    <a:pt x="2854" y="47357"/>
                    <a:pt x="2808" y="47653"/>
                  </a:cubicBezTo>
                  <a:cubicBezTo>
                    <a:pt x="2626" y="47790"/>
                    <a:pt x="2671" y="47996"/>
                    <a:pt x="2626" y="48178"/>
                  </a:cubicBezTo>
                  <a:cubicBezTo>
                    <a:pt x="2512" y="48224"/>
                    <a:pt x="2466" y="48293"/>
                    <a:pt x="2489" y="48407"/>
                  </a:cubicBezTo>
                  <a:cubicBezTo>
                    <a:pt x="2146" y="49160"/>
                    <a:pt x="1781" y="49913"/>
                    <a:pt x="1530" y="50735"/>
                  </a:cubicBezTo>
                  <a:cubicBezTo>
                    <a:pt x="1370" y="50826"/>
                    <a:pt x="1370" y="50986"/>
                    <a:pt x="1393" y="51146"/>
                  </a:cubicBezTo>
                  <a:cubicBezTo>
                    <a:pt x="1165" y="51260"/>
                    <a:pt x="1165" y="51465"/>
                    <a:pt x="1188" y="51671"/>
                  </a:cubicBezTo>
                  <a:cubicBezTo>
                    <a:pt x="891" y="51990"/>
                    <a:pt x="617" y="52310"/>
                    <a:pt x="663" y="52766"/>
                  </a:cubicBezTo>
                  <a:cubicBezTo>
                    <a:pt x="503" y="53063"/>
                    <a:pt x="320" y="53337"/>
                    <a:pt x="183" y="53634"/>
                  </a:cubicBezTo>
                  <a:cubicBezTo>
                    <a:pt x="1" y="54022"/>
                    <a:pt x="1" y="54410"/>
                    <a:pt x="343" y="54706"/>
                  </a:cubicBezTo>
                  <a:cubicBezTo>
                    <a:pt x="891" y="55209"/>
                    <a:pt x="1416" y="55734"/>
                    <a:pt x="2101" y="56076"/>
                  </a:cubicBezTo>
                  <a:cubicBezTo>
                    <a:pt x="2534" y="56350"/>
                    <a:pt x="2945" y="56647"/>
                    <a:pt x="3425" y="56852"/>
                  </a:cubicBezTo>
                  <a:cubicBezTo>
                    <a:pt x="4064" y="57126"/>
                    <a:pt x="4360" y="57560"/>
                    <a:pt x="4315" y="58244"/>
                  </a:cubicBezTo>
                  <a:cubicBezTo>
                    <a:pt x="4315" y="58450"/>
                    <a:pt x="4338" y="58632"/>
                    <a:pt x="4360" y="58838"/>
                  </a:cubicBezTo>
                  <a:lnTo>
                    <a:pt x="4338" y="58906"/>
                  </a:lnTo>
                  <a:cubicBezTo>
                    <a:pt x="4338" y="58906"/>
                    <a:pt x="4406" y="58952"/>
                    <a:pt x="4406" y="58952"/>
                  </a:cubicBezTo>
                  <a:cubicBezTo>
                    <a:pt x="4406" y="59271"/>
                    <a:pt x="4429" y="59568"/>
                    <a:pt x="4452" y="59865"/>
                  </a:cubicBezTo>
                  <a:cubicBezTo>
                    <a:pt x="4497" y="60687"/>
                    <a:pt x="4566" y="61486"/>
                    <a:pt x="4817" y="62284"/>
                  </a:cubicBezTo>
                  <a:cubicBezTo>
                    <a:pt x="4954" y="62376"/>
                    <a:pt x="4954" y="62513"/>
                    <a:pt x="4840" y="62627"/>
                  </a:cubicBezTo>
                  <a:cubicBezTo>
                    <a:pt x="4794" y="62764"/>
                    <a:pt x="4794" y="62878"/>
                    <a:pt x="4840" y="62992"/>
                  </a:cubicBezTo>
                  <a:cubicBezTo>
                    <a:pt x="4908" y="63608"/>
                    <a:pt x="4794" y="64247"/>
                    <a:pt x="4977" y="64841"/>
                  </a:cubicBezTo>
                  <a:cubicBezTo>
                    <a:pt x="4954" y="64909"/>
                    <a:pt x="4954" y="64955"/>
                    <a:pt x="5000" y="65001"/>
                  </a:cubicBezTo>
                  <a:cubicBezTo>
                    <a:pt x="5091" y="65548"/>
                    <a:pt x="5182" y="66119"/>
                    <a:pt x="5273" y="66667"/>
                  </a:cubicBezTo>
                  <a:cubicBezTo>
                    <a:pt x="5205" y="67032"/>
                    <a:pt x="5114" y="67397"/>
                    <a:pt x="5365" y="67740"/>
                  </a:cubicBezTo>
                  <a:cubicBezTo>
                    <a:pt x="5342" y="67991"/>
                    <a:pt x="5251" y="68242"/>
                    <a:pt x="5319" y="68516"/>
                  </a:cubicBezTo>
                  <a:cubicBezTo>
                    <a:pt x="5456" y="69155"/>
                    <a:pt x="5570" y="69817"/>
                    <a:pt x="5570" y="70479"/>
                  </a:cubicBezTo>
                  <a:cubicBezTo>
                    <a:pt x="5616" y="71415"/>
                    <a:pt x="5798" y="72350"/>
                    <a:pt x="5913" y="73286"/>
                  </a:cubicBezTo>
                  <a:lnTo>
                    <a:pt x="5913" y="73355"/>
                  </a:lnTo>
                  <a:cubicBezTo>
                    <a:pt x="5821" y="73446"/>
                    <a:pt x="5821" y="73537"/>
                    <a:pt x="5913" y="73629"/>
                  </a:cubicBezTo>
                  <a:cubicBezTo>
                    <a:pt x="5890" y="74405"/>
                    <a:pt x="6050" y="75181"/>
                    <a:pt x="6141" y="75957"/>
                  </a:cubicBezTo>
                  <a:cubicBezTo>
                    <a:pt x="6323" y="77532"/>
                    <a:pt x="6506" y="79129"/>
                    <a:pt x="6689" y="80704"/>
                  </a:cubicBezTo>
                  <a:cubicBezTo>
                    <a:pt x="6643" y="81389"/>
                    <a:pt x="6711" y="82051"/>
                    <a:pt x="6848" y="82713"/>
                  </a:cubicBezTo>
                  <a:cubicBezTo>
                    <a:pt x="6848" y="82781"/>
                    <a:pt x="6871" y="82827"/>
                    <a:pt x="6871" y="82896"/>
                  </a:cubicBezTo>
                  <a:cubicBezTo>
                    <a:pt x="6871" y="82964"/>
                    <a:pt x="6871" y="83033"/>
                    <a:pt x="6894" y="83078"/>
                  </a:cubicBezTo>
                  <a:cubicBezTo>
                    <a:pt x="6894" y="83443"/>
                    <a:pt x="6689" y="83809"/>
                    <a:pt x="7008" y="84128"/>
                  </a:cubicBezTo>
                  <a:cubicBezTo>
                    <a:pt x="7031" y="84334"/>
                    <a:pt x="7031" y="84516"/>
                    <a:pt x="7054" y="84722"/>
                  </a:cubicBezTo>
                  <a:cubicBezTo>
                    <a:pt x="7191" y="85977"/>
                    <a:pt x="7259" y="87255"/>
                    <a:pt x="7465" y="88511"/>
                  </a:cubicBezTo>
                  <a:cubicBezTo>
                    <a:pt x="7579" y="89310"/>
                    <a:pt x="7465" y="90154"/>
                    <a:pt x="7761" y="90930"/>
                  </a:cubicBezTo>
                  <a:cubicBezTo>
                    <a:pt x="7784" y="91044"/>
                    <a:pt x="7784" y="91158"/>
                    <a:pt x="7784" y="91295"/>
                  </a:cubicBezTo>
                  <a:cubicBezTo>
                    <a:pt x="7761" y="91729"/>
                    <a:pt x="7716" y="92163"/>
                    <a:pt x="7967" y="92574"/>
                  </a:cubicBezTo>
                  <a:cubicBezTo>
                    <a:pt x="7967" y="92802"/>
                    <a:pt x="7944" y="93053"/>
                    <a:pt x="7967" y="93281"/>
                  </a:cubicBezTo>
                  <a:cubicBezTo>
                    <a:pt x="8058" y="94263"/>
                    <a:pt x="8172" y="95244"/>
                    <a:pt x="8286" y="96226"/>
                  </a:cubicBezTo>
                  <a:cubicBezTo>
                    <a:pt x="8423" y="97253"/>
                    <a:pt x="8469" y="98303"/>
                    <a:pt x="8697" y="99330"/>
                  </a:cubicBezTo>
                  <a:cubicBezTo>
                    <a:pt x="8652" y="99763"/>
                    <a:pt x="8606" y="100197"/>
                    <a:pt x="8857" y="100608"/>
                  </a:cubicBezTo>
                  <a:cubicBezTo>
                    <a:pt x="8857" y="101270"/>
                    <a:pt x="8743" y="101955"/>
                    <a:pt x="9040" y="102617"/>
                  </a:cubicBezTo>
                  <a:cubicBezTo>
                    <a:pt x="9017" y="103187"/>
                    <a:pt x="8994" y="103758"/>
                    <a:pt x="9199" y="104329"/>
                  </a:cubicBezTo>
                  <a:cubicBezTo>
                    <a:pt x="9177" y="104374"/>
                    <a:pt x="9177" y="104397"/>
                    <a:pt x="9199" y="104443"/>
                  </a:cubicBezTo>
                  <a:cubicBezTo>
                    <a:pt x="9291" y="105036"/>
                    <a:pt x="9177" y="105675"/>
                    <a:pt x="9428" y="106269"/>
                  </a:cubicBezTo>
                  <a:cubicBezTo>
                    <a:pt x="9451" y="106383"/>
                    <a:pt x="9473" y="106497"/>
                    <a:pt x="9496" y="106588"/>
                  </a:cubicBezTo>
                  <a:cubicBezTo>
                    <a:pt x="9473" y="106976"/>
                    <a:pt x="9428" y="107364"/>
                    <a:pt x="9610" y="107707"/>
                  </a:cubicBezTo>
                  <a:cubicBezTo>
                    <a:pt x="9565" y="108460"/>
                    <a:pt x="9610" y="109190"/>
                    <a:pt x="9793" y="109921"/>
                  </a:cubicBezTo>
                  <a:cubicBezTo>
                    <a:pt x="9930" y="110697"/>
                    <a:pt x="9861" y="111519"/>
                    <a:pt x="10067" y="112295"/>
                  </a:cubicBezTo>
                  <a:cubicBezTo>
                    <a:pt x="10090" y="112340"/>
                    <a:pt x="10090" y="112409"/>
                    <a:pt x="10135" y="112477"/>
                  </a:cubicBezTo>
                  <a:cubicBezTo>
                    <a:pt x="10318" y="113048"/>
                    <a:pt x="10866" y="112842"/>
                    <a:pt x="11231" y="112979"/>
                  </a:cubicBezTo>
                  <a:cubicBezTo>
                    <a:pt x="11528" y="113116"/>
                    <a:pt x="11961" y="112979"/>
                    <a:pt x="12144" y="113390"/>
                  </a:cubicBezTo>
                  <a:cubicBezTo>
                    <a:pt x="12144" y="113596"/>
                    <a:pt x="12167" y="113778"/>
                    <a:pt x="12281" y="113961"/>
                  </a:cubicBezTo>
                  <a:cubicBezTo>
                    <a:pt x="12281" y="114235"/>
                    <a:pt x="12349" y="114486"/>
                    <a:pt x="12486" y="114737"/>
                  </a:cubicBezTo>
                  <a:cubicBezTo>
                    <a:pt x="12600" y="115787"/>
                    <a:pt x="12874" y="116084"/>
                    <a:pt x="13970" y="116312"/>
                  </a:cubicBezTo>
                  <a:cubicBezTo>
                    <a:pt x="14091" y="116433"/>
                    <a:pt x="14225" y="116488"/>
                    <a:pt x="14372" y="116488"/>
                  </a:cubicBezTo>
                  <a:cubicBezTo>
                    <a:pt x="14419" y="116488"/>
                    <a:pt x="14468" y="116483"/>
                    <a:pt x="14518" y="116472"/>
                  </a:cubicBezTo>
                  <a:lnTo>
                    <a:pt x="14586" y="116517"/>
                  </a:lnTo>
                  <a:lnTo>
                    <a:pt x="14655" y="116517"/>
                  </a:lnTo>
                  <a:cubicBezTo>
                    <a:pt x="14720" y="116614"/>
                    <a:pt x="14819" y="116643"/>
                    <a:pt x="14928" y="116643"/>
                  </a:cubicBezTo>
                  <a:cubicBezTo>
                    <a:pt x="14973" y="116643"/>
                    <a:pt x="15019" y="116638"/>
                    <a:pt x="15066" y="116631"/>
                  </a:cubicBezTo>
                  <a:cubicBezTo>
                    <a:pt x="16321" y="117019"/>
                    <a:pt x="17599" y="117111"/>
                    <a:pt x="18900" y="117248"/>
                  </a:cubicBezTo>
                  <a:cubicBezTo>
                    <a:pt x="19128" y="117369"/>
                    <a:pt x="19377" y="117369"/>
                    <a:pt x="19626" y="117369"/>
                  </a:cubicBezTo>
                  <a:lnTo>
                    <a:pt x="19626" y="117369"/>
                  </a:lnTo>
                  <a:cubicBezTo>
                    <a:pt x="19750" y="117369"/>
                    <a:pt x="19874" y="117369"/>
                    <a:pt x="19996" y="117385"/>
                  </a:cubicBezTo>
                  <a:cubicBezTo>
                    <a:pt x="20272" y="117401"/>
                    <a:pt x="20549" y="117475"/>
                    <a:pt x="20834" y="117475"/>
                  </a:cubicBezTo>
                  <a:cubicBezTo>
                    <a:pt x="20949" y="117475"/>
                    <a:pt x="21065" y="117463"/>
                    <a:pt x="21183" y="117430"/>
                  </a:cubicBezTo>
                  <a:cubicBezTo>
                    <a:pt x="21320" y="117510"/>
                    <a:pt x="21457" y="117556"/>
                    <a:pt x="21594" y="117556"/>
                  </a:cubicBezTo>
                  <a:cubicBezTo>
                    <a:pt x="21731" y="117556"/>
                    <a:pt x="21867" y="117510"/>
                    <a:pt x="22004" y="117407"/>
                  </a:cubicBezTo>
                  <a:lnTo>
                    <a:pt x="22187" y="117407"/>
                  </a:lnTo>
                  <a:cubicBezTo>
                    <a:pt x="22493" y="117555"/>
                    <a:pt x="22807" y="117592"/>
                    <a:pt x="23124" y="117592"/>
                  </a:cubicBezTo>
                  <a:cubicBezTo>
                    <a:pt x="23444" y="117592"/>
                    <a:pt x="23767" y="117555"/>
                    <a:pt x="24088" y="117555"/>
                  </a:cubicBezTo>
                  <a:cubicBezTo>
                    <a:pt x="24185" y="117555"/>
                    <a:pt x="24282" y="117558"/>
                    <a:pt x="24378" y="117567"/>
                  </a:cubicBezTo>
                  <a:cubicBezTo>
                    <a:pt x="24461" y="117598"/>
                    <a:pt x="24543" y="117610"/>
                    <a:pt x="24626" y="117610"/>
                  </a:cubicBezTo>
                  <a:cubicBezTo>
                    <a:pt x="24726" y="117610"/>
                    <a:pt x="24826" y="117592"/>
                    <a:pt x="24926" y="117567"/>
                  </a:cubicBezTo>
                  <a:cubicBezTo>
                    <a:pt x="25117" y="117610"/>
                    <a:pt x="25313" y="117627"/>
                    <a:pt x="25511" y="117627"/>
                  </a:cubicBezTo>
                  <a:cubicBezTo>
                    <a:pt x="25740" y="117627"/>
                    <a:pt x="25972" y="117604"/>
                    <a:pt x="26204" y="117567"/>
                  </a:cubicBezTo>
                  <a:cubicBezTo>
                    <a:pt x="26691" y="117582"/>
                    <a:pt x="27178" y="117593"/>
                    <a:pt x="27664" y="117593"/>
                  </a:cubicBezTo>
                  <a:cubicBezTo>
                    <a:pt x="28636" y="117593"/>
                    <a:pt x="29605" y="117552"/>
                    <a:pt x="30564" y="117430"/>
                  </a:cubicBezTo>
                  <a:cubicBezTo>
                    <a:pt x="31865" y="117430"/>
                    <a:pt x="33143" y="117339"/>
                    <a:pt x="34421" y="117065"/>
                  </a:cubicBezTo>
                  <a:cubicBezTo>
                    <a:pt x="35289" y="117042"/>
                    <a:pt x="36156" y="116974"/>
                    <a:pt x="36978" y="116677"/>
                  </a:cubicBezTo>
                  <a:cubicBezTo>
                    <a:pt x="37800" y="116609"/>
                    <a:pt x="38598" y="116494"/>
                    <a:pt x="39352" y="116106"/>
                  </a:cubicBezTo>
                  <a:cubicBezTo>
                    <a:pt x="39422" y="116142"/>
                    <a:pt x="39489" y="116157"/>
                    <a:pt x="39551" y="116157"/>
                  </a:cubicBezTo>
                  <a:cubicBezTo>
                    <a:pt x="39691" y="116157"/>
                    <a:pt x="39812" y="116080"/>
                    <a:pt x="39922" y="115969"/>
                  </a:cubicBezTo>
                  <a:cubicBezTo>
                    <a:pt x="40151" y="115924"/>
                    <a:pt x="40424" y="115969"/>
                    <a:pt x="40630" y="115764"/>
                  </a:cubicBezTo>
                  <a:cubicBezTo>
                    <a:pt x="40835" y="115741"/>
                    <a:pt x="41041" y="115764"/>
                    <a:pt x="41178" y="115536"/>
                  </a:cubicBezTo>
                  <a:cubicBezTo>
                    <a:pt x="41931" y="115422"/>
                    <a:pt x="42296" y="115034"/>
                    <a:pt x="42456" y="114258"/>
                  </a:cubicBezTo>
                  <a:cubicBezTo>
                    <a:pt x="42547" y="113710"/>
                    <a:pt x="42593" y="113116"/>
                    <a:pt x="43004" y="112660"/>
                  </a:cubicBezTo>
                  <a:cubicBezTo>
                    <a:pt x="43369" y="112546"/>
                    <a:pt x="43734" y="112454"/>
                    <a:pt x="44099" y="112340"/>
                  </a:cubicBezTo>
                  <a:cubicBezTo>
                    <a:pt x="44305" y="112272"/>
                    <a:pt x="44487" y="112203"/>
                    <a:pt x="44465" y="111929"/>
                  </a:cubicBezTo>
                  <a:cubicBezTo>
                    <a:pt x="44236" y="111861"/>
                    <a:pt x="44099" y="111633"/>
                    <a:pt x="43871" y="111564"/>
                  </a:cubicBezTo>
                  <a:cubicBezTo>
                    <a:pt x="43661" y="111552"/>
                    <a:pt x="43431" y="111486"/>
                    <a:pt x="43217" y="111486"/>
                  </a:cubicBezTo>
                  <a:cubicBezTo>
                    <a:pt x="43036" y="111486"/>
                    <a:pt x="42866" y="111533"/>
                    <a:pt x="42730" y="111701"/>
                  </a:cubicBezTo>
                  <a:cubicBezTo>
                    <a:pt x="42616" y="111724"/>
                    <a:pt x="42502" y="111747"/>
                    <a:pt x="42387" y="111770"/>
                  </a:cubicBezTo>
                  <a:cubicBezTo>
                    <a:pt x="42250" y="111815"/>
                    <a:pt x="42159" y="111907"/>
                    <a:pt x="42068" y="111998"/>
                  </a:cubicBezTo>
                  <a:cubicBezTo>
                    <a:pt x="42045" y="112021"/>
                    <a:pt x="42045" y="112043"/>
                    <a:pt x="42045" y="112066"/>
                  </a:cubicBezTo>
                  <a:cubicBezTo>
                    <a:pt x="41726" y="112135"/>
                    <a:pt x="41406" y="112066"/>
                    <a:pt x="41132" y="112249"/>
                  </a:cubicBezTo>
                  <a:cubicBezTo>
                    <a:pt x="41086" y="112249"/>
                    <a:pt x="41041" y="112249"/>
                    <a:pt x="40995" y="112295"/>
                  </a:cubicBezTo>
                  <a:cubicBezTo>
                    <a:pt x="40876" y="112277"/>
                    <a:pt x="40758" y="112268"/>
                    <a:pt x="40642" y="112268"/>
                  </a:cubicBezTo>
                  <a:cubicBezTo>
                    <a:pt x="40313" y="112268"/>
                    <a:pt x="39998" y="112336"/>
                    <a:pt x="39694" y="112454"/>
                  </a:cubicBezTo>
                  <a:cubicBezTo>
                    <a:pt x="39215" y="112523"/>
                    <a:pt x="38735" y="112591"/>
                    <a:pt x="38256" y="112660"/>
                  </a:cubicBezTo>
                  <a:cubicBezTo>
                    <a:pt x="38073" y="112774"/>
                    <a:pt x="37800" y="112774"/>
                    <a:pt x="37800" y="113002"/>
                  </a:cubicBezTo>
                  <a:cubicBezTo>
                    <a:pt x="37762" y="112909"/>
                    <a:pt x="37740" y="112801"/>
                    <a:pt x="37610" y="112801"/>
                  </a:cubicBezTo>
                  <a:cubicBezTo>
                    <a:pt x="37581" y="112801"/>
                    <a:pt x="37545" y="112807"/>
                    <a:pt x="37503" y="112820"/>
                  </a:cubicBezTo>
                  <a:cubicBezTo>
                    <a:pt x="37356" y="112918"/>
                    <a:pt x="37200" y="112942"/>
                    <a:pt x="37041" y="112942"/>
                  </a:cubicBezTo>
                  <a:cubicBezTo>
                    <a:pt x="36875" y="112942"/>
                    <a:pt x="36706" y="112916"/>
                    <a:pt x="36539" y="112916"/>
                  </a:cubicBezTo>
                  <a:cubicBezTo>
                    <a:pt x="36417" y="112916"/>
                    <a:pt x="36296" y="112930"/>
                    <a:pt x="36179" y="112979"/>
                  </a:cubicBezTo>
                  <a:lnTo>
                    <a:pt x="36110" y="112979"/>
                  </a:lnTo>
                  <a:cubicBezTo>
                    <a:pt x="35996" y="112911"/>
                    <a:pt x="35887" y="112885"/>
                    <a:pt x="35781" y="112885"/>
                  </a:cubicBezTo>
                  <a:cubicBezTo>
                    <a:pt x="35568" y="112885"/>
                    <a:pt x="35365" y="112987"/>
                    <a:pt x="35152" y="113048"/>
                  </a:cubicBezTo>
                  <a:cubicBezTo>
                    <a:pt x="34672" y="113025"/>
                    <a:pt x="34170" y="113025"/>
                    <a:pt x="33691" y="113002"/>
                  </a:cubicBezTo>
                  <a:cubicBezTo>
                    <a:pt x="33628" y="112948"/>
                    <a:pt x="33568" y="112923"/>
                    <a:pt x="33513" y="112923"/>
                  </a:cubicBezTo>
                  <a:cubicBezTo>
                    <a:pt x="33427" y="112923"/>
                    <a:pt x="33349" y="112983"/>
                    <a:pt x="33280" y="113093"/>
                  </a:cubicBezTo>
                  <a:cubicBezTo>
                    <a:pt x="33280" y="113116"/>
                    <a:pt x="33303" y="113162"/>
                    <a:pt x="33303" y="113185"/>
                  </a:cubicBezTo>
                  <a:lnTo>
                    <a:pt x="33280" y="113185"/>
                  </a:lnTo>
                  <a:cubicBezTo>
                    <a:pt x="33205" y="113109"/>
                    <a:pt x="33124" y="113085"/>
                    <a:pt x="33043" y="113085"/>
                  </a:cubicBezTo>
                  <a:cubicBezTo>
                    <a:pt x="32953" y="113085"/>
                    <a:pt x="32862" y="113115"/>
                    <a:pt x="32778" y="113139"/>
                  </a:cubicBezTo>
                  <a:cubicBezTo>
                    <a:pt x="32687" y="113230"/>
                    <a:pt x="32687" y="113345"/>
                    <a:pt x="32664" y="113436"/>
                  </a:cubicBezTo>
                  <a:cubicBezTo>
                    <a:pt x="32641" y="113436"/>
                    <a:pt x="32641" y="113413"/>
                    <a:pt x="32618" y="113390"/>
                  </a:cubicBezTo>
                  <a:cubicBezTo>
                    <a:pt x="32618" y="113367"/>
                    <a:pt x="32641" y="113322"/>
                    <a:pt x="32664" y="113276"/>
                  </a:cubicBezTo>
                  <a:cubicBezTo>
                    <a:pt x="32641" y="113185"/>
                    <a:pt x="32595" y="113116"/>
                    <a:pt x="32504" y="113093"/>
                  </a:cubicBezTo>
                  <a:cubicBezTo>
                    <a:pt x="32344" y="113014"/>
                    <a:pt x="32185" y="112979"/>
                    <a:pt x="32025" y="112979"/>
                  </a:cubicBezTo>
                  <a:cubicBezTo>
                    <a:pt x="31865" y="112979"/>
                    <a:pt x="31705" y="113014"/>
                    <a:pt x="31545" y="113071"/>
                  </a:cubicBezTo>
                  <a:cubicBezTo>
                    <a:pt x="31488" y="113138"/>
                    <a:pt x="31430" y="113165"/>
                    <a:pt x="31373" y="113165"/>
                  </a:cubicBezTo>
                  <a:cubicBezTo>
                    <a:pt x="31293" y="113165"/>
                    <a:pt x="31214" y="113114"/>
                    <a:pt x="31135" y="113048"/>
                  </a:cubicBezTo>
                  <a:cubicBezTo>
                    <a:pt x="30940" y="112983"/>
                    <a:pt x="30751" y="112959"/>
                    <a:pt x="30562" y="112959"/>
                  </a:cubicBezTo>
                  <a:cubicBezTo>
                    <a:pt x="30352" y="112959"/>
                    <a:pt x="30141" y="112989"/>
                    <a:pt x="29925" y="113025"/>
                  </a:cubicBezTo>
                  <a:cubicBezTo>
                    <a:pt x="29692" y="113107"/>
                    <a:pt x="29459" y="113124"/>
                    <a:pt x="29226" y="113124"/>
                  </a:cubicBezTo>
                  <a:cubicBezTo>
                    <a:pt x="29071" y="113124"/>
                    <a:pt x="28916" y="113116"/>
                    <a:pt x="28761" y="113116"/>
                  </a:cubicBezTo>
                  <a:cubicBezTo>
                    <a:pt x="28582" y="113124"/>
                    <a:pt x="28402" y="113126"/>
                    <a:pt x="28222" y="113126"/>
                  </a:cubicBezTo>
                  <a:cubicBezTo>
                    <a:pt x="27815" y="113126"/>
                    <a:pt x="27406" y="113113"/>
                    <a:pt x="26995" y="113113"/>
                  </a:cubicBezTo>
                  <a:cubicBezTo>
                    <a:pt x="26474" y="113113"/>
                    <a:pt x="25951" y="113134"/>
                    <a:pt x="25428" y="113230"/>
                  </a:cubicBezTo>
                  <a:cubicBezTo>
                    <a:pt x="25360" y="113253"/>
                    <a:pt x="25291" y="113322"/>
                    <a:pt x="25246" y="113390"/>
                  </a:cubicBezTo>
                  <a:cubicBezTo>
                    <a:pt x="25223" y="113367"/>
                    <a:pt x="25177" y="113345"/>
                    <a:pt x="25132" y="113345"/>
                  </a:cubicBezTo>
                  <a:lnTo>
                    <a:pt x="25154" y="113345"/>
                  </a:lnTo>
                  <a:cubicBezTo>
                    <a:pt x="25017" y="112956"/>
                    <a:pt x="24698" y="112979"/>
                    <a:pt x="24401" y="112956"/>
                  </a:cubicBezTo>
                  <a:cubicBezTo>
                    <a:pt x="24264" y="112956"/>
                    <a:pt x="24127" y="112946"/>
                    <a:pt x="23990" y="112946"/>
                  </a:cubicBezTo>
                  <a:cubicBezTo>
                    <a:pt x="23922" y="112946"/>
                    <a:pt x="23853" y="112949"/>
                    <a:pt x="23785" y="112956"/>
                  </a:cubicBezTo>
                  <a:cubicBezTo>
                    <a:pt x="23709" y="112960"/>
                    <a:pt x="23633" y="112962"/>
                    <a:pt x="23557" y="112962"/>
                  </a:cubicBezTo>
                  <a:cubicBezTo>
                    <a:pt x="23404" y="112962"/>
                    <a:pt x="23252" y="112956"/>
                    <a:pt x="23100" y="112956"/>
                  </a:cubicBezTo>
                  <a:cubicBezTo>
                    <a:pt x="22872" y="112956"/>
                    <a:pt x="22644" y="112968"/>
                    <a:pt x="22415" y="113025"/>
                  </a:cubicBezTo>
                  <a:cubicBezTo>
                    <a:pt x="22370" y="113048"/>
                    <a:pt x="22324" y="113071"/>
                    <a:pt x="22301" y="113116"/>
                  </a:cubicBezTo>
                  <a:cubicBezTo>
                    <a:pt x="22233" y="113093"/>
                    <a:pt x="22164" y="113048"/>
                    <a:pt x="22119" y="113025"/>
                  </a:cubicBezTo>
                  <a:cubicBezTo>
                    <a:pt x="21879" y="112979"/>
                    <a:pt x="21634" y="112956"/>
                    <a:pt x="21388" y="112956"/>
                  </a:cubicBezTo>
                  <a:cubicBezTo>
                    <a:pt x="21143" y="112956"/>
                    <a:pt x="20897" y="112979"/>
                    <a:pt x="20658" y="113025"/>
                  </a:cubicBezTo>
                  <a:cubicBezTo>
                    <a:pt x="20589" y="113071"/>
                    <a:pt x="20521" y="113116"/>
                    <a:pt x="20475" y="113162"/>
                  </a:cubicBezTo>
                  <a:cubicBezTo>
                    <a:pt x="20407" y="113105"/>
                    <a:pt x="20338" y="113076"/>
                    <a:pt x="20267" y="113076"/>
                  </a:cubicBezTo>
                  <a:cubicBezTo>
                    <a:pt x="20196" y="113076"/>
                    <a:pt x="20121" y="113105"/>
                    <a:pt x="20041" y="113162"/>
                  </a:cubicBezTo>
                  <a:cubicBezTo>
                    <a:pt x="20041" y="113139"/>
                    <a:pt x="20064" y="113139"/>
                    <a:pt x="20064" y="113139"/>
                  </a:cubicBezTo>
                  <a:cubicBezTo>
                    <a:pt x="20041" y="113093"/>
                    <a:pt x="20041" y="113071"/>
                    <a:pt x="20041" y="113025"/>
                  </a:cubicBezTo>
                  <a:cubicBezTo>
                    <a:pt x="20004" y="112987"/>
                    <a:pt x="19966" y="112970"/>
                    <a:pt x="19925" y="112970"/>
                  </a:cubicBezTo>
                  <a:cubicBezTo>
                    <a:pt x="19891" y="112970"/>
                    <a:pt x="19854" y="112982"/>
                    <a:pt x="19813" y="113002"/>
                  </a:cubicBezTo>
                  <a:cubicBezTo>
                    <a:pt x="19151" y="113025"/>
                    <a:pt x="18467" y="113025"/>
                    <a:pt x="17782" y="113048"/>
                  </a:cubicBezTo>
                  <a:cubicBezTo>
                    <a:pt x="17679" y="113002"/>
                    <a:pt x="17565" y="112991"/>
                    <a:pt x="17448" y="112991"/>
                  </a:cubicBezTo>
                  <a:cubicBezTo>
                    <a:pt x="17331" y="112991"/>
                    <a:pt x="17211" y="113002"/>
                    <a:pt x="17097" y="113002"/>
                  </a:cubicBezTo>
                  <a:cubicBezTo>
                    <a:pt x="16800" y="112865"/>
                    <a:pt x="16492" y="112837"/>
                    <a:pt x="16181" y="112837"/>
                  </a:cubicBezTo>
                  <a:cubicBezTo>
                    <a:pt x="15959" y="112837"/>
                    <a:pt x="15735" y="112851"/>
                    <a:pt x="15513" y="112851"/>
                  </a:cubicBezTo>
                  <a:cubicBezTo>
                    <a:pt x="15425" y="112851"/>
                    <a:pt x="15336" y="112849"/>
                    <a:pt x="15248" y="112842"/>
                  </a:cubicBezTo>
                  <a:cubicBezTo>
                    <a:pt x="15066" y="112820"/>
                    <a:pt x="14883" y="112820"/>
                    <a:pt x="14700" y="112820"/>
                  </a:cubicBezTo>
                  <a:cubicBezTo>
                    <a:pt x="14152" y="112756"/>
                    <a:pt x="13603" y="112634"/>
                    <a:pt x="13054" y="112634"/>
                  </a:cubicBezTo>
                  <a:cubicBezTo>
                    <a:pt x="13010" y="112634"/>
                    <a:pt x="12965" y="112635"/>
                    <a:pt x="12920" y="112637"/>
                  </a:cubicBezTo>
                  <a:cubicBezTo>
                    <a:pt x="12897" y="112591"/>
                    <a:pt x="12851" y="112568"/>
                    <a:pt x="12806" y="112523"/>
                  </a:cubicBezTo>
                  <a:cubicBezTo>
                    <a:pt x="12212" y="112135"/>
                    <a:pt x="11482" y="112089"/>
                    <a:pt x="10820" y="111907"/>
                  </a:cubicBezTo>
                  <a:cubicBezTo>
                    <a:pt x="10957" y="111610"/>
                    <a:pt x="10911" y="111336"/>
                    <a:pt x="10729" y="111039"/>
                  </a:cubicBezTo>
                  <a:cubicBezTo>
                    <a:pt x="10696" y="111006"/>
                    <a:pt x="10666" y="110994"/>
                    <a:pt x="10638" y="110994"/>
                  </a:cubicBezTo>
                  <a:cubicBezTo>
                    <a:pt x="10588" y="110994"/>
                    <a:pt x="10544" y="111033"/>
                    <a:pt x="10500" y="111062"/>
                  </a:cubicBezTo>
                  <a:cubicBezTo>
                    <a:pt x="10500" y="111039"/>
                    <a:pt x="10500" y="111016"/>
                    <a:pt x="10500" y="111016"/>
                  </a:cubicBezTo>
                  <a:cubicBezTo>
                    <a:pt x="10569" y="110948"/>
                    <a:pt x="10615" y="110857"/>
                    <a:pt x="10660" y="110788"/>
                  </a:cubicBezTo>
                  <a:cubicBezTo>
                    <a:pt x="10797" y="110126"/>
                    <a:pt x="10774" y="109487"/>
                    <a:pt x="10432" y="108871"/>
                  </a:cubicBezTo>
                  <a:cubicBezTo>
                    <a:pt x="10386" y="108848"/>
                    <a:pt x="10364" y="108825"/>
                    <a:pt x="10318" y="108802"/>
                  </a:cubicBezTo>
                  <a:cubicBezTo>
                    <a:pt x="10500" y="108665"/>
                    <a:pt x="10546" y="108460"/>
                    <a:pt x="10569" y="108254"/>
                  </a:cubicBezTo>
                  <a:cubicBezTo>
                    <a:pt x="10546" y="107821"/>
                    <a:pt x="10660" y="107364"/>
                    <a:pt x="10295" y="106976"/>
                  </a:cubicBezTo>
                  <a:cubicBezTo>
                    <a:pt x="10249" y="106976"/>
                    <a:pt x="10204" y="106999"/>
                    <a:pt x="10158" y="106999"/>
                  </a:cubicBezTo>
                  <a:cubicBezTo>
                    <a:pt x="10158" y="106999"/>
                    <a:pt x="10158" y="106999"/>
                    <a:pt x="10158" y="106976"/>
                  </a:cubicBezTo>
                  <a:cubicBezTo>
                    <a:pt x="10455" y="106588"/>
                    <a:pt x="10409" y="106177"/>
                    <a:pt x="10181" y="105767"/>
                  </a:cubicBezTo>
                  <a:cubicBezTo>
                    <a:pt x="10130" y="105715"/>
                    <a:pt x="10078" y="105690"/>
                    <a:pt x="10027" y="105690"/>
                  </a:cubicBezTo>
                  <a:cubicBezTo>
                    <a:pt x="10010" y="105690"/>
                    <a:pt x="9993" y="105692"/>
                    <a:pt x="9975" y="105698"/>
                  </a:cubicBezTo>
                  <a:cubicBezTo>
                    <a:pt x="9975" y="105675"/>
                    <a:pt x="9975" y="105675"/>
                    <a:pt x="9975" y="105652"/>
                  </a:cubicBezTo>
                  <a:cubicBezTo>
                    <a:pt x="10135" y="105493"/>
                    <a:pt x="10135" y="105287"/>
                    <a:pt x="10067" y="105082"/>
                  </a:cubicBezTo>
                  <a:cubicBezTo>
                    <a:pt x="10021" y="105013"/>
                    <a:pt x="9975" y="104968"/>
                    <a:pt x="9930" y="104922"/>
                  </a:cubicBezTo>
                  <a:cubicBezTo>
                    <a:pt x="9907" y="104876"/>
                    <a:pt x="9907" y="104854"/>
                    <a:pt x="9907" y="104808"/>
                  </a:cubicBezTo>
                  <a:cubicBezTo>
                    <a:pt x="9930" y="104557"/>
                    <a:pt x="9975" y="104329"/>
                    <a:pt x="9930" y="104077"/>
                  </a:cubicBezTo>
                  <a:cubicBezTo>
                    <a:pt x="9930" y="104032"/>
                    <a:pt x="9953" y="103963"/>
                    <a:pt x="9953" y="103895"/>
                  </a:cubicBezTo>
                  <a:cubicBezTo>
                    <a:pt x="9953" y="103758"/>
                    <a:pt x="9907" y="103644"/>
                    <a:pt x="9861" y="103530"/>
                  </a:cubicBezTo>
                  <a:cubicBezTo>
                    <a:pt x="9633" y="103301"/>
                    <a:pt x="9793" y="103005"/>
                    <a:pt x="9747" y="102754"/>
                  </a:cubicBezTo>
                  <a:cubicBezTo>
                    <a:pt x="9724" y="102685"/>
                    <a:pt x="9702" y="102594"/>
                    <a:pt x="9679" y="102525"/>
                  </a:cubicBezTo>
                  <a:cubicBezTo>
                    <a:pt x="9679" y="102411"/>
                    <a:pt x="9724" y="102297"/>
                    <a:pt x="9770" y="102183"/>
                  </a:cubicBezTo>
                  <a:cubicBezTo>
                    <a:pt x="9861" y="101772"/>
                    <a:pt x="9839" y="101361"/>
                    <a:pt x="9770" y="100973"/>
                  </a:cubicBezTo>
                  <a:cubicBezTo>
                    <a:pt x="9702" y="100677"/>
                    <a:pt x="9656" y="100403"/>
                    <a:pt x="9428" y="100197"/>
                  </a:cubicBezTo>
                  <a:cubicBezTo>
                    <a:pt x="9496" y="100083"/>
                    <a:pt x="9496" y="99992"/>
                    <a:pt x="9405" y="99878"/>
                  </a:cubicBezTo>
                  <a:cubicBezTo>
                    <a:pt x="9451" y="99832"/>
                    <a:pt x="9519" y="99763"/>
                    <a:pt x="9587" y="99672"/>
                  </a:cubicBezTo>
                  <a:cubicBezTo>
                    <a:pt x="9610" y="98622"/>
                    <a:pt x="9496" y="97595"/>
                    <a:pt x="9177" y="96614"/>
                  </a:cubicBezTo>
                  <a:cubicBezTo>
                    <a:pt x="9154" y="96568"/>
                    <a:pt x="9131" y="96545"/>
                    <a:pt x="9108" y="96499"/>
                  </a:cubicBezTo>
                  <a:cubicBezTo>
                    <a:pt x="9245" y="96340"/>
                    <a:pt x="9245" y="96134"/>
                    <a:pt x="9245" y="95929"/>
                  </a:cubicBezTo>
                  <a:cubicBezTo>
                    <a:pt x="9245" y="95838"/>
                    <a:pt x="9222" y="95746"/>
                    <a:pt x="9199" y="95655"/>
                  </a:cubicBezTo>
                  <a:cubicBezTo>
                    <a:pt x="9062" y="95313"/>
                    <a:pt x="9108" y="94947"/>
                    <a:pt x="9085" y="94582"/>
                  </a:cubicBezTo>
                  <a:cubicBezTo>
                    <a:pt x="9062" y="94445"/>
                    <a:pt x="9040" y="94308"/>
                    <a:pt x="9017" y="94194"/>
                  </a:cubicBezTo>
                  <a:cubicBezTo>
                    <a:pt x="8880" y="93852"/>
                    <a:pt x="8948" y="93487"/>
                    <a:pt x="8789" y="93144"/>
                  </a:cubicBezTo>
                  <a:cubicBezTo>
                    <a:pt x="8743" y="93121"/>
                    <a:pt x="8720" y="93099"/>
                    <a:pt x="8697" y="93076"/>
                  </a:cubicBezTo>
                  <a:cubicBezTo>
                    <a:pt x="8766" y="92984"/>
                    <a:pt x="8789" y="92870"/>
                    <a:pt x="8789" y="92756"/>
                  </a:cubicBezTo>
                  <a:cubicBezTo>
                    <a:pt x="8766" y="92551"/>
                    <a:pt x="8720" y="92322"/>
                    <a:pt x="8720" y="92094"/>
                  </a:cubicBezTo>
                  <a:cubicBezTo>
                    <a:pt x="8697" y="91866"/>
                    <a:pt x="8697" y="91638"/>
                    <a:pt x="8492" y="91501"/>
                  </a:cubicBezTo>
                  <a:cubicBezTo>
                    <a:pt x="8515" y="91478"/>
                    <a:pt x="8538" y="91455"/>
                    <a:pt x="8560" y="91432"/>
                  </a:cubicBezTo>
                  <a:cubicBezTo>
                    <a:pt x="8652" y="91318"/>
                    <a:pt x="8697" y="91204"/>
                    <a:pt x="8697" y="91067"/>
                  </a:cubicBezTo>
                  <a:cubicBezTo>
                    <a:pt x="8720" y="90793"/>
                    <a:pt x="8697" y="90519"/>
                    <a:pt x="8469" y="90314"/>
                  </a:cubicBezTo>
                  <a:cubicBezTo>
                    <a:pt x="8195" y="90177"/>
                    <a:pt x="7876" y="90063"/>
                    <a:pt x="7944" y="89629"/>
                  </a:cubicBezTo>
                  <a:cubicBezTo>
                    <a:pt x="7944" y="89538"/>
                    <a:pt x="7921" y="89446"/>
                    <a:pt x="7944" y="89355"/>
                  </a:cubicBezTo>
                  <a:cubicBezTo>
                    <a:pt x="7944" y="89469"/>
                    <a:pt x="7944" y="89583"/>
                    <a:pt x="7967" y="89698"/>
                  </a:cubicBezTo>
                  <a:cubicBezTo>
                    <a:pt x="8030" y="89854"/>
                    <a:pt x="8071" y="90033"/>
                    <a:pt x="8194" y="90033"/>
                  </a:cubicBezTo>
                  <a:cubicBezTo>
                    <a:pt x="8250" y="90033"/>
                    <a:pt x="8323" y="89996"/>
                    <a:pt x="8423" y="89903"/>
                  </a:cubicBezTo>
                  <a:cubicBezTo>
                    <a:pt x="8583" y="88328"/>
                    <a:pt x="8218" y="86776"/>
                    <a:pt x="8058" y="85201"/>
                  </a:cubicBezTo>
                  <a:cubicBezTo>
                    <a:pt x="7967" y="85155"/>
                    <a:pt x="7876" y="85110"/>
                    <a:pt x="7784" y="85064"/>
                  </a:cubicBezTo>
                  <a:cubicBezTo>
                    <a:pt x="8058" y="84767"/>
                    <a:pt x="7967" y="84425"/>
                    <a:pt x="7830" y="84105"/>
                  </a:cubicBezTo>
                  <a:cubicBezTo>
                    <a:pt x="7761" y="83968"/>
                    <a:pt x="7693" y="83831"/>
                    <a:pt x="7693" y="83672"/>
                  </a:cubicBezTo>
                  <a:cubicBezTo>
                    <a:pt x="7693" y="83603"/>
                    <a:pt x="7670" y="83535"/>
                    <a:pt x="7670" y="83466"/>
                  </a:cubicBezTo>
                  <a:cubicBezTo>
                    <a:pt x="7624" y="83329"/>
                    <a:pt x="7579" y="83192"/>
                    <a:pt x="7533" y="83055"/>
                  </a:cubicBezTo>
                  <a:cubicBezTo>
                    <a:pt x="7510" y="82987"/>
                    <a:pt x="7465" y="82941"/>
                    <a:pt x="7419" y="82918"/>
                  </a:cubicBezTo>
                  <a:cubicBezTo>
                    <a:pt x="7419" y="82896"/>
                    <a:pt x="7442" y="82896"/>
                    <a:pt x="7465" y="82896"/>
                  </a:cubicBezTo>
                  <a:cubicBezTo>
                    <a:pt x="7853" y="82257"/>
                    <a:pt x="7602" y="81617"/>
                    <a:pt x="7533" y="80978"/>
                  </a:cubicBezTo>
                  <a:cubicBezTo>
                    <a:pt x="7488" y="80864"/>
                    <a:pt x="7419" y="80796"/>
                    <a:pt x="7305" y="80750"/>
                  </a:cubicBezTo>
                  <a:cubicBezTo>
                    <a:pt x="7328" y="80727"/>
                    <a:pt x="7351" y="80682"/>
                    <a:pt x="7351" y="80659"/>
                  </a:cubicBezTo>
                  <a:cubicBezTo>
                    <a:pt x="7442" y="80385"/>
                    <a:pt x="7442" y="80111"/>
                    <a:pt x="7351" y="79837"/>
                  </a:cubicBezTo>
                  <a:cubicBezTo>
                    <a:pt x="7259" y="79609"/>
                    <a:pt x="7122" y="79403"/>
                    <a:pt x="7100" y="79152"/>
                  </a:cubicBezTo>
                  <a:cubicBezTo>
                    <a:pt x="7282" y="79015"/>
                    <a:pt x="7236" y="78719"/>
                    <a:pt x="7282" y="78490"/>
                  </a:cubicBezTo>
                  <a:cubicBezTo>
                    <a:pt x="7282" y="78034"/>
                    <a:pt x="7305" y="77555"/>
                    <a:pt x="7214" y="77075"/>
                  </a:cubicBezTo>
                  <a:cubicBezTo>
                    <a:pt x="7008" y="76505"/>
                    <a:pt x="7168" y="75865"/>
                    <a:pt x="7031" y="75295"/>
                  </a:cubicBezTo>
                  <a:cubicBezTo>
                    <a:pt x="6894" y="74907"/>
                    <a:pt x="6985" y="74473"/>
                    <a:pt x="6643" y="74176"/>
                  </a:cubicBezTo>
                  <a:cubicBezTo>
                    <a:pt x="6597" y="74039"/>
                    <a:pt x="6529" y="73902"/>
                    <a:pt x="6483" y="73788"/>
                  </a:cubicBezTo>
                  <a:cubicBezTo>
                    <a:pt x="6529" y="73743"/>
                    <a:pt x="6597" y="73697"/>
                    <a:pt x="6643" y="73606"/>
                  </a:cubicBezTo>
                  <a:cubicBezTo>
                    <a:pt x="6894" y="72510"/>
                    <a:pt x="6483" y="71437"/>
                    <a:pt x="6483" y="70342"/>
                  </a:cubicBezTo>
                  <a:cubicBezTo>
                    <a:pt x="6301" y="69383"/>
                    <a:pt x="6255" y="68424"/>
                    <a:pt x="6141" y="67443"/>
                  </a:cubicBezTo>
                  <a:cubicBezTo>
                    <a:pt x="6095" y="67352"/>
                    <a:pt x="6050" y="67260"/>
                    <a:pt x="5981" y="67169"/>
                  </a:cubicBezTo>
                  <a:cubicBezTo>
                    <a:pt x="5935" y="67146"/>
                    <a:pt x="5890" y="67101"/>
                    <a:pt x="5821" y="67101"/>
                  </a:cubicBezTo>
                  <a:cubicBezTo>
                    <a:pt x="6004" y="66758"/>
                    <a:pt x="6095" y="66439"/>
                    <a:pt x="5753" y="66210"/>
                  </a:cubicBezTo>
                  <a:cubicBezTo>
                    <a:pt x="5753" y="66165"/>
                    <a:pt x="5753" y="66142"/>
                    <a:pt x="5776" y="66119"/>
                  </a:cubicBezTo>
                  <a:cubicBezTo>
                    <a:pt x="5753" y="65982"/>
                    <a:pt x="5707" y="65868"/>
                    <a:pt x="5639" y="65777"/>
                  </a:cubicBezTo>
                  <a:cubicBezTo>
                    <a:pt x="6004" y="65617"/>
                    <a:pt x="5821" y="65320"/>
                    <a:pt x="5753" y="65023"/>
                  </a:cubicBezTo>
                  <a:cubicBezTo>
                    <a:pt x="5707" y="64909"/>
                    <a:pt x="5639" y="64795"/>
                    <a:pt x="5662" y="64658"/>
                  </a:cubicBezTo>
                  <a:cubicBezTo>
                    <a:pt x="5662" y="64590"/>
                    <a:pt x="5662" y="64521"/>
                    <a:pt x="5639" y="64453"/>
                  </a:cubicBezTo>
                  <a:cubicBezTo>
                    <a:pt x="5525" y="64339"/>
                    <a:pt x="5593" y="64247"/>
                    <a:pt x="5684" y="64156"/>
                  </a:cubicBezTo>
                  <a:cubicBezTo>
                    <a:pt x="5707" y="64065"/>
                    <a:pt x="5707" y="63951"/>
                    <a:pt x="5684" y="63859"/>
                  </a:cubicBezTo>
                  <a:cubicBezTo>
                    <a:pt x="5662" y="63745"/>
                    <a:pt x="5639" y="63631"/>
                    <a:pt x="5616" y="63517"/>
                  </a:cubicBezTo>
                  <a:cubicBezTo>
                    <a:pt x="5593" y="63220"/>
                    <a:pt x="5639" y="62924"/>
                    <a:pt x="5456" y="62650"/>
                  </a:cubicBezTo>
                  <a:cubicBezTo>
                    <a:pt x="5456" y="62650"/>
                    <a:pt x="5433" y="62650"/>
                    <a:pt x="5433" y="62627"/>
                  </a:cubicBezTo>
                  <a:cubicBezTo>
                    <a:pt x="5410" y="62490"/>
                    <a:pt x="5410" y="62330"/>
                    <a:pt x="5342" y="62193"/>
                  </a:cubicBezTo>
                  <a:cubicBezTo>
                    <a:pt x="5205" y="62079"/>
                    <a:pt x="5182" y="61965"/>
                    <a:pt x="5296" y="61828"/>
                  </a:cubicBezTo>
                  <a:cubicBezTo>
                    <a:pt x="5319" y="61737"/>
                    <a:pt x="5319" y="61645"/>
                    <a:pt x="5296" y="61554"/>
                  </a:cubicBezTo>
                  <a:cubicBezTo>
                    <a:pt x="5251" y="61189"/>
                    <a:pt x="5273" y="60824"/>
                    <a:pt x="5273" y="60458"/>
                  </a:cubicBezTo>
                  <a:cubicBezTo>
                    <a:pt x="5228" y="59568"/>
                    <a:pt x="5182" y="58655"/>
                    <a:pt x="4977" y="57765"/>
                  </a:cubicBezTo>
                  <a:lnTo>
                    <a:pt x="5000" y="57765"/>
                  </a:lnTo>
                  <a:cubicBezTo>
                    <a:pt x="5022" y="57742"/>
                    <a:pt x="5045" y="57742"/>
                    <a:pt x="5068" y="57719"/>
                  </a:cubicBezTo>
                  <a:cubicBezTo>
                    <a:pt x="5753" y="58267"/>
                    <a:pt x="6620" y="58381"/>
                    <a:pt x="7442" y="58518"/>
                  </a:cubicBezTo>
                  <a:cubicBezTo>
                    <a:pt x="7510" y="58473"/>
                    <a:pt x="7579" y="58450"/>
                    <a:pt x="7647" y="58427"/>
                  </a:cubicBezTo>
                  <a:cubicBezTo>
                    <a:pt x="7837" y="58511"/>
                    <a:pt x="8027" y="58635"/>
                    <a:pt x="8253" y="58635"/>
                  </a:cubicBezTo>
                  <a:cubicBezTo>
                    <a:pt x="8272" y="58635"/>
                    <a:pt x="8290" y="58634"/>
                    <a:pt x="8309" y="58632"/>
                  </a:cubicBezTo>
                  <a:cubicBezTo>
                    <a:pt x="8461" y="58762"/>
                    <a:pt x="8633" y="58790"/>
                    <a:pt x="8811" y="58790"/>
                  </a:cubicBezTo>
                  <a:cubicBezTo>
                    <a:pt x="8939" y="58790"/>
                    <a:pt x="9070" y="58775"/>
                    <a:pt x="9199" y="58775"/>
                  </a:cubicBezTo>
                  <a:cubicBezTo>
                    <a:pt x="9269" y="58775"/>
                    <a:pt x="9338" y="58780"/>
                    <a:pt x="9405" y="58792"/>
                  </a:cubicBezTo>
                  <a:cubicBezTo>
                    <a:pt x="9527" y="58975"/>
                    <a:pt x="9689" y="58995"/>
                    <a:pt x="9858" y="58995"/>
                  </a:cubicBezTo>
                  <a:cubicBezTo>
                    <a:pt x="9906" y="58995"/>
                    <a:pt x="9955" y="58993"/>
                    <a:pt x="10004" y="58993"/>
                  </a:cubicBezTo>
                  <a:cubicBezTo>
                    <a:pt x="10040" y="58993"/>
                    <a:pt x="10077" y="58994"/>
                    <a:pt x="10112" y="58998"/>
                  </a:cubicBezTo>
                  <a:cubicBezTo>
                    <a:pt x="10158" y="59089"/>
                    <a:pt x="10227" y="59135"/>
                    <a:pt x="10318" y="59135"/>
                  </a:cubicBezTo>
                  <a:cubicBezTo>
                    <a:pt x="11543" y="59313"/>
                    <a:pt x="12746" y="59752"/>
                    <a:pt x="14012" y="59752"/>
                  </a:cubicBezTo>
                  <a:cubicBezTo>
                    <a:pt x="14044" y="59752"/>
                    <a:pt x="14075" y="59751"/>
                    <a:pt x="14107" y="59751"/>
                  </a:cubicBezTo>
                  <a:cubicBezTo>
                    <a:pt x="14335" y="59878"/>
                    <a:pt x="14577" y="59906"/>
                    <a:pt x="14826" y="59906"/>
                  </a:cubicBezTo>
                  <a:cubicBezTo>
                    <a:pt x="15025" y="59906"/>
                    <a:pt x="15228" y="59888"/>
                    <a:pt x="15431" y="59888"/>
                  </a:cubicBezTo>
                  <a:cubicBezTo>
                    <a:pt x="15545" y="59888"/>
                    <a:pt x="15636" y="59911"/>
                    <a:pt x="15750" y="59911"/>
                  </a:cubicBezTo>
                  <a:cubicBezTo>
                    <a:pt x="15773" y="59979"/>
                    <a:pt x="15796" y="60025"/>
                    <a:pt x="15796" y="60070"/>
                  </a:cubicBezTo>
                  <a:cubicBezTo>
                    <a:pt x="15864" y="60070"/>
                    <a:pt x="15933" y="60070"/>
                    <a:pt x="15979" y="60093"/>
                  </a:cubicBezTo>
                  <a:cubicBezTo>
                    <a:pt x="16428" y="60187"/>
                    <a:pt x="16877" y="60265"/>
                    <a:pt x="17338" y="60265"/>
                  </a:cubicBezTo>
                  <a:cubicBezTo>
                    <a:pt x="17440" y="60265"/>
                    <a:pt x="17542" y="60261"/>
                    <a:pt x="17645" y="60253"/>
                  </a:cubicBezTo>
                  <a:lnTo>
                    <a:pt x="19083" y="60253"/>
                  </a:lnTo>
                  <a:lnTo>
                    <a:pt x="19174" y="60276"/>
                  </a:lnTo>
                  <a:lnTo>
                    <a:pt x="19243" y="60276"/>
                  </a:lnTo>
                  <a:cubicBezTo>
                    <a:pt x="19265" y="60321"/>
                    <a:pt x="19265" y="60390"/>
                    <a:pt x="19288" y="60436"/>
                  </a:cubicBezTo>
                  <a:lnTo>
                    <a:pt x="19813" y="60436"/>
                  </a:lnTo>
                  <a:lnTo>
                    <a:pt x="19882" y="60367"/>
                  </a:lnTo>
                  <a:lnTo>
                    <a:pt x="19996" y="60367"/>
                  </a:lnTo>
                  <a:cubicBezTo>
                    <a:pt x="20019" y="60367"/>
                    <a:pt x="20064" y="60344"/>
                    <a:pt x="20087" y="60344"/>
                  </a:cubicBezTo>
                  <a:cubicBezTo>
                    <a:pt x="20270" y="60413"/>
                    <a:pt x="20464" y="60424"/>
                    <a:pt x="20661" y="60424"/>
                  </a:cubicBezTo>
                  <a:cubicBezTo>
                    <a:pt x="20759" y="60424"/>
                    <a:pt x="20858" y="60421"/>
                    <a:pt x="20957" y="60421"/>
                  </a:cubicBezTo>
                  <a:cubicBezTo>
                    <a:pt x="21056" y="60421"/>
                    <a:pt x="21154" y="60424"/>
                    <a:pt x="21251" y="60436"/>
                  </a:cubicBezTo>
                  <a:lnTo>
                    <a:pt x="21457" y="60436"/>
                  </a:lnTo>
                  <a:cubicBezTo>
                    <a:pt x="21525" y="60436"/>
                    <a:pt x="21571" y="60458"/>
                    <a:pt x="21639" y="60458"/>
                  </a:cubicBezTo>
                  <a:cubicBezTo>
                    <a:pt x="22370" y="60458"/>
                    <a:pt x="23100" y="60436"/>
                    <a:pt x="23830" y="60436"/>
                  </a:cubicBezTo>
                  <a:cubicBezTo>
                    <a:pt x="23876" y="60436"/>
                    <a:pt x="23945" y="60413"/>
                    <a:pt x="24013" y="60413"/>
                  </a:cubicBezTo>
                  <a:lnTo>
                    <a:pt x="26569" y="60413"/>
                  </a:lnTo>
                  <a:cubicBezTo>
                    <a:pt x="27231" y="60413"/>
                    <a:pt x="27893" y="60390"/>
                    <a:pt x="28532" y="60390"/>
                  </a:cubicBezTo>
                  <a:cubicBezTo>
                    <a:pt x="28776" y="60268"/>
                    <a:pt x="29030" y="60268"/>
                    <a:pt x="29287" y="60268"/>
                  </a:cubicBezTo>
                  <a:lnTo>
                    <a:pt x="29287" y="60268"/>
                  </a:lnTo>
                  <a:cubicBezTo>
                    <a:pt x="29415" y="60268"/>
                    <a:pt x="29544" y="60268"/>
                    <a:pt x="29674" y="60253"/>
                  </a:cubicBezTo>
                  <a:cubicBezTo>
                    <a:pt x="29856" y="60253"/>
                    <a:pt x="30039" y="60230"/>
                    <a:pt x="30222" y="60230"/>
                  </a:cubicBezTo>
                  <a:lnTo>
                    <a:pt x="30313" y="60253"/>
                  </a:lnTo>
                  <a:lnTo>
                    <a:pt x="30404" y="60230"/>
                  </a:lnTo>
                  <a:cubicBezTo>
                    <a:pt x="30427" y="60207"/>
                    <a:pt x="30427" y="60207"/>
                    <a:pt x="30450" y="60184"/>
                  </a:cubicBezTo>
                  <a:cubicBezTo>
                    <a:pt x="30518" y="60276"/>
                    <a:pt x="30564" y="60344"/>
                    <a:pt x="30632" y="60436"/>
                  </a:cubicBezTo>
                  <a:cubicBezTo>
                    <a:pt x="31476" y="60414"/>
                    <a:pt x="32319" y="60296"/>
                    <a:pt x="33162" y="60296"/>
                  </a:cubicBezTo>
                  <a:cubicBezTo>
                    <a:pt x="33232" y="60296"/>
                    <a:pt x="33302" y="60297"/>
                    <a:pt x="33371" y="60299"/>
                  </a:cubicBezTo>
                  <a:cubicBezTo>
                    <a:pt x="33577" y="60276"/>
                    <a:pt x="33737" y="60230"/>
                    <a:pt x="33874" y="60070"/>
                  </a:cubicBezTo>
                  <a:cubicBezTo>
                    <a:pt x="33874" y="60002"/>
                    <a:pt x="33874" y="59956"/>
                    <a:pt x="33896" y="59888"/>
                  </a:cubicBezTo>
                  <a:cubicBezTo>
                    <a:pt x="33919" y="59888"/>
                    <a:pt x="33942" y="59911"/>
                    <a:pt x="33988" y="59911"/>
                  </a:cubicBezTo>
                  <a:cubicBezTo>
                    <a:pt x="34033" y="59911"/>
                    <a:pt x="34102" y="59888"/>
                    <a:pt x="34170" y="59888"/>
                  </a:cubicBezTo>
                  <a:lnTo>
                    <a:pt x="35152" y="59888"/>
                  </a:lnTo>
                  <a:cubicBezTo>
                    <a:pt x="35186" y="59956"/>
                    <a:pt x="35215" y="59990"/>
                    <a:pt x="35243" y="59990"/>
                  </a:cubicBezTo>
                  <a:cubicBezTo>
                    <a:pt x="35272" y="59990"/>
                    <a:pt x="35300" y="59956"/>
                    <a:pt x="35334" y="59888"/>
                  </a:cubicBezTo>
                  <a:lnTo>
                    <a:pt x="35312" y="59888"/>
                  </a:lnTo>
                  <a:lnTo>
                    <a:pt x="35494" y="59705"/>
                  </a:lnTo>
                  <a:cubicBezTo>
                    <a:pt x="36156" y="59705"/>
                    <a:pt x="36795" y="59614"/>
                    <a:pt x="37412" y="59408"/>
                  </a:cubicBezTo>
                  <a:cubicBezTo>
                    <a:pt x="37457" y="59408"/>
                    <a:pt x="37526" y="59386"/>
                    <a:pt x="37571" y="59363"/>
                  </a:cubicBezTo>
                  <a:lnTo>
                    <a:pt x="38073" y="59363"/>
                  </a:lnTo>
                  <a:cubicBezTo>
                    <a:pt x="38073" y="59363"/>
                    <a:pt x="38096" y="59340"/>
                    <a:pt x="38096" y="59340"/>
                  </a:cubicBezTo>
                  <a:cubicBezTo>
                    <a:pt x="38096" y="59363"/>
                    <a:pt x="38096" y="59408"/>
                    <a:pt x="38119" y="59431"/>
                  </a:cubicBezTo>
                  <a:cubicBezTo>
                    <a:pt x="38262" y="59522"/>
                    <a:pt x="38412" y="59561"/>
                    <a:pt x="38566" y="59561"/>
                  </a:cubicBezTo>
                  <a:cubicBezTo>
                    <a:pt x="38682" y="59561"/>
                    <a:pt x="38800" y="59539"/>
                    <a:pt x="38918" y="59500"/>
                  </a:cubicBezTo>
                  <a:cubicBezTo>
                    <a:pt x="39009" y="59477"/>
                    <a:pt x="39078" y="59408"/>
                    <a:pt x="39146" y="59340"/>
                  </a:cubicBezTo>
                  <a:cubicBezTo>
                    <a:pt x="39466" y="58998"/>
                    <a:pt x="39968" y="59294"/>
                    <a:pt x="40310" y="59020"/>
                  </a:cubicBezTo>
                  <a:cubicBezTo>
                    <a:pt x="40835" y="58929"/>
                    <a:pt x="41360" y="58861"/>
                    <a:pt x="41885" y="58792"/>
                  </a:cubicBezTo>
                  <a:cubicBezTo>
                    <a:pt x="42159" y="58564"/>
                    <a:pt x="42502" y="58655"/>
                    <a:pt x="42798" y="58610"/>
                  </a:cubicBezTo>
                  <a:cubicBezTo>
                    <a:pt x="42935" y="58404"/>
                    <a:pt x="43163" y="58450"/>
                    <a:pt x="43369" y="58381"/>
                  </a:cubicBezTo>
                  <a:cubicBezTo>
                    <a:pt x="43940" y="58244"/>
                    <a:pt x="44556" y="58244"/>
                    <a:pt x="45081" y="57902"/>
                  </a:cubicBezTo>
                  <a:cubicBezTo>
                    <a:pt x="45355" y="57902"/>
                    <a:pt x="45606" y="57879"/>
                    <a:pt x="45880" y="57879"/>
                  </a:cubicBezTo>
                  <a:cubicBezTo>
                    <a:pt x="45971" y="57765"/>
                    <a:pt x="46039" y="57674"/>
                    <a:pt x="46108" y="57582"/>
                  </a:cubicBezTo>
                  <a:cubicBezTo>
                    <a:pt x="46701" y="57537"/>
                    <a:pt x="47272" y="57423"/>
                    <a:pt x="47797" y="57172"/>
                  </a:cubicBezTo>
                  <a:lnTo>
                    <a:pt x="47866" y="57194"/>
                  </a:lnTo>
                  <a:lnTo>
                    <a:pt x="47934" y="57172"/>
                  </a:lnTo>
                  <a:cubicBezTo>
                    <a:pt x="48208" y="57103"/>
                    <a:pt x="48482" y="57012"/>
                    <a:pt x="48710" y="56806"/>
                  </a:cubicBezTo>
                  <a:lnTo>
                    <a:pt x="48779" y="56829"/>
                  </a:lnTo>
                  <a:lnTo>
                    <a:pt x="48847" y="56806"/>
                  </a:lnTo>
                  <a:cubicBezTo>
                    <a:pt x="48961" y="56784"/>
                    <a:pt x="49075" y="56761"/>
                    <a:pt x="49189" y="56738"/>
                  </a:cubicBezTo>
                  <a:cubicBezTo>
                    <a:pt x="49205" y="56742"/>
                    <a:pt x="49220" y="56744"/>
                    <a:pt x="49234" y="56744"/>
                  </a:cubicBezTo>
                  <a:cubicBezTo>
                    <a:pt x="49304" y="56744"/>
                    <a:pt x="49357" y="56699"/>
                    <a:pt x="49395" y="56624"/>
                  </a:cubicBezTo>
                  <a:cubicBezTo>
                    <a:pt x="49395" y="56624"/>
                    <a:pt x="49395" y="56601"/>
                    <a:pt x="49395" y="56601"/>
                  </a:cubicBezTo>
                  <a:cubicBezTo>
                    <a:pt x="49415" y="56608"/>
                    <a:pt x="49433" y="56610"/>
                    <a:pt x="49450" y="56610"/>
                  </a:cubicBezTo>
                  <a:cubicBezTo>
                    <a:pt x="49492" y="56610"/>
                    <a:pt x="49529" y="56594"/>
                    <a:pt x="49577" y="56578"/>
                  </a:cubicBezTo>
                  <a:cubicBezTo>
                    <a:pt x="49600" y="56578"/>
                    <a:pt x="49623" y="56578"/>
                    <a:pt x="49646" y="56555"/>
                  </a:cubicBezTo>
                  <a:cubicBezTo>
                    <a:pt x="49897" y="56692"/>
                    <a:pt x="49897" y="57012"/>
                    <a:pt x="50080" y="57194"/>
                  </a:cubicBezTo>
                  <a:lnTo>
                    <a:pt x="50125" y="57194"/>
                  </a:lnTo>
                  <a:cubicBezTo>
                    <a:pt x="50102" y="57240"/>
                    <a:pt x="50102" y="57286"/>
                    <a:pt x="50102" y="57309"/>
                  </a:cubicBezTo>
                  <a:cubicBezTo>
                    <a:pt x="50102" y="57331"/>
                    <a:pt x="50102" y="57331"/>
                    <a:pt x="50102" y="57331"/>
                  </a:cubicBezTo>
                  <a:cubicBezTo>
                    <a:pt x="50052" y="57331"/>
                    <a:pt x="50001" y="57322"/>
                    <a:pt x="49958" y="57322"/>
                  </a:cubicBezTo>
                  <a:cubicBezTo>
                    <a:pt x="49905" y="57322"/>
                    <a:pt x="49864" y="57336"/>
                    <a:pt x="49851" y="57400"/>
                  </a:cubicBezTo>
                  <a:cubicBezTo>
                    <a:pt x="49714" y="57674"/>
                    <a:pt x="49669" y="57948"/>
                    <a:pt x="49897" y="58176"/>
                  </a:cubicBezTo>
                  <a:cubicBezTo>
                    <a:pt x="49874" y="58222"/>
                    <a:pt x="49851" y="58244"/>
                    <a:pt x="49828" y="58267"/>
                  </a:cubicBezTo>
                  <a:cubicBezTo>
                    <a:pt x="49509" y="59157"/>
                    <a:pt x="49577" y="60093"/>
                    <a:pt x="49395" y="61006"/>
                  </a:cubicBezTo>
                  <a:cubicBezTo>
                    <a:pt x="49304" y="61440"/>
                    <a:pt x="49304" y="61896"/>
                    <a:pt x="49372" y="62353"/>
                  </a:cubicBezTo>
                  <a:cubicBezTo>
                    <a:pt x="49395" y="62399"/>
                    <a:pt x="49418" y="62467"/>
                    <a:pt x="49440" y="62513"/>
                  </a:cubicBezTo>
                  <a:cubicBezTo>
                    <a:pt x="49030" y="62764"/>
                    <a:pt x="49281" y="63220"/>
                    <a:pt x="49235" y="63563"/>
                  </a:cubicBezTo>
                  <a:cubicBezTo>
                    <a:pt x="49349" y="63700"/>
                    <a:pt x="49372" y="63814"/>
                    <a:pt x="49281" y="63951"/>
                  </a:cubicBezTo>
                  <a:cubicBezTo>
                    <a:pt x="49258" y="64019"/>
                    <a:pt x="49235" y="64088"/>
                    <a:pt x="49235" y="64156"/>
                  </a:cubicBezTo>
                  <a:cubicBezTo>
                    <a:pt x="49235" y="64247"/>
                    <a:pt x="49258" y="64339"/>
                    <a:pt x="49258" y="64430"/>
                  </a:cubicBezTo>
                  <a:cubicBezTo>
                    <a:pt x="49121" y="65138"/>
                    <a:pt x="49189" y="65891"/>
                    <a:pt x="49052" y="66598"/>
                  </a:cubicBezTo>
                  <a:cubicBezTo>
                    <a:pt x="49007" y="66621"/>
                    <a:pt x="48984" y="66621"/>
                    <a:pt x="48938" y="66667"/>
                  </a:cubicBezTo>
                  <a:cubicBezTo>
                    <a:pt x="48893" y="66735"/>
                    <a:pt x="48870" y="66804"/>
                    <a:pt x="48847" y="66872"/>
                  </a:cubicBezTo>
                  <a:cubicBezTo>
                    <a:pt x="48779" y="67489"/>
                    <a:pt x="48550" y="68059"/>
                    <a:pt x="48642" y="68675"/>
                  </a:cubicBezTo>
                  <a:cubicBezTo>
                    <a:pt x="48642" y="68744"/>
                    <a:pt x="48664" y="68790"/>
                    <a:pt x="48687" y="68835"/>
                  </a:cubicBezTo>
                  <a:cubicBezTo>
                    <a:pt x="48436" y="68858"/>
                    <a:pt x="48231" y="68949"/>
                    <a:pt x="48345" y="69292"/>
                  </a:cubicBezTo>
                  <a:cubicBezTo>
                    <a:pt x="48527" y="69862"/>
                    <a:pt x="48505" y="70387"/>
                    <a:pt x="48345" y="70958"/>
                  </a:cubicBezTo>
                  <a:cubicBezTo>
                    <a:pt x="48345" y="71004"/>
                    <a:pt x="48322" y="71049"/>
                    <a:pt x="48322" y="71095"/>
                  </a:cubicBezTo>
                  <a:cubicBezTo>
                    <a:pt x="48276" y="71300"/>
                    <a:pt x="48254" y="71506"/>
                    <a:pt x="48254" y="71734"/>
                  </a:cubicBezTo>
                  <a:cubicBezTo>
                    <a:pt x="48276" y="71848"/>
                    <a:pt x="48299" y="71985"/>
                    <a:pt x="48345" y="72122"/>
                  </a:cubicBezTo>
                  <a:cubicBezTo>
                    <a:pt x="48345" y="72191"/>
                    <a:pt x="48413" y="72282"/>
                    <a:pt x="48459" y="72350"/>
                  </a:cubicBezTo>
                  <a:cubicBezTo>
                    <a:pt x="48459" y="72396"/>
                    <a:pt x="48459" y="72419"/>
                    <a:pt x="48459" y="72464"/>
                  </a:cubicBezTo>
                  <a:cubicBezTo>
                    <a:pt x="48299" y="72624"/>
                    <a:pt x="48322" y="72853"/>
                    <a:pt x="48254" y="73035"/>
                  </a:cubicBezTo>
                  <a:cubicBezTo>
                    <a:pt x="48276" y="73218"/>
                    <a:pt x="48299" y="73400"/>
                    <a:pt x="48322" y="73583"/>
                  </a:cubicBezTo>
                  <a:cubicBezTo>
                    <a:pt x="48299" y="73651"/>
                    <a:pt x="48299" y="73697"/>
                    <a:pt x="48322" y="73743"/>
                  </a:cubicBezTo>
                  <a:cubicBezTo>
                    <a:pt x="48322" y="73788"/>
                    <a:pt x="48322" y="73834"/>
                    <a:pt x="48322" y="73902"/>
                  </a:cubicBezTo>
                  <a:lnTo>
                    <a:pt x="48299" y="73902"/>
                  </a:lnTo>
                  <a:cubicBezTo>
                    <a:pt x="48208" y="73971"/>
                    <a:pt x="48185" y="74062"/>
                    <a:pt x="48185" y="74176"/>
                  </a:cubicBezTo>
                  <a:cubicBezTo>
                    <a:pt x="48185" y="74290"/>
                    <a:pt x="48231" y="74359"/>
                    <a:pt x="48299" y="74450"/>
                  </a:cubicBezTo>
                  <a:cubicBezTo>
                    <a:pt x="48299" y="74473"/>
                    <a:pt x="48276" y="74473"/>
                    <a:pt x="48254" y="74473"/>
                  </a:cubicBezTo>
                  <a:cubicBezTo>
                    <a:pt x="48208" y="74542"/>
                    <a:pt x="48162" y="74610"/>
                    <a:pt x="48117" y="74679"/>
                  </a:cubicBezTo>
                  <a:cubicBezTo>
                    <a:pt x="48117" y="74907"/>
                    <a:pt x="48048" y="75135"/>
                    <a:pt x="48071" y="75363"/>
                  </a:cubicBezTo>
                  <a:cubicBezTo>
                    <a:pt x="48048" y="75500"/>
                    <a:pt x="47980" y="75637"/>
                    <a:pt x="47934" y="75774"/>
                  </a:cubicBezTo>
                  <a:cubicBezTo>
                    <a:pt x="47866" y="76002"/>
                    <a:pt x="47866" y="76231"/>
                    <a:pt x="47866" y="76459"/>
                  </a:cubicBezTo>
                  <a:cubicBezTo>
                    <a:pt x="47980" y="77281"/>
                    <a:pt x="47637" y="78102"/>
                    <a:pt x="47911" y="78924"/>
                  </a:cubicBezTo>
                  <a:cubicBezTo>
                    <a:pt x="47866" y="78970"/>
                    <a:pt x="47843" y="79015"/>
                    <a:pt x="47843" y="79061"/>
                  </a:cubicBezTo>
                  <a:cubicBezTo>
                    <a:pt x="47843" y="79221"/>
                    <a:pt x="47843" y="79358"/>
                    <a:pt x="47820" y="79495"/>
                  </a:cubicBezTo>
                  <a:cubicBezTo>
                    <a:pt x="47820" y="79563"/>
                    <a:pt x="47843" y="79632"/>
                    <a:pt x="47843" y="79700"/>
                  </a:cubicBezTo>
                  <a:cubicBezTo>
                    <a:pt x="47706" y="79883"/>
                    <a:pt x="47729" y="80088"/>
                    <a:pt x="47751" y="80316"/>
                  </a:cubicBezTo>
                  <a:cubicBezTo>
                    <a:pt x="47729" y="80362"/>
                    <a:pt x="47706" y="80430"/>
                    <a:pt x="47683" y="80476"/>
                  </a:cubicBezTo>
                  <a:cubicBezTo>
                    <a:pt x="47683" y="80545"/>
                    <a:pt x="47706" y="80613"/>
                    <a:pt x="47729" y="80682"/>
                  </a:cubicBezTo>
                  <a:cubicBezTo>
                    <a:pt x="47637" y="80727"/>
                    <a:pt x="47569" y="80819"/>
                    <a:pt x="47523" y="80933"/>
                  </a:cubicBezTo>
                  <a:cubicBezTo>
                    <a:pt x="47477" y="81024"/>
                    <a:pt x="47455" y="81092"/>
                    <a:pt x="47455" y="81184"/>
                  </a:cubicBezTo>
                  <a:cubicBezTo>
                    <a:pt x="47455" y="81549"/>
                    <a:pt x="47272" y="81914"/>
                    <a:pt x="47455" y="82279"/>
                  </a:cubicBezTo>
                  <a:cubicBezTo>
                    <a:pt x="47500" y="82348"/>
                    <a:pt x="47546" y="82416"/>
                    <a:pt x="47592" y="82485"/>
                  </a:cubicBezTo>
                  <a:cubicBezTo>
                    <a:pt x="47551" y="82458"/>
                    <a:pt x="47504" y="82447"/>
                    <a:pt x="47457" y="82447"/>
                  </a:cubicBezTo>
                  <a:cubicBezTo>
                    <a:pt x="47424" y="82447"/>
                    <a:pt x="47392" y="82452"/>
                    <a:pt x="47363" y="82462"/>
                  </a:cubicBezTo>
                  <a:cubicBezTo>
                    <a:pt x="47295" y="82485"/>
                    <a:pt x="47226" y="82553"/>
                    <a:pt x="47158" y="82622"/>
                  </a:cubicBezTo>
                  <a:cubicBezTo>
                    <a:pt x="46884" y="83124"/>
                    <a:pt x="46930" y="83649"/>
                    <a:pt x="47044" y="84174"/>
                  </a:cubicBezTo>
                  <a:cubicBezTo>
                    <a:pt x="47067" y="84265"/>
                    <a:pt x="47112" y="84334"/>
                    <a:pt x="47158" y="84379"/>
                  </a:cubicBezTo>
                  <a:cubicBezTo>
                    <a:pt x="46907" y="84813"/>
                    <a:pt x="47021" y="85315"/>
                    <a:pt x="46975" y="85772"/>
                  </a:cubicBezTo>
                  <a:cubicBezTo>
                    <a:pt x="46861" y="86091"/>
                    <a:pt x="46816" y="86434"/>
                    <a:pt x="46724" y="86753"/>
                  </a:cubicBezTo>
                  <a:cubicBezTo>
                    <a:pt x="46701" y="86867"/>
                    <a:pt x="46724" y="86981"/>
                    <a:pt x="46816" y="87050"/>
                  </a:cubicBezTo>
                  <a:cubicBezTo>
                    <a:pt x="46793" y="87073"/>
                    <a:pt x="46770" y="87095"/>
                    <a:pt x="46770" y="87118"/>
                  </a:cubicBezTo>
                  <a:cubicBezTo>
                    <a:pt x="46610" y="87324"/>
                    <a:pt x="46610" y="87575"/>
                    <a:pt x="46656" y="87826"/>
                  </a:cubicBezTo>
                  <a:cubicBezTo>
                    <a:pt x="46679" y="87872"/>
                    <a:pt x="46701" y="87917"/>
                    <a:pt x="46724" y="87963"/>
                  </a:cubicBezTo>
                  <a:cubicBezTo>
                    <a:pt x="46701" y="87963"/>
                    <a:pt x="46679" y="87986"/>
                    <a:pt x="46656" y="88031"/>
                  </a:cubicBezTo>
                  <a:cubicBezTo>
                    <a:pt x="46656" y="88282"/>
                    <a:pt x="46656" y="88556"/>
                    <a:pt x="46656" y="88807"/>
                  </a:cubicBezTo>
                  <a:cubicBezTo>
                    <a:pt x="46587" y="88921"/>
                    <a:pt x="46519" y="89058"/>
                    <a:pt x="46473" y="89195"/>
                  </a:cubicBezTo>
                  <a:cubicBezTo>
                    <a:pt x="46039" y="90474"/>
                    <a:pt x="46291" y="91843"/>
                    <a:pt x="45948" y="93144"/>
                  </a:cubicBezTo>
                  <a:cubicBezTo>
                    <a:pt x="45880" y="93441"/>
                    <a:pt x="45857" y="93738"/>
                    <a:pt x="45948" y="94034"/>
                  </a:cubicBezTo>
                  <a:cubicBezTo>
                    <a:pt x="46017" y="94285"/>
                    <a:pt x="46199" y="94445"/>
                    <a:pt x="46313" y="94651"/>
                  </a:cubicBezTo>
                  <a:cubicBezTo>
                    <a:pt x="46313" y="94673"/>
                    <a:pt x="46336" y="94673"/>
                    <a:pt x="46359" y="94696"/>
                  </a:cubicBezTo>
                  <a:cubicBezTo>
                    <a:pt x="46321" y="94687"/>
                    <a:pt x="46283" y="94681"/>
                    <a:pt x="46244" y="94681"/>
                  </a:cubicBezTo>
                  <a:cubicBezTo>
                    <a:pt x="46188" y="94681"/>
                    <a:pt x="46129" y="94692"/>
                    <a:pt x="46062" y="94719"/>
                  </a:cubicBezTo>
                  <a:cubicBezTo>
                    <a:pt x="45994" y="94788"/>
                    <a:pt x="45948" y="94879"/>
                    <a:pt x="45925" y="94970"/>
                  </a:cubicBezTo>
                  <a:cubicBezTo>
                    <a:pt x="45857" y="95290"/>
                    <a:pt x="45857" y="95632"/>
                    <a:pt x="45720" y="95929"/>
                  </a:cubicBezTo>
                  <a:cubicBezTo>
                    <a:pt x="45537" y="96614"/>
                    <a:pt x="45423" y="97321"/>
                    <a:pt x="45537" y="98029"/>
                  </a:cubicBezTo>
                  <a:cubicBezTo>
                    <a:pt x="45629" y="98462"/>
                    <a:pt x="45492" y="98896"/>
                    <a:pt x="45446" y="99330"/>
                  </a:cubicBezTo>
                  <a:cubicBezTo>
                    <a:pt x="45446" y="99398"/>
                    <a:pt x="45469" y="99490"/>
                    <a:pt x="45515" y="99558"/>
                  </a:cubicBezTo>
                  <a:cubicBezTo>
                    <a:pt x="45378" y="99695"/>
                    <a:pt x="45355" y="99855"/>
                    <a:pt x="45332" y="100015"/>
                  </a:cubicBezTo>
                  <a:cubicBezTo>
                    <a:pt x="45286" y="100494"/>
                    <a:pt x="45378" y="100973"/>
                    <a:pt x="45218" y="101430"/>
                  </a:cubicBezTo>
                  <a:cubicBezTo>
                    <a:pt x="45195" y="101521"/>
                    <a:pt x="45195" y="101612"/>
                    <a:pt x="45172" y="101704"/>
                  </a:cubicBezTo>
                  <a:cubicBezTo>
                    <a:pt x="45172" y="101749"/>
                    <a:pt x="45172" y="101772"/>
                    <a:pt x="45172" y="101818"/>
                  </a:cubicBezTo>
                  <a:cubicBezTo>
                    <a:pt x="44761" y="102206"/>
                    <a:pt x="44875" y="102662"/>
                    <a:pt x="45195" y="103119"/>
                  </a:cubicBezTo>
                  <a:cubicBezTo>
                    <a:pt x="45104" y="103164"/>
                    <a:pt x="45058" y="103233"/>
                    <a:pt x="45012" y="103324"/>
                  </a:cubicBezTo>
                  <a:cubicBezTo>
                    <a:pt x="44944" y="103552"/>
                    <a:pt x="44875" y="103781"/>
                    <a:pt x="44830" y="104009"/>
                  </a:cubicBezTo>
                  <a:cubicBezTo>
                    <a:pt x="44716" y="104534"/>
                    <a:pt x="44761" y="105036"/>
                    <a:pt x="44784" y="105561"/>
                  </a:cubicBezTo>
                  <a:cubicBezTo>
                    <a:pt x="44784" y="105789"/>
                    <a:pt x="44853" y="106018"/>
                    <a:pt x="44875" y="106246"/>
                  </a:cubicBezTo>
                  <a:cubicBezTo>
                    <a:pt x="44830" y="106246"/>
                    <a:pt x="44807" y="106246"/>
                    <a:pt x="44784" y="106269"/>
                  </a:cubicBezTo>
                  <a:cubicBezTo>
                    <a:pt x="44556" y="106543"/>
                    <a:pt x="44601" y="106908"/>
                    <a:pt x="44465" y="107205"/>
                  </a:cubicBezTo>
                  <a:cubicBezTo>
                    <a:pt x="44442" y="107296"/>
                    <a:pt x="44419" y="107410"/>
                    <a:pt x="44419" y="107501"/>
                  </a:cubicBezTo>
                  <a:cubicBezTo>
                    <a:pt x="44419" y="107889"/>
                    <a:pt x="44328" y="108300"/>
                    <a:pt x="44647" y="108620"/>
                  </a:cubicBezTo>
                  <a:cubicBezTo>
                    <a:pt x="44579" y="108665"/>
                    <a:pt x="44510" y="108711"/>
                    <a:pt x="44465" y="108779"/>
                  </a:cubicBezTo>
                  <a:cubicBezTo>
                    <a:pt x="44145" y="109556"/>
                    <a:pt x="44145" y="110377"/>
                    <a:pt x="44282" y="111199"/>
                  </a:cubicBezTo>
                  <a:cubicBezTo>
                    <a:pt x="44305" y="111222"/>
                    <a:pt x="44305" y="111245"/>
                    <a:pt x="44328" y="111267"/>
                  </a:cubicBezTo>
                  <a:cubicBezTo>
                    <a:pt x="44259" y="111336"/>
                    <a:pt x="44213" y="111404"/>
                    <a:pt x="44259" y="111564"/>
                  </a:cubicBezTo>
                  <a:cubicBezTo>
                    <a:pt x="44419" y="111587"/>
                    <a:pt x="44579" y="111587"/>
                    <a:pt x="44647" y="111747"/>
                  </a:cubicBezTo>
                  <a:cubicBezTo>
                    <a:pt x="44853" y="111678"/>
                    <a:pt x="44830" y="111519"/>
                    <a:pt x="44784" y="111359"/>
                  </a:cubicBezTo>
                  <a:cubicBezTo>
                    <a:pt x="45012" y="110400"/>
                    <a:pt x="45172" y="109441"/>
                    <a:pt x="45172" y="108460"/>
                  </a:cubicBezTo>
                  <a:cubicBezTo>
                    <a:pt x="45172" y="108346"/>
                    <a:pt x="45195" y="108232"/>
                    <a:pt x="45195" y="108118"/>
                  </a:cubicBezTo>
                  <a:cubicBezTo>
                    <a:pt x="45492" y="107661"/>
                    <a:pt x="45332" y="107136"/>
                    <a:pt x="45400" y="106634"/>
                  </a:cubicBezTo>
                  <a:lnTo>
                    <a:pt x="45400" y="106634"/>
                  </a:lnTo>
                  <a:lnTo>
                    <a:pt x="45378" y="106657"/>
                  </a:lnTo>
                  <a:cubicBezTo>
                    <a:pt x="45606" y="106360"/>
                    <a:pt x="45515" y="106040"/>
                    <a:pt x="45537" y="105721"/>
                  </a:cubicBezTo>
                  <a:cubicBezTo>
                    <a:pt x="45606" y="105493"/>
                    <a:pt x="45606" y="105242"/>
                    <a:pt x="45560" y="105013"/>
                  </a:cubicBezTo>
                  <a:cubicBezTo>
                    <a:pt x="45834" y="104602"/>
                    <a:pt x="45743" y="104146"/>
                    <a:pt x="45743" y="103712"/>
                  </a:cubicBezTo>
                  <a:cubicBezTo>
                    <a:pt x="45925" y="103301"/>
                    <a:pt x="45903" y="102868"/>
                    <a:pt x="45880" y="102411"/>
                  </a:cubicBezTo>
                  <a:cubicBezTo>
                    <a:pt x="45971" y="101635"/>
                    <a:pt x="46222" y="100859"/>
                    <a:pt x="46108" y="100060"/>
                  </a:cubicBezTo>
                  <a:cubicBezTo>
                    <a:pt x="46336" y="99649"/>
                    <a:pt x="46199" y="99193"/>
                    <a:pt x="46313" y="98782"/>
                  </a:cubicBezTo>
                  <a:cubicBezTo>
                    <a:pt x="46336" y="98759"/>
                    <a:pt x="46359" y="98736"/>
                    <a:pt x="46359" y="98736"/>
                  </a:cubicBezTo>
                  <a:cubicBezTo>
                    <a:pt x="46359" y="98668"/>
                    <a:pt x="46336" y="98622"/>
                    <a:pt x="46313" y="98577"/>
                  </a:cubicBezTo>
                  <a:cubicBezTo>
                    <a:pt x="46564" y="98052"/>
                    <a:pt x="46473" y="97504"/>
                    <a:pt x="46473" y="96956"/>
                  </a:cubicBezTo>
                  <a:cubicBezTo>
                    <a:pt x="46701" y="96773"/>
                    <a:pt x="46542" y="96591"/>
                    <a:pt x="46496" y="96408"/>
                  </a:cubicBezTo>
                  <a:cubicBezTo>
                    <a:pt x="46838" y="95906"/>
                    <a:pt x="46633" y="95335"/>
                    <a:pt x="46679" y="94788"/>
                  </a:cubicBezTo>
                  <a:cubicBezTo>
                    <a:pt x="46724" y="94673"/>
                    <a:pt x="46770" y="94559"/>
                    <a:pt x="46793" y="94445"/>
                  </a:cubicBezTo>
                  <a:cubicBezTo>
                    <a:pt x="46998" y="92665"/>
                    <a:pt x="47204" y="90907"/>
                    <a:pt x="47386" y="89150"/>
                  </a:cubicBezTo>
                  <a:cubicBezTo>
                    <a:pt x="47592" y="88921"/>
                    <a:pt x="47523" y="88625"/>
                    <a:pt x="47546" y="88374"/>
                  </a:cubicBezTo>
                  <a:cubicBezTo>
                    <a:pt x="47660" y="87095"/>
                    <a:pt x="47729" y="85817"/>
                    <a:pt x="47911" y="84539"/>
                  </a:cubicBezTo>
                  <a:cubicBezTo>
                    <a:pt x="47911" y="84379"/>
                    <a:pt x="47934" y="84219"/>
                    <a:pt x="47957" y="84060"/>
                  </a:cubicBezTo>
                  <a:cubicBezTo>
                    <a:pt x="48162" y="83558"/>
                    <a:pt x="48094" y="83055"/>
                    <a:pt x="48094" y="82530"/>
                  </a:cubicBezTo>
                  <a:cubicBezTo>
                    <a:pt x="48162" y="82416"/>
                    <a:pt x="48162" y="82302"/>
                    <a:pt x="48139" y="82165"/>
                  </a:cubicBezTo>
                  <a:cubicBezTo>
                    <a:pt x="48254" y="82051"/>
                    <a:pt x="48162" y="81937"/>
                    <a:pt x="48139" y="81800"/>
                  </a:cubicBezTo>
                  <a:cubicBezTo>
                    <a:pt x="48139" y="81823"/>
                    <a:pt x="48139" y="81823"/>
                    <a:pt x="48117" y="81823"/>
                  </a:cubicBezTo>
                  <a:cubicBezTo>
                    <a:pt x="48368" y="80864"/>
                    <a:pt x="48459" y="79883"/>
                    <a:pt x="48505" y="78901"/>
                  </a:cubicBezTo>
                  <a:cubicBezTo>
                    <a:pt x="48733" y="77874"/>
                    <a:pt x="48756" y="76824"/>
                    <a:pt x="48847" y="75774"/>
                  </a:cubicBezTo>
                  <a:cubicBezTo>
                    <a:pt x="49030" y="75249"/>
                    <a:pt x="48801" y="74679"/>
                    <a:pt x="49007" y="74131"/>
                  </a:cubicBezTo>
                  <a:cubicBezTo>
                    <a:pt x="49030" y="74085"/>
                    <a:pt x="49030" y="74017"/>
                    <a:pt x="49030" y="73948"/>
                  </a:cubicBezTo>
                  <a:cubicBezTo>
                    <a:pt x="49235" y="72875"/>
                    <a:pt x="49372" y="71803"/>
                    <a:pt x="49418" y="70707"/>
                  </a:cubicBezTo>
                  <a:cubicBezTo>
                    <a:pt x="49669" y="70296"/>
                    <a:pt x="49486" y="69817"/>
                    <a:pt x="49577" y="69383"/>
                  </a:cubicBezTo>
                  <a:cubicBezTo>
                    <a:pt x="49692" y="68539"/>
                    <a:pt x="49851" y="67694"/>
                    <a:pt x="49806" y="66827"/>
                  </a:cubicBezTo>
                  <a:cubicBezTo>
                    <a:pt x="49828" y="66690"/>
                    <a:pt x="49874" y="66576"/>
                    <a:pt x="49897" y="66461"/>
                  </a:cubicBezTo>
                  <a:cubicBezTo>
                    <a:pt x="49965" y="66165"/>
                    <a:pt x="49988" y="65845"/>
                    <a:pt x="49943" y="65548"/>
                  </a:cubicBezTo>
                  <a:cubicBezTo>
                    <a:pt x="50011" y="65069"/>
                    <a:pt x="50057" y="64590"/>
                    <a:pt x="50125" y="64088"/>
                  </a:cubicBezTo>
                  <a:cubicBezTo>
                    <a:pt x="50422" y="63517"/>
                    <a:pt x="50171" y="62855"/>
                    <a:pt x="50353" y="62239"/>
                  </a:cubicBezTo>
                  <a:cubicBezTo>
                    <a:pt x="50536" y="61600"/>
                    <a:pt x="50513" y="60938"/>
                    <a:pt x="50490" y="60276"/>
                  </a:cubicBezTo>
                  <a:cubicBezTo>
                    <a:pt x="50650" y="59933"/>
                    <a:pt x="50696" y="59568"/>
                    <a:pt x="50696" y="59203"/>
                  </a:cubicBezTo>
                  <a:cubicBezTo>
                    <a:pt x="50719" y="59066"/>
                    <a:pt x="50764" y="58929"/>
                    <a:pt x="50764" y="58792"/>
                  </a:cubicBezTo>
                  <a:cubicBezTo>
                    <a:pt x="50901" y="58016"/>
                    <a:pt x="50924" y="57217"/>
                    <a:pt x="50993" y="56418"/>
                  </a:cubicBezTo>
                  <a:cubicBezTo>
                    <a:pt x="51061" y="56167"/>
                    <a:pt x="51312" y="56076"/>
                    <a:pt x="51472" y="55916"/>
                  </a:cubicBezTo>
                  <a:lnTo>
                    <a:pt x="51540" y="55916"/>
                  </a:lnTo>
                  <a:lnTo>
                    <a:pt x="51586" y="55871"/>
                  </a:lnTo>
                  <a:cubicBezTo>
                    <a:pt x="51723" y="55871"/>
                    <a:pt x="51860" y="55825"/>
                    <a:pt x="51951" y="55711"/>
                  </a:cubicBezTo>
                  <a:cubicBezTo>
                    <a:pt x="51984" y="55715"/>
                    <a:pt x="52016" y="55718"/>
                    <a:pt x="52047" y="55718"/>
                  </a:cubicBezTo>
                  <a:cubicBezTo>
                    <a:pt x="52166" y="55718"/>
                    <a:pt x="52267" y="55678"/>
                    <a:pt x="52339" y="55551"/>
                  </a:cubicBezTo>
                  <a:cubicBezTo>
                    <a:pt x="52476" y="55528"/>
                    <a:pt x="52636" y="55482"/>
                    <a:pt x="52727" y="55346"/>
                  </a:cubicBezTo>
                  <a:cubicBezTo>
                    <a:pt x="52933" y="55300"/>
                    <a:pt x="53138" y="55254"/>
                    <a:pt x="53321" y="55163"/>
                  </a:cubicBezTo>
                  <a:cubicBezTo>
                    <a:pt x="54279" y="54615"/>
                    <a:pt x="55033" y="54433"/>
                    <a:pt x="54051" y="53017"/>
                  </a:cubicBezTo>
                  <a:cubicBezTo>
                    <a:pt x="54006" y="52949"/>
                    <a:pt x="53983" y="52858"/>
                    <a:pt x="53937" y="52766"/>
                  </a:cubicBezTo>
                  <a:cubicBezTo>
                    <a:pt x="53937" y="52333"/>
                    <a:pt x="53709" y="51990"/>
                    <a:pt x="53412" y="51671"/>
                  </a:cubicBezTo>
                  <a:cubicBezTo>
                    <a:pt x="53435" y="51465"/>
                    <a:pt x="53435" y="51260"/>
                    <a:pt x="53229" y="51123"/>
                  </a:cubicBezTo>
                  <a:cubicBezTo>
                    <a:pt x="53207" y="50986"/>
                    <a:pt x="53229" y="50826"/>
                    <a:pt x="53047" y="50735"/>
                  </a:cubicBezTo>
                  <a:cubicBezTo>
                    <a:pt x="52796" y="50210"/>
                    <a:pt x="52750" y="49571"/>
                    <a:pt x="52294" y="49137"/>
                  </a:cubicBezTo>
                  <a:cubicBezTo>
                    <a:pt x="52294" y="49046"/>
                    <a:pt x="52248" y="48954"/>
                    <a:pt x="52157" y="48932"/>
                  </a:cubicBezTo>
                  <a:cubicBezTo>
                    <a:pt x="52134" y="48863"/>
                    <a:pt x="52134" y="48818"/>
                    <a:pt x="52111" y="48749"/>
                  </a:cubicBezTo>
                  <a:cubicBezTo>
                    <a:pt x="51974" y="48544"/>
                    <a:pt x="52294" y="48201"/>
                    <a:pt x="51928" y="48041"/>
                  </a:cubicBezTo>
                  <a:cubicBezTo>
                    <a:pt x="51883" y="47973"/>
                    <a:pt x="51814" y="47904"/>
                    <a:pt x="51746" y="47836"/>
                  </a:cubicBezTo>
                  <a:cubicBezTo>
                    <a:pt x="51746" y="47494"/>
                    <a:pt x="51655" y="47197"/>
                    <a:pt x="51403" y="46923"/>
                  </a:cubicBezTo>
                  <a:cubicBezTo>
                    <a:pt x="51403" y="46877"/>
                    <a:pt x="51381" y="46809"/>
                    <a:pt x="51358" y="46763"/>
                  </a:cubicBezTo>
                  <a:lnTo>
                    <a:pt x="51244" y="46512"/>
                  </a:lnTo>
                  <a:cubicBezTo>
                    <a:pt x="51107" y="46078"/>
                    <a:pt x="50970" y="45645"/>
                    <a:pt x="50673" y="45280"/>
                  </a:cubicBezTo>
                  <a:cubicBezTo>
                    <a:pt x="50559" y="45029"/>
                    <a:pt x="50445" y="44755"/>
                    <a:pt x="50331" y="44504"/>
                  </a:cubicBezTo>
                  <a:cubicBezTo>
                    <a:pt x="50331" y="44458"/>
                    <a:pt x="50308" y="44412"/>
                    <a:pt x="50262" y="44367"/>
                  </a:cubicBezTo>
                  <a:lnTo>
                    <a:pt x="50148" y="44138"/>
                  </a:lnTo>
                  <a:cubicBezTo>
                    <a:pt x="50148" y="44093"/>
                    <a:pt x="50125" y="44047"/>
                    <a:pt x="50080" y="44024"/>
                  </a:cubicBezTo>
                  <a:cubicBezTo>
                    <a:pt x="49988" y="43819"/>
                    <a:pt x="49943" y="43591"/>
                    <a:pt x="49760" y="43454"/>
                  </a:cubicBezTo>
                  <a:cubicBezTo>
                    <a:pt x="49760" y="43317"/>
                    <a:pt x="49692" y="43202"/>
                    <a:pt x="49555" y="43111"/>
                  </a:cubicBezTo>
                  <a:cubicBezTo>
                    <a:pt x="49532" y="42997"/>
                    <a:pt x="49486" y="42929"/>
                    <a:pt x="49395" y="42906"/>
                  </a:cubicBezTo>
                  <a:cubicBezTo>
                    <a:pt x="49052" y="42244"/>
                    <a:pt x="48596" y="41650"/>
                    <a:pt x="48117" y="41103"/>
                  </a:cubicBezTo>
                  <a:cubicBezTo>
                    <a:pt x="48117" y="40988"/>
                    <a:pt x="48094" y="40920"/>
                    <a:pt x="48002" y="40874"/>
                  </a:cubicBezTo>
                  <a:cubicBezTo>
                    <a:pt x="47204" y="39847"/>
                    <a:pt x="46382" y="38820"/>
                    <a:pt x="45378" y="37998"/>
                  </a:cubicBezTo>
                  <a:cubicBezTo>
                    <a:pt x="45309" y="37930"/>
                    <a:pt x="45241" y="37861"/>
                    <a:pt x="45172" y="37816"/>
                  </a:cubicBezTo>
                  <a:cubicBezTo>
                    <a:pt x="45126" y="37656"/>
                    <a:pt x="45012" y="37587"/>
                    <a:pt x="44853" y="37565"/>
                  </a:cubicBezTo>
                  <a:cubicBezTo>
                    <a:pt x="44579" y="37245"/>
                    <a:pt x="44305" y="36903"/>
                    <a:pt x="43917" y="36720"/>
                  </a:cubicBezTo>
                  <a:cubicBezTo>
                    <a:pt x="43871" y="36606"/>
                    <a:pt x="43825" y="36560"/>
                    <a:pt x="43711" y="36560"/>
                  </a:cubicBezTo>
                  <a:lnTo>
                    <a:pt x="43711" y="36538"/>
                  </a:lnTo>
                  <a:cubicBezTo>
                    <a:pt x="43255" y="36127"/>
                    <a:pt x="42798" y="35761"/>
                    <a:pt x="42250" y="35465"/>
                  </a:cubicBezTo>
                  <a:cubicBezTo>
                    <a:pt x="41999" y="35214"/>
                    <a:pt x="41680" y="35054"/>
                    <a:pt x="41337" y="34894"/>
                  </a:cubicBezTo>
                  <a:cubicBezTo>
                    <a:pt x="40470" y="34164"/>
                    <a:pt x="39420" y="33776"/>
                    <a:pt x="38416" y="33274"/>
                  </a:cubicBezTo>
                  <a:cubicBezTo>
                    <a:pt x="38215" y="33173"/>
                    <a:pt x="38032" y="33037"/>
                    <a:pt x="37804" y="33037"/>
                  </a:cubicBezTo>
                  <a:cubicBezTo>
                    <a:pt x="37773" y="33037"/>
                    <a:pt x="37741" y="33040"/>
                    <a:pt x="37708" y="33045"/>
                  </a:cubicBezTo>
                  <a:cubicBezTo>
                    <a:pt x="37160" y="32657"/>
                    <a:pt x="36544" y="32497"/>
                    <a:pt x="35905" y="32292"/>
                  </a:cubicBezTo>
                  <a:cubicBezTo>
                    <a:pt x="35604" y="32091"/>
                    <a:pt x="35267" y="32014"/>
                    <a:pt x="34926" y="32014"/>
                  </a:cubicBezTo>
                  <a:cubicBezTo>
                    <a:pt x="34879" y="32014"/>
                    <a:pt x="34833" y="32015"/>
                    <a:pt x="34787" y="32018"/>
                  </a:cubicBezTo>
                  <a:cubicBezTo>
                    <a:pt x="34672" y="31995"/>
                    <a:pt x="34558" y="31972"/>
                    <a:pt x="34467" y="31927"/>
                  </a:cubicBezTo>
                  <a:cubicBezTo>
                    <a:pt x="34335" y="31811"/>
                    <a:pt x="34190" y="31779"/>
                    <a:pt x="34042" y="31779"/>
                  </a:cubicBezTo>
                  <a:cubicBezTo>
                    <a:pt x="33986" y="31779"/>
                    <a:pt x="33930" y="31784"/>
                    <a:pt x="33874" y="31790"/>
                  </a:cubicBezTo>
                  <a:cubicBezTo>
                    <a:pt x="33828" y="31744"/>
                    <a:pt x="33782" y="31744"/>
                    <a:pt x="33737" y="31744"/>
                  </a:cubicBezTo>
                  <a:cubicBezTo>
                    <a:pt x="33577" y="31584"/>
                    <a:pt x="33349" y="31607"/>
                    <a:pt x="33143" y="31584"/>
                  </a:cubicBezTo>
                  <a:cubicBezTo>
                    <a:pt x="32722" y="31447"/>
                    <a:pt x="32300" y="31398"/>
                    <a:pt x="31878" y="31398"/>
                  </a:cubicBezTo>
                  <a:cubicBezTo>
                    <a:pt x="31387" y="31398"/>
                    <a:pt x="30896" y="31465"/>
                    <a:pt x="30404" y="31539"/>
                  </a:cubicBezTo>
                  <a:cubicBezTo>
                    <a:pt x="30336" y="31539"/>
                    <a:pt x="30267" y="31539"/>
                    <a:pt x="30199" y="31562"/>
                  </a:cubicBezTo>
                  <a:cubicBezTo>
                    <a:pt x="30071" y="31536"/>
                    <a:pt x="29937" y="31504"/>
                    <a:pt x="29803" y="31504"/>
                  </a:cubicBezTo>
                  <a:cubicBezTo>
                    <a:pt x="29697" y="31504"/>
                    <a:pt x="29592" y="31524"/>
                    <a:pt x="29491" y="31584"/>
                  </a:cubicBezTo>
                  <a:cubicBezTo>
                    <a:pt x="29423" y="31526"/>
                    <a:pt x="29350" y="31509"/>
                    <a:pt x="29277" y="31509"/>
                  </a:cubicBezTo>
                  <a:cubicBezTo>
                    <a:pt x="29179" y="31509"/>
                    <a:pt x="29080" y="31539"/>
                    <a:pt x="28989" y="31539"/>
                  </a:cubicBezTo>
                  <a:cubicBezTo>
                    <a:pt x="28966" y="31541"/>
                    <a:pt x="28945" y="31542"/>
                    <a:pt x="28924" y="31542"/>
                  </a:cubicBezTo>
                  <a:cubicBezTo>
                    <a:pt x="28734" y="31542"/>
                    <a:pt x="28619" y="31448"/>
                    <a:pt x="28578" y="31242"/>
                  </a:cubicBezTo>
                  <a:cubicBezTo>
                    <a:pt x="28510" y="28617"/>
                    <a:pt x="28464" y="25992"/>
                    <a:pt x="28418" y="23390"/>
                  </a:cubicBezTo>
                  <a:cubicBezTo>
                    <a:pt x="28464" y="23253"/>
                    <a:pt x="28464" y="23139"/>
                    <a:pt x="28373" y="23025"/>
                  </a:cubicBezTo>
                  <a:cubicBezTo>
                    <a:pt x="28373" y="21130"/>
                    <a:pt x="28487" y="19259"/>
                    <a:pt x="28236" y="17364"/>
                  </a:cubicBezTo>
                  <a:cubicBezTo>
                    <a:pt x="28487" y="16520"/>
                    <a:pt x="28259" y="15652"/>
                    <a:pt x="28213" y="14808"/>
                  </a:cubicBezTo>
                  <a:cubicBezTo>
                    <a:pt x="28281" y="13461"/>
                    <a:pt x="28190" y="12114"/>
                    <a:pt x="28167" y="10791"/>
                  </a:cubicBezTo>
                  <a:cubicBezTo>
                    <a:pt x="28190" y="9672"/>
                    <a:pt x="28304" y="8577"/>
                    <a:pt x="28053" y="7481"/>
                  </a:cubicBezTo>
                  <a:cubicBezTo>
                    <a:pt x="28167" y="7321"/>
                    <a:pt x="28144" y="7139"/>
                    <a:pt x="28144" y="6956"/>
                  </a:cubicBezTo>
                  <a:cubicBezTo>
                    <a:pt x="28122" y="5906"/>
                    <a:pt x="28099" y="4879"/>
                    <a:pt x="28053" y="3829"/>
                  </a:cubicBezTo>
                  <a:cubicBezTo>
                    <a:pt x="28053" y="2802"/>
                    <a:pt x="28076" y="1775"/>
                    <a:pt x="28030" y="748"/>
                  </a:cubicBezTo>
                  <a:cubicBezTo>
                    <a:pt x="28030" y="254"/>
                    <a:pt x="27864" y="0"/>
                    <a:pt x="27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349;p55"/>
            <p:cNvSpPr/>
            <p:nvPr/>
          </p:nvSpPr>
          <p:spPr>
            <a:xfrm rot="588520">
              <a:off x="6760610" y="1936655"/>
              <a:ext cx="207763" cy="124692"/>
            </a:xfrm>
            <a:custGeom>
              <a:avLst/>
              <a:gdLst/>
              <a:ahLst/>
              <a:cxnLst/>
              <a:rect l="l" t="t" r="r" b="b"/>
              <a:pathLst>
                <a:path w="7328" h="4398" extrusionOk="0">
                  <a:moveTo>
                    <a:pt x="6838" y="1"/>
                  </a:moveTo>
                  <a:cubicBezTo>
                    <a:pt x="6764" y="1"/>
                    <a:pt x="6678" y="25"/>
                    <a:pt x="6574" y="82"/>
                  </a:cubicBezTo>
                  <a:cubicBezTo>
                    <a:pt x="6392" y="196"/>
                    <a:pt x="6186" y="265"/>
                    <a:pt x="6004" y="356"/>
                  </a:cubicBezTo>
                  <a:cubicBezTo>
                    <a:pt x="5867" y="379"/>
                    <a:pt x="5753" y="448"/>
                    <a:pt x="5638" y="562"/>
                  </a:cubicBezTo>
                  <a:cubicBezTo>
                    <a:pt x="5501" y="562"/>
                    <a:pt x="5364" y="585"/>
                    <a:pt x="5319" y="767"/>
                  </a:cubicBezTo>
                  <a:lnTo>
                    <a:pt x="5319" y="790"/>
                  </a:lnTo>
                  <a:cubicBezTo>
                    <a:pt x="5113" y="836"/>
                    <a:pt x="4931" y="904"/>
                    <a:pt x="4748" y="973"/>
                  </a:cubicBezTo>
                  <a:cubicBezTo>
                    <a:pt x="3835" y="1406"/>
                    <a:pt x="2922" y="1886"/>
                    <a:pt x="2146" y="2570"/>
                  </a:cubicBezTo>
                  <a:cubicBezTo>
                    <a:pt x="2078" y="2570"/>
                    <a:pt x="2032" y="2593"/>
                    <a:pt x="2009" y="2639"/>
                  </a:cubicBezTo>
                  <a:cubicBezTo>
                    <a:pt x="1712" y="2730"/>
                    <a:pt x="1530" y="2981"/>
                    <a:pt x="1279" y="3141"/>
                  </a:cubicBezTo>
                  <a:cubicBezTo>
                    <a:pt x="1165" y="3141"/>
                    <a:pt x="1119" y="3209"/>
                    <a:pt x="1096" y="3324"/>
                  </a:cubicBezTo>
                  <a:cubicBezTo>
                    <a:pt x="845" y="3483"/>
                    <a:pt x="594" y="3666"/>
                    <a:pt x="343" y="3849"/>
                  </a:cubicBezTo>
                  <a:cubicBezTo>
                    <a:pt x="92" y="3940"/>
                    <a:pt x="1" y="4168"/>
                    <a:pt x="1" y="4396"/>
                  </a:cubicBezTo>
                  <a:cubicBezTo>
                    <a:pt x="42" y="4396"/>
                    <a:pt x="83" y="4397"/>
                    <a:pt x="123" y="4397"/>
                  </a:cubicBezTo>
                  <a:cubicBezTo>
                    <a:pt x="285" y="4397"/>
                    <a:pt x="439" y="4383"/>
                    <a:pt x="548" y="4237"/>
                  </a:cubicBezTo>
                  <a:cubicBezTo>
                    <a:pt x="868" y="4122"/>
                    <a:pt x="1096" y="3940"/>
                    <a:pt x="1279" y="3689"/>
                  </a:cubicBezTo>
                  <a:cubicBezTo>
                    <a:pt x="1530" y="3506"/>
                    <a:pt x="1781" y="3324"/>
                    <a:pt x="2009" y="3164"/>
                  </a:cubicBezTo>
                  <a:cubicBezTo>
                    <a:pt x="2260" y="3118"/>
                    <a:pt x="2443" y="3004"/>
                    <a:pt x="2580" y="2799"/>
                  </a:cubicBezTo>
                  <a:cubicBezTo>
                    <a:pt x="3653" y="2045"/>
                    <a:pt x="4862" y="1543"/>
                    <a:pt x="6026" y="950"/>
                  </a:cubicBezTo>
                  <a:lnTo>
                    <a:pt x="6026" y="927"/>
                  </a:lnTo>
                  <a:cubicBezTo>
                    <a:pt x="6070" y="933"/>
                    <a:pt x="6114" y="938"/>
                    <a:pt x="6156" y="938"/>
                  </a:cubicBezTo>
                  <a:cubicBezTo>
                    <a:pt x="6269" y="938"/>
                    <a:pt x="6371" y="906"/>
                    <a:pt x="6437" y="790"/>
                  </a:cubicBezTo>
                  <a:cubicBezTo>
                    <a:pt x="6711" y="699"/>
                    <a:pt x="7031" y="653"/>
                    <a:pt x="7327" y="402"/>
                  </a:cubicBezTo>
                  <a:cubicBezTo>
                    <a:pt x="7174" y="214"/>
                    <a:pt x="7058" y="1"/>
                    <a:pt x="6838" y="1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3350;p55"/>
            <p:cNvSpPr/>
            <p:nvPr/>
          </p:nvSpPr>
          <p:spPr>
            <a:xfrm rot="588520">
              <a:off x="6614847" y="2031258"/>
              <a:ext cx="126875" cy="133254"/>
            </a:xfrm>
            <a:custGeom>
              <a:avLst/>
              <a:gdLst/>
              <a:ahLst/>
              <a:cxnLst/>
              <a:rect l="l" t="t" r="r" b="b"/>
              <a:pathLst>
                <a:path w="4475" h="4700" extrusionOk="0">
                  <a:moveTo>
                    <a:pt x="4298" y="0"/>
                  </a:moveTo>
                  <a:cubicBezTo>
                    <a:pt x="3938" y="0"/>
                    <a:pt x="3784" y="334"/>
                    <a:pt x="3539" y="539"/>
                  </a:cubicBezTo>
                  <a:cubicBezTo>
                    <a:pt x="2968" y="950"/>
                    <a:pt x="2511" y="1475"/>
                    <a:pt x="2078" y="2023"/>
                  </a:cubicBezTo>
                  <a:cubicBezTo>
                    <a:pt x="1964" y="2137"/>
                    <a:pt x="1849" y="2274"/>
                    <a:pt x="1735" y="2411"/>
                  </a:cubicBezTo>
                  <a:cubicBezTo>
                    <a:pt x="1644" y="2411"/>
                    <a:pt x="1576" y="2479"/>
                    <a:pt x="1530" y="2571"/>
                  </a:cubicBezTo>
                  <a:lnTo>
                    <a:pt x="594" y="3643"/>
                  </a:lnTo>
                  <a:cubicBezTo>
                    <a:pt x="366" y="3963"/>
                    <a:pt x="46" y="4237"/>
                    <a:pt x="1" y="4671"/>
                  </a:cubicBezTo>
                  <a:cubicBezTo>
                    <a:pt x="74" y="4671"/>
                    <a:pt x="147" y="4700"/>
                    <a:pt x="185" y="4700"/>
                  </a:cubicBezTo>
                  <a:cubicBezTo>
                    <a:pt x="194" y="4700"/>
                    <a:pt x="201" y="4698"/>
                    <a:pt x="206" y="4693"/>
                  </a:cubicBezTo>
                  <a:cubicBezTo>
                    <a:pt x="411" y="4488"/>
                    <a:pt x="617" y="4260"/>
                    <a:pt x="822" y="4054"/>
                  </a:cubicBezTo>
                  <a:cubicBezTo>
                    <a:pt x="1119" y="3689"/>
                    <a:pt x="1416" y="3301"/>
                    <a:pt x="1712" y="2936"/>
                  </a:cubicBezTo>
                  <a:cubicBezTo>
                    <a:pt x="1895" y="2844"/>
                    <a:pt x="2032" y="2753"/>
                    <a:pt x="2101" y="2571"/>
                  </a:cubicBezTo>
                  <a:cubicBezTo>
                    <a:pt x="2260" y="2479"/>
                    <a:pt x="2352" y="2342"/>
                    <a:pt x="2443" y="2183"/>
                  </a:cubicBezTo>
                  <a:cubicBezTo>
                    <a:pt x="2922" y="1703"/>
                    <a:pt x="3424" y="1224"/>
                    <a:pt x="3927" y="745"/>
                  </a:cubicBezTo>
                  <a:cubicBezTo>
                    <a:pt x="4223" y="608"/>
                    <a:pt x="4474" y="402"/>
                    <a:pt x="4429" y="14"/>
                  </a:cubicBezTo>
                  <a:cubicBezTo>
                    <a:pt x="4382" y="5"/>
                    <a:pt x="4338" y="0"/>
                    <a:pt x="4298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351;p55"/>
            <p:cNvSpPr/>
            <p:nvPr/>
          </p:nvSpPr>
          <p:spPr>
            <a:xfrm rot="588520">
              <a:off x="6750752" y="2043266"/>
              <a:ext cx="680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52;p55"/>
            <p:cNvSpPr/>
            <p:nvPr/>
          </p:nvSpPr>
          <p:spPr>
            <a:xfrm rot="588520">
              <a:off x="6750807" y="2042619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lnTo>
                    <a:pt x="1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4" y="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353;p55"/>
            <p:cNvSpPr/>
            <p:nvPr/>
          </p:nvSpPr>
          <p:spPr>
            <a:xfrm rot="588520">
              <a:off x="7197310" y="3078405"/>
              <a:ext cx="17522" cy="19960"/>
            </a:xfrm>
            <a:custGeom>
              <a:avLst/>
              <a:gdLst/>
              <a:ahLst/>
              <a:cxnLst/>
              <a:rect l="l" t="t" r="r" b="b"/>
              <a:pathLst>
                <a:path w="618" h="704" extrusionOk="0">
                  <a:moveTo>
                    <a:pt x="442" y="1"/>
                  </a:moveTo>
                  <a:cubicBezTo>
                    <a:pt x="417" y="1"/>
                    <a:pt x="391" y="6"/>
                    <a:pt x="366" y="19"/>
                  </a:cubicBezTo>
                  <a:cubicBezTo>
                    <a:pt x="1" y="133"/>
                    <a:pt x="183" y="452"/>
                    <a:pt x="138" y="703"/>
                  </a:cubicBezTo>
                  <a:cubicBezTo>
                    <a:pt x="366" y="566"/>
                    <a:pt x="617" y="452"/>
                    <a:pt x="594" y="110"/>
                  </a:cubicBezTo>
                  <a:cubicBezTo>
                    <a:pt x="578" y="43"/>
                    <a:pt x="512" y="1"/>
                    <a:pt x="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354;p55"/>
            <p:cNvSpPr/>
            <p:nvPr/>
          </p:nvSpPr>
          <p:spPr>
            <a:xfrm rot="588520">
              <a:off x="7144044" y="3067428"/>
              <a:ext cx="7797" cy="3913"/>
            </a:xfrm>
            <a:custGeom>
              <a:avLst/>
              <a:gdLst/>
              <a:ahLst/>
              <a:cxnLst/>
              <a:rect l="l" t="t" r="r" b="b"/>
              <a:pathLst>
                <a:path w="275" h="138" extrusionOk="0">
                  <a:moveTo>
                    <a:pt x="275" y="1"/>
                  </a:moveTo>
                  <a:cubicBezTo>
                    <a:pt x="206" y="1"/>
                    <a:pt x="161" y="1"/>
                    <a:pt x="92" y="24"/>
                  </a:cubicBezTo>
                  <a:cubicBezTo>
                    <a:pt x="24" y="47"/>
                    <a:pt x="1" y="92"/>
                    <a:pt x="69" y="138"/>
                  </a:cubicBezTo>
                  <a:cubicBezTo>
                    <a:pt x="115" y="138"/>
                    <a:pt x="184" y="92"/>
                    <a:pt x="229" y="69"/>
                  </a:cubicBezTo>
                  <a:cubicBezTo>
                    <a:pt x="229" y="47"/>
                    <a:pt x="252" y="24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355;p55"/>
            <p:cNvSpPr/>
            <p:nvPr/>
          </p:nvSpPr>
          <p:spPr>
            <a:xfrm rot="588520">
              <a:off x="7040202" y="3047203"/>
              <a:ext cx="3913" cy="7145"/>
            </a:xfrm>
            <a:custGeom>
              <a:avLst/>
              <a:gdLst/>
              <a:ahLst/>
              <a:cxnLst/>
              <a:rect l="l" t="t" r="r" b="b"/>
              <a:pathLst>
                <a:path w="138" h="252" extrusionOk="0">
                  <a:moveTo>
                    <a:pt x="137" y="0"/>
                  </a:moveTo>
                  <a:lnTo>
                    <a:pt x="137" y="0"/>
                  </a:lnTo>
                  <a:cubicBezTo>
                    <a:pt x="46" y="69"/>
                    <a:pt x="0" y="137"/>
                    <a:pt x="23" y="252"/>
                  </a:cubicBezTo>
                  <a:cubicBezTo>
                    <a:pt x="69" y="160"/>
                    <a:pt x="92" y="92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356;p55"/>
            <p:cNvSpPr/>
            <p:nvPr/>
          </p:nvSpPr>
          <p:spPr>
            <a:xfrm rot="588520">
              <a:off x="7104087" y="3094949"/>
              <a:ext cx="295115" cy="246038"/>
            </a:xfrm>
            <a:custGeom>
              <a:avLst/>
              <a:gdLst/>
              <a:ahLst/>
              <a:cxnLst/>
              <a:rect l="l" t="t" r="r" b="b"/>
              <a:pathLst>
                <a:path w="10409" h="8678" extrusionOk="0">
                  <a:moveTo>
                    <a:pt x="3766" y="1373"/>
                  </a:moveTo>
                  <a:cubicBezTo>
                    <a:pt x="3766" y="1396"/>
                    <a:pt x="3789" y="1396"/>
                    <a:pt x="3789" y="1419"/>
                  </a:cubicBezTo>
                  <a:cubicBezTo>
                    <a:pt x="3744" y="1419"/>
                    <a:pt x="3675" y="1442"/>
                    <a:pt x="3698" y="1510"/>
                  </a:cubicBezTo>
                  <a:cubicBezTo>
                    <a:pt x="3721" y="1533"/>
                    <a:pt x="3721" y="1556"/>
                    <a:pt x="3744" y="1579"/>
                  </a:cubicBezTo>
                  <a:cubicBezTo>
                    <a:pt x="3744" y="1624"/>
                    <a:pt x="3744" y="1670"/>
                    <a:pt x="3744" y="1716"/>
                  </a:cubicBezTo>
                  <a:lnTo>
                    <a:pt x="3744" y="1739"/>
                  </a:lnTo>
                  <a:lnTo>
                    <a:pt x="3470" y="1739"/>
                  </a:lnTo>
                  <a:cubicBezTo>
                    <a:pt x="3447" y="1647"/>
                    <a:pt x="3424" y="1579"/>
                    <a:pt x="3333" y="1556"/>
                  </a:cubicBezTo>
                  <a:cubicBezTo>
                    <a:pt x="3447" y="1510"/>
                    <a:pt x="3561" y="1465"/>
                    <a:pt x="3675" y="1419"/>
                  </a:cubicBezTo>
                  <a:cubicBezTo>
                    <a:pt x="3698" y="1396"/>
                    <a:pt x="3744" y="1373"/>
                    <a:pt x="3744" y="1373"/>
                  </a:cubicBezTo>
                  <a:close/>
                  <a:moveTo>
                    <a:pt x="4816" y="1807"/>
                  </a:moveTo>
                  <a:cubicBezTo>
                    <a:pt x="4862" y="1853"/>
                    <a:pt x="4908" y="1875"/>
                    <a:pt x="4953" y="1898"/>
                  </a:cubicBezTo>
                  <a:cubicBezTo>
                    <a:pt x="5045" y="2035"/>
                    <a:pt x="5227" y="2058"/>
                    <a:pt x="5341" y="2172"/>
                  </a:cubicBezTo>
                  <a:cubicBezTo>
                    <a:pt x="5262" y="2159"/>
                    <a:pt x="5183" y="2146"/>
                    <a:pt x="5104" y="2146"/>
                  </a:cubicBezTo>
                  <a:cubicBezTo>
                    <a:pt x="5046" y="2146"/>
                    <a:pt x="4988" y="2153"/>
                    <a:pt x="4931" y="2172"/>
                  </a:cubicBezTo>
                  <a:cubicBezTo>
                    <a:pt x="4976" y="2104"/>
                    <a:pt x="4953" y="2035"/>
                    <a:pt x="4931" y="1944"/>
                  </a:cubicBezTo>
                  <a:cubicBezTo>
                    <a:pt x="4908" y="1898"/>
                    <a:pt x="4839" y="1875"/>
                    <a:pt x="4816" y="1807"/>
                  </a:cubicBezTo>
                  <a:close/>
                  <a:moveTo>
                    <a:pt x="4018" y="3633"/>
                  </a:moveTo>
                  <a:lnTo>
                    <a:pt x="4018" y="3633"/>
                  </a:lnTo>
                  <a:cubicBezTo>
                    <a:pt x="3926" y="3770"/>
                    <a:pt x="3744" y="3816"/>
                    <a:pt x="3607" y="3884"/>
                  </a:cubicBezTo>
                  <a:cubicBezTo>
                    <a:pt x="3652" y="3861"/>
                    <a:pt x="3652" y="3816"/>
                    <a:pt x="3652" y="3770"/>
                  </a:cubicBezTo>
                  <a:cubicBezTo>
                    <a:pt x="3652" y="3702"/>
                    <a:pt x="3675" y="3656"/>
                    <a:pt x="3744" y="3656"/>
                  </a:cubicBezTo>
                  <a:cubicBezTo>
                    <a:pt x="3835" y="3656"/>
                    <a:pt x="3926" y="3656"/>
                    <a:pt x="4018" y="3633"/>
                  </a:cubicBezTo>
                  <a:close/>
                  <a:moveTo>
                    <a:pt x="6254" y="4432"/>
                  </a:moveTo>
                  <a:cubicBezTo>
                    <a:pt x="6277" y="4478"/>
                    <a:pt x="6300" y="4523"/>
                    <a:pt x="6323" y="4592"/>
                  </a:cubicBezTo>
                  <a:cubicBezTo>
                    <a:pt x="6414" y="4660"/>
                    <a:pt x="6460" y="4729"/>
                    <a:pt x="6483" y="4820"/>
                  </a:cubicBezTo>
                  <a:cubicBezTo>
                    <a:pt x="6437" y="4934"/>
                    <a:pt x="6323" y="5003"/>
                    <a:pt x="6163" y="5025"/>
                  </a:cubicBezTo>
                  <a:cubicBezTo>
                    <a:pt x="6140" y="4980"/>
                    <a:pt x="6117" y="4957"/>
                    <a:pt x="6117" y="4911"/>
                  </a:cubicBezTo>
                  <a:cubicBezTo>
                    <a:pt x="6072" y="4706"/>
                    <a:pt x="6026" y="4500"/>
                    <a:pt x="6254" y="4432"/>
                  </a:cubicBezTo>
                  <a:close/>
                  <a:moveTo>
                    <a:pt x="2191" y="5322"/>
                  </a:moveTo>
                  <a:lnTo>
                    <a:pt x="2191" y="5322"/>
                  </a:lnTo>
                  <a:cubicBezTo>
                    <a:pt x="2228" y="5327"/>
                    <a:pt x="2265" y="5329"/>
                    <a:pt x="2303" y="5329"/>
                  </a:cubicBezTo>
                  <a:cubicBezTo>
                    <a:pt x="2372" y="5329"/>
                    <a:pt x="2443" y="5324"/>
                    <a:pt x="2515" y="5324"/>
                  </a:cubicBezTo>
                  <a:cubicBezTo>
                    <a:pt x="2582" y="5324"/>
                    <a:pt x="2649" y="5328"/>
                    <a:pt x="2716" y="5345"/>
                  </a:cubicBezTo>
                  <a:cubicBezTo>
                    <a:pt x="2488" y="5436"/>
                    <a:pt x="2351" y="5596"/>
                    <a:pt x="2191" y="5779"/>
                  </a:cubicBezTo>
                  <a:cubicBezTo>
                    <a:pt x="2260" y="5619"/>
                    <a:pt x="2214" y="5482"/>
                    <a:pt x="2191" y="5322"/>
                  </a:cubicBezTo>
                  <a:close/>
                  <a:moveTo>
                    <a:pt x="1050" y="5938"/>
                  </a:moveTo>
                  <a:cubicBezTo>
                    <a:pt x="1050" y="5938"/>
                    <a:pt x="1050" y="5961"/>
                    <a:pt x="1050" y="5961"/>
                  </a:cubicBezTo>
                  <a:cubicBezTo>
                    <a:pt x="1050" y="5961"/>
                    <a:pt x="1027" y="5961"/>
                    <a:pt x="1027" y="5938"/>
                  </a:cubicBezTo>
                  <a:close/>
                  <a:moveTo>
                    <a:pt x="4818" y="0"/>
                  </a:moveTo>
                  <a:cubicBezTo>
                    <a:pt x="4583" y="0"/>
                    <a:pt x="4458" y="151"/>
                    <a:pt x="4520" y="552"/>
                  </a:cubicBezTo>
                  <a:cubicBezTo>
                    <a:pt x="4474" y="552"/>
                    <a:pt x="4428" y="552"/>
                    <a:pt x="4383" y="574"/>
                  </a:cubicBezTo>
                  <a:lnTo>
                    <a:pt x="4314" y="574"/>
                  </a:lnTo>
                  <a:cubicBezTo>
                    <a:pt x="4302" y="440"/>
                    <a:pt x="4244" y="397"/>
                    <a:pt x="4167" y="397"/>
                  </a:cubicBezTo>
                  <a:cubicBezTo>
                    <a:pt x="4102" y="397"/>
                    <a:pt x="4023" y="429"/>
                    <a:pt x="3949" y="460"/>
                  </a:cubicBezTo>
                  <a:lnTo>
                    <a:pt x="3949" y="574"/>
                  </a:lnTo>
                  <a:lnTo>
                    <a:pt x="3881" y="574"/>
                  </a:lnTo>
                  <a:cubicBezTo>
                    <a:pt x="3812" y="620"/>
                    <a:pt x="3744" y="643"/>
                    <a:pt x="3675" y="689"/>
                  </a:cubicBezTo>
                  <a:cubicBezTo>
                    <a:pt x="3561" y="757"/>
                    <a:pt x="3401" y="734"/>
                    <a:pt x="3264" y="757"/>
                  </a:cubicBezTo>
                  <a:cubicBezTo>
                    <a:pt x="3127" y="803"/>
                    <a:pt x="2990" y="894"/>
                    <a:pt x="2922" y="1031"/>
                  </a:cubicBezTo>
                  <a:cubicBezTo>
                    <a:pt x="2922" y="1077"/>
                    <a:pt x="2922" y="1099"/>
                    <a:pt x="2899" y="1145"/>
                  </a:cubicBezTo>
                  <a:cubicBezTo>
                    <a:pt x="2766" y="1259"/>
                    <a:pt x="2632" y="1390"/>
                    <a:pt x="2432" y="1390"/>
                  </a:cubicBezTo>
                  <a:cubicBezTo>
                    <a:pt x="2393" y="1390"/>
                    <a:pt x="2351" y="1385"/>
                    <a:pt x="2306" y="1373"/>
                  </a:cubicBezTo>
                  <a:lnTo>
                    <a:pt x="2123" y="1373"/>
                  </a:lnTo>
                  <a:cubicBezTo>
                    <a:pt x="1826" y="1853"/>
                    <a:pt x="1142" y="2012"/>
                    <a:pt x="1027" y="2652"/>
                  </a:cubicBezTo>
                  <a:cubicBezTo>
                    <a:pt x="994" y="2618"/>
                    <a:pt x="948" y="2597"/>
                    <a:pt x="890" y="2597"/>
                  </a:cubicBezTo>
                  <a:cubicBezTo>
                    <a:pt x="869" y="2597"/>
                    <a:pt x="846" y="2600"/>
                    <a:pt x="822" y="2606"/>
                  </a:cubicBezTo>
                  <a:cubicBezTo>
                    <a:pt x="137" y="3610"/>
                    <a:pt x="0" y="4637"/>
                    <a:pt x="480" y="5756"/>
                  </a:cubicBezTo>
                  <a:cubicBezTo>
                    <a:pt x="731" y="6441"/>
                    <a:pt x="1142" y="6988"/>
                    <a:pt x="1758" y="7399"/>
                  </a:cubicBezTo>
                  <a:cubicBezTo>
                    <a:pt x="1872" y="7673"/>
                    <a:pt x="1758" y="8038"/>
                    <a:pt x="2100" y="8221"/>
                  </a:cubicBezTo>
                  <a:cubicBezTo>
                    <a:pt x="2178" y="8283"/>
                    <a:pt x="2262" y="8300"/>
                    <a:pt x="2348" y="8300"/>
                  </a:cubicBezTo>
                  <a:cubicBezTo>
                    <a:pt x="2451" y="8300"/>
                    <a:pt x="2559" y="8275"/>
                    <a:pt x="2666" y="8275"/>
                  </a:cubicBezTo>
                  <a:cubicBezTo>
                    <a:pt x="2729" y="8275"/>
                    <a:pt x="2792" y="8284"/>
                    <a:pt x="2853" y="8312"/>
                  </a:cubicBezTo>
                  <a:cubicBezTo>
                    <a:pt x="2899" y="8381"/>
                    <a:pt x="2968" y="8426"/>
                    <a:pt x="3036" y="8495"/>
                  </a:cubicBezTo>
                  <a:cubicBezTo>
                    <a:pt x="3127" y="8609"/>
                    <a:pt x="3219" y="8666"/>
                    <a:pt x="3310" y="8666"/>
                  </a:cubicBezTo>
                  <a:cubicBezTo>
                    <a:pt x="3401" y="8666"/>
                    <a:pt x="3493" y="8609"/>
                    <a:pt x="3584" y="8495"/>
                  </a:cubicBezTo>
                  <a:lnTo>
                    <a:pt x="3766" y="8495"/>
                  </a:lnTo>
                  <a:cubicBezTo>
                    <a:pt x="3858" y="8513"/>
                    <a:pt x="3980" y="8576"/>
                    <a:pt x="4047" y="8576"/>
                  </a:cubicBezTo>
                  <a:cubicBezTo>
                    <a:pt x="4064" y="8576"/>
                    <a:pt x="4077" y="8572"/>
                    <a:pt x="4086" y="8563"/>
                  </a:cubicBezTo>
                  <a:cubicBezTo>
                    <a:pt x="4175" y="8474"/>
                    <a:pt x="4250" y="8441"/>
                    <a:pt x="4316" y="8441"/>
                  </a:cubicBezTo>
                  <a:cubicBezTo>
                    <a:pt x="4454" y="8441"/>
                    <a:pt x="4556" y="8585"/>
                    <a:pt x="4679" y="8677"/>
                  </a:cubicBezTo>
                  <a:cubicBezTo>
                    <a:pt x="4908" y="8609"/>
                    <a:pt x="5159" y="8563"/>
                    <a:pt x="5410" y="8518"/>
                  </a:cubicBezTo>
                  <a:lnTo>
                    <a:pt x="5775" y="8518"/>
                  </a:lnTo>
                  <a:cubicBezTo>
                    <a:pt x="5798" y="8563"/>
                    <a:pt x="5826" y="8586"/>
                    <a:pt x="5858" y="8586"/>
                  </a:cubicBezTo>
                  <a:cubicBezTo>
                    <a:pt x="5889" y="8586"/>
                    <a:pt x="5923" y="8563"/>
                    <a:pt x="5958" y="8518"/>
                  </a:cubicBezTo>
                  <a:cubicBezTo>
                    <a:pt x="6140" y="8449"/>
                    <a:pt x="6323" y="8381"/>
                    <a:pt x="6505" y="8312"/>
                  </a:cubicBezTo>
                  <a:lnTo>
                    <a:pt x="6505" y="8335"/>
                  </a:lnTo>
                  <a:cubicBezTo>
                    <a:pt x="6505" y="8404"/>
                    <a:pt x="6505" y="8495"/>
                    <a:pt x="6597" y="8540"/>
                  </a:cubicBezTo>
                  <a:cubicBezTo>
                    <a:pt x="6620" y="8472"/>
                    <a:pt x="6642" y="8404"/>
                    <a:pt x="6688" y="8312"/>
                  </a:cubicBezTo>
                  <a:lnTo>
                    <a:pt x="6871" y="8312"/>
                  </a:lnTo>
                  <a:cubicBezTo>
                    <a:pt x="7030" y="8244"/>
                    <a:pt x="7167" y="8130"/>
                    <a:pt x="7236" y="7947"/>
                  </a:cubicBezTo>
                  <a:lnTo>
                    <a:pt x="7418" y="7947"/>
                  </a:lnTo>
                  <a:cubicBezTo>
                    <a:pt x="7418" y="8015"/>
                    <a:pt x="7418" y="8061"/>
                    <a:pt x="7418" y="8130"/>
                  </a:cubicBezTo>
                  <a:cubicBezTo>
                    <a:pt x="7464" y="8061"/>
                    <a:pt x="7533" y="8015"/>
                    <a:pt x="7601" y="7947"/>
                  </a:cubicBezTo>
                  <a:cubicBezTo>
                    <a:pt x="7670" y="7810"/>
                    <a:pt x="7807" y="7764"/>
                    <a:pt x="7966" y="7764"/>
                  </a:cubicBezTo>
                  <a:cubicBezTo>
                    <a:pt x="7966" y="7993"/>
                    <a:pt x="8080" y="8152"/>
                    <a:pt x="8309" y="8175"/>
                  </a:cubicBezTo>
                  <a:cubicBezTo>
                    <a:pt x="8320" y="8176"/>
                    <a:pt x="8330" y="8177"/>
                    <a:pt x="8339" y="8177"/>
                  </a:cubicBezTo>
                  <a:cubicBezTo>
                    <a:pt x="8574" y="8177"/>
                    <a:pt x="8473" y="7920"/>
                    <a:pt x="8583" y="7810"/>
                  </a:cubicBezTo>
                  <a:cubicBezTo>
                    <a:pt x="8628" y="7742"/>
                    <a:pt x="8651" y="7650"/>
                    <a:pt x="8697" y="7582"/>
                  </a:cubicBezTo>
                  <a:cubicBezTo>
                    <a:pt x="8811" y="7399"/>
                    <a:pt x="8925" y="7217"/>
                    <a:pt x="9062" y="7034"/>
                  </a:cubicBezTo>
                  <a:cubicBezTo>
                    <a:pt x="9095" y="7034"/>
                    <a:pt x="9130" y="7035"/>
                    <a:pt x="9165" y="7035"/>
                  </a:cubicBezTo>
                  <a:cubicBezTo>
                    <a:pt x="9324" y="7035"/>
                    <a:pt x="9498" y="7019"/>
                    <a:pt x="9610" y="6851"/>
                  </a:cubicBezTo>
                  <a:cubicBezTo>
                    <a:pt x="9610" y="6737"/>
                    <a:pt x="9610" y="6600"/>
                    <a:pt x="9610" y="6486"/>
                  </a:cubicBezTo>
                  <a:cubicBezTo>
                    <a:pt x="9541" y="6441"/>
                    <a:pt x="9473" y="6372"/>
                    <a:pt x="9427" y="6304"/>
                  </a:cubicBezTo>
                  <a:cubicBezTo>
                    <a:pt x="9427" y="6189"/>
                    <a:pt x="9427" y="6053"/>
                    <a:pt x="9427" y="5938"/>
                  </a:cubicBezTo>
                  <a:cubicBezTo>
                    <a:pt x="9701" y="5779"/>
                    <a:pt x="9678" y="5322"/>
                    <a:pt x="10021" y="5231"/>
                  </a:cubicBezTo>
                  <a:cubicBezTo>
                    <a:pt x="10409" y="5117"/>
                    <a:pt x="10089" y="4843"/>
                    <a:pt x="10158" y="4660"/>
                  </a:cubicBezTo>
                  <a:cubicBezTo>
                    <a:pt x="9906" y="4181"/>
                    <a:pt x="9747" y="3633"/>
                    <a:pt x="9404" y="3245"/>
                  </a:cubicBezTo>
                  <a:cubicBezTo>
                    <a:pt x="9085" y="2880"/>
                    <a:pt x="8856" y="2515"/>
                    <a:pt x="8697" y="2104"/>
                  </a:cubicBezTo>
                  <a:cubicBezTo>
                    <a:pt x="8643" y="2077"/>
                    <a:pt x="8598" y="2066"/>
                    <a:pt x="8551" y="2066"/>
                  </a:cubicBezTo>
                  <a:cubicBezTo>
                    <a:pt x="8517" y="2066"/>
                    <a:pt x="8483" y="2071"/>
                    <a:pt x="8446" y="2081"/>
                  </a:cubicBezTo>
                  <a:cubicBezTo>
                    <a:pt x="8286" y="2195"/>
                    <a:pt x="8149" y="2309"/>
                    <a:pt x="8080" y="2492"/>
                  </a:cubicBezTo>
                  <a:cubicBezTo>
                    <a:pt x="8035" y="2492"/>
                    <a:pt x="7989" y="2469"/>
                    <a:pt x="7966" y="2469"/>
                  </a:cubicBezTo>
                  <a:cubicBezTo>
                    <a:pt x="7875" y="2355"/>
                    <a:pt x="7807" y="2218"/>
                    <a:pt x="7738" y="2104"/>
                  </a:cubicBezTo>
                  <a:cubicBezTo>
                    <a:pt x="7829" y="1967"/>
                    <a:pt x="7966" y="1921"/>
                    <a:pt x="8103" y="1853"/>
                  </a:cubicBezTo>
                  <a:cubicBezTo>
                    <a:pt x="7761" y="1579"/>
                    <a:pt x="7396" y="1282"/>
                    <a:pt x="7053" y="1008"/>
                  </a:cubicBezTo>
                  <a:cubicBezTo>
                    <a:pt x="7030" y="643"/>
                    <a:pt x="6757" y="643"/>
                    <a:pt x="6505" y="643"/>
                  </a:cubicBezTo>
                  <a:cubicBezTo>
                    <a:pt x="6505" y="529"/>
                    <a:pt x="6505" y="415"/>
                    <a:pt x="6483" y="278"/>
                  </a:cubicBezTo>
                  <a:cubicBezTo>
                    <a:pt x="6432" y="274"/>
                    <a:pt x="6382" y="272"/>
                    <a:pt x="6333" y="272"/>
                  </a:cubicBezTo>
                  <a:cubicBezTo>
                    <a:pt x="6070" y="272"/>
                    <a:pt x="5823" y="326"/>
                    <a:pt x="5592" y="460"/>
                  </a:cubicBezTo>
                  <a:cubicBezTo>
                    <a:pt x="5410" y="392"/>
                    <a:pt x="5296" y="278"/>
                    <a:pt x="5227" y="95"/>
                  </a:cubicBezTo>
                  <a:cubicBezTo>
                    <a:pt x="5071" y="36"/>
                    <a:pt x="4932" y="0"/>
                    <a:pt x="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357;p55"/>
            <p:cNvSpPr/>
            <p:nvPr/>
          </p:nvSpPr>
          <p:spPr>
            <a:xfrm rot="588520">
              <a:off x="7272763" y="30995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1" name="Google Shape;3358;p55"/>
            <p:cNvGrpSpPr/>
            <p:nvPr/>
          </p:nvGrpSpPr>
          <p:grpSpPr>
            <a:xfrm>
              <a:off x="6552521" y="3034753"/>
              <a:ext cx="804303" cy="227143"/>
              <a:chOff x="6552521" y="3034753"/>
              <a:chExt cx="804303" cy="227143"/>
            </a:xfrm>
          </p:grpSpPr>
          <p:sp>
            <p:nvSpPr>
              <p:cNvPr id="273" name="Google Shape;3359;p55"/>
              <p:cNvSpPr/>
              <p:nvPr/>
            </p:nvSpPr>
            <p:spPr>
              <a:xfrm rot="588520">
                <a:off x="6557129" y="3040776"/>
                <a:ext cx="25290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1" extrusionOk="0">
                    <a:moveTo>
                      <a:pt x="579" y="1"/>
                    </a:moveTo>
                    <a:cubicBezTo>
                      <a:pt x="378" y="1"/>
                      <a:pt x="189" y="86"/>
                      <a:pt x="1" y="218"/>
                    </a:cubicBezTo>
                    <a:cubicBezTo>
                      <a:pt x="1" y="263"/>
                      <a:pt x="1" y="309"/>
                      <a:pt x="1" y="355"/>
                    </a:cubicBezTo>
                    <a:lnTo>
                      <a:pt x="184" y="537"/>
                    </a:lnTo>
                    <a:cubicBezTo>
                      <a:pt x="250" y="618"/>
                      <a:pt x="325" y="651"/>
                      <a:pt x="403" y="651"/>
                    </a:cubicBezTo>
                    <a:cubicBezTo>
                      <a:pt x="458" y="651"/>
                      <a:pt x="515" y="634"/>
                      <a:pt x="572" y="606"/>
                    </a:cubicBezTo>
                    <a:cubicBezTo>
                      <a:pt x="777" y="446"/>
                      <a:pt x="891" y="263"/>
                      <a:pt x="709" y="12"/>
                    </a:cubicBezTo>
                    <a:cubicBezTo>
                      <a:pt x="665" y="4"/>
                      <a:pt x="622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3360;p55"/>
              <p:cNvSpPr/>
              <p:nvPr/>
            </p:nvSpPr>
            <p:spPr>
              <a:xfrm rot="588520">
                <a:off x="6648956" y="3036921"/>
                <a:ext cx="27842" cy="2787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83" extrusionOk="0">
                    <a:moveTo>
                      <a:pt x="434" y="1"/>
                    </a:moveTo>
                    <a:cubicBezTo>
                      <a:pt x="297" y="183"/>
                      <a:pt x="183" y="343"/>
                      <a:pt x="69" y="526"/>
                    </a:cubicBezTo>
                    <a:cubicBezTo>
                      <a:pt x="0" y="777"/>
                      <a:pt x="115" y="891"/>
                      <a:pt x="320" y="982"/>
                    </a:cubicBezTo>
                    <a:cubicBezTo>
                      <a:pt x="754" y="982"/>
                      <a:pt x="982" y="800"/>
                      <a:pt x="822" y="343"/>
                    </a:cubicBezTo>
                    <a:lnTo>
                      <a:pt x="799" y="320"/>
                    </a:lnTo>
                    <a:cubicBezTo>
                      <a:pt x="754" y="297"/>
                      <a:pt x="708" y="252"/>
                      <a:pt x="662" y="183"/>
                    </a:cubicBezTo>
                    <a:cubicBezTo>
                      <a:pt x="640" y="138"/>
                      <a:pt x="617" y="69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3361;p55"/>
              <p:cNvSpPr/>
              <p:nvPr/>
            </p:nvSpPr>
            <p:spPr>
              <a:xfrm rot="588520">
                <a:off x="6681832" y="3164156"/>
                <a:ext cx="17493" cy="151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36" extrusionOk="0">
                    <a:moveTo>
                      <a:pt x="357" y="0"/>
                    </a:moveTo>
                    <a:cubicBezTo>
                      <a:pt x="303" y="0"/>
                      <a:pt x="244" y="13"/>
                      <a:pt x="183" y="33"/>
                    </a:cubicBezTo>
                    <a:cubicBezTo>
                      <a:pt x="46" y="56"/>
                      <a:pt x="0" y="147"/>
                      <a:pt x="0" y="261"/>
                    </a:cubicBezTo>
                    <a:cubicBezTo>
                      <a:pt x="23" y="489"/>
                      <a:pt x="228" y="489"/>
                      <a:pt x="388" y="535"/>
                    </a:cubicBezTo>
                    <a:cubicBezTo>
                      <a:pt x="434" y="512"/>
                      <a:pt x="479" y="467"/>
                      <a:pt x="525" y="421"/>
                    </a:cubicBezTo>
                    <a:cubicBezTo>
                      <a:pt x="548" y="375"/>
                      <a:pt x="571" y="307"/>
                      <a:pt x="616" y="261"/>
                    </a:cubicBezTo>
                    <a:cubicBezTo>
                      <a:pt x="584" y="69"/>
                      <a:pt x="485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3362;p55"/>
              <p:cNvSpPr/>
              <p:nvPr/>
            </p:nvSpPr>
            <p:spPr>
              <a:xfrm rot="588520">
                <a:off x="6554175" y="3098221"/>
                <a:ext cx="30422" cy="2202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777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342" y="297"/>
                      <a:pt x="0" y="662"/>
                      <a:pt x="639" y="776"/>
                    </a:cubicBezTo>
                    <a:cubicBezTo>
                      <a:pt x="730" y="479"/>
                      <a:pt x="1073" y="114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3363;p55"/>
              <p:cNvSpPr/>
              <p:nvPr/>
            </p:nvSpPr>
            <p:spPr>
              <a:xfrm rot="588520">
                <a:off x="6700342" y="3090636"/>
                <a:ext cx="15565" cy="1621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72" extrusionOk="0">
                    <a:moveTo>
                      <a:pt x="1" y="1"/>
                    </a:moveTo>
                    <a:cubicBezTo>
                      <a:pt x="1" y="183"/>
                      <a:pt x="23" y="366"/>
                      <a:pt x="46" y="548"/>
                    </a:cubicBezTo>
                    <a:cubicBezTo>
                      <a:pt x="160" y="548"/>
                      <a:pt x="252" y="571"/>
                      <a:pt x="366" y="571"/>
                    </a:cubicBezTo>
                    <a:cubicBezTo>
                      <a:pt x="548" y="69"/>
                      <a:pt x="548" y="4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3364;p55"/>
              <p:cNvSpPr/>
              <p:nvPr/>
            </p:nvSpPr>
            <p:spPr>
              <a:xfrm rot="588520">
                <a:off x="6620620" y="3125371"/>
                <a:ext cx="15537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3" extrusionOk="0">
                    <a:moveTo>
                      <a:pt x="321" y="0"/>
                    </a:moveTo>
                    <a:cubicBezTo>
                      <a:pt x="306" y="0"/>
                      <a:pt x="290" y="1"/>
                      <a:pt x="274" y="4"/>
                    </a:cubicBezTo>
                    <a:cubicBezTo>
                      <a:pt x="69" y="26"/>
                      <a:pt x="0" y="209"/>
                      <a:pt x="0" y="392"/>
                    </a:cubicBezTo>
                    <a:cubicBezTo>
                      <a:pt x="0" y="506"/>
                      <a:pt x="23" y="643"/>
                      <a:pt x="183" y="643"/>
                    </a:cubicBezTo>
                    <a:cubicBezTo>
                      <a:pt x="434" y="643"/>
                      <a:pt x="548" y="483"/>
                      <a:pt x="548" y="255"/>
                    </a:cubicBezTo>
                    <a:cubicBezTo>
                      <a:pt x="548" y="91"/>
                      <a:pt x="456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3365;p55"/>
              <p:cNvSpPr/>
              <p:nvPr/>
            </p:nvSpPr>
            <p:spPr>
              <a:xfrm rot="588520">
                <a:off x="6604390" y="3077563"/>
                <a:ext cx="12333" cy="1244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9" extrusionOk="0">
                    <a:moveTo>
                      <a:pt x="225" y="1"/>
                    </a:moveTo>
                    <a:cubicBezTo>
                      <a:pt x="211" y="1"/>
                      <a:pt x="198" y="2"/>
                      <a:pt x="183" y="4"/>
                    </a:cubicBezTo>
                    <a:cubicBezTo>
                      <a:pt x="69" y="50"/>
                      <a:pt x="1" y="164"/>
                      <a:pt x="24" y="301"/>
                    </a:cubicBezTo>
                    <a:cubicBezTo>
                      <a:pt x="46" y="393"/>
                      <a:pt x="138" y="438"/>
                      <a:pt x="229" y="438"/>
                    </a:cubicBezTo>
                    <a:cubicBezTo>
                      <a:pt x="366" y="438"/>
                      <a:pt x="434" y="347"/>
                      <a:pt x="434" y="187"/>
                    </a:cubicBezTo>
                    <a:cubicBezTo>
                      <a:pt x="414" y="85"/>
                      <a:pt x="339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3366;p55"/>
              <p:cNvSpPr/>
              <p:nvPr/>
            </p:nvSpPr>
            <p:spPr>
              <a:xfrm rot="588520">
                <a:off x="7330673" y="3161899"/>
                <a:ext cx="24609" cy="2021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13" extrusionOk="0">
                    <a:moveTo>
                      <a:pt x="313" y="0"/>
                    </a:moveTo>
                    <a:cubicBezTo>
                      <a:pt x="183" y="0"/>
                      <a:pt x="76" y="64"/>
                      <a:pt x="23" y="222"/>
                    </a:cubicBezTo>
                    <a:cubicBezTo>
                      <a:pt x="1" y="405"/>
                      <a:pt x="69" y="564"/>
                      <a:pt x="229" y="679"/>
                    </a:cubicBezTo>
                    <a:cubicBezTo>
                      <a:pt x="274" y="701"/>
                      <a:pt x="314" y="713"/>
                      <a:pt x="354" y="713"/>
                    </a:cubicBezTo>
                    <a:cubicBezTo>
                      <a:pt x="394" y="713"/>
                      <a:pt x="434" y="701"/>
                      <a:pt x="480" y="679"/>
                    </a:cubicBezTo>
                    <a:cubicBezTo>
                      <a:pt x="708" y="633"/>
                      <a:pt x="845" y="519"/>
                      <a:pt x="868" y="268"/>
                    </a:cubicBezTo>
                    <a:cubicBezTo>
                      <a:pt x="754" y="154"/>
                      <a:pt x="594" y="62"/>
                      <a:pt x="434" y="17"/>
                    </a:cubicBezTo>
                    <a:cubicBezTo>
                      <a:pt x="392" y="6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3367;p55"/>
              <p:cNvSpPr/>
              <p:nvPr/>
            </p:nvSpPr>
            <p:spPr>
              <a:xfrm rot="588520">
                <a:off x="7332642" y="3232143"/>
                <a:ext cx="15565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366" y="1"/>
                    </a:moveTo>
                    <a:cubicBezTo>
                      <a:pt x="206" y="92"/>
                      <a:pt x="1" y="161"/>
                      <a:pt x="69" y="389"/>
                    </a:cubicBezTo>
                    <a:cubicBezTo>
                      <a:pt x="111" y="528"/>
                      <a:pt x="212" y="548"/>
                      <a:pt x="320" y="548"/>
                    </a:cubicBezTo>
                    <a:cubicBezTo>
                      <a:pt x="366" y="548"/>
                      <a:pt x="414" y="545"/>
                      <a:pt x="458" y="545"/>
                    </a:cubicBezTo>
                    <a:cubicBezTo>
                      <a:pt x="482" y="545"/>
                      <a:pt x="504" y="546"/>
                      <a:pt x="526" y="549"/>
                    </a:cubicBezTo>
                    <a:cubicBezTo>
                      <a:pt x="549" y="343"/>
                      <a:pt x="435" y="184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3368;p55"/>
              <p:cNvSpPr/>
              <p:nvPr/>
            </p:nvSpPr>
            <p:spPr>
              <a:xfrm rot="588520">
                <a:off x="7209564" y="3122910"/>
                <a:ext cx="17493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05" extrusionOk="0">
                    <a:moveTo>
                      <a:pt x="161" y="1"/>
                    </a:moveTo>
                    <a:cubicBezTo>
                      <a:pt x="74" y="1"/>
                      <a:pt x="11" y="75"/>
                      <a:pt x="1" y="325"/>
                    </a:cubicBezTo>
                    <a:cubicBezTo>
                      <a:pt x="69" y="393"/>
                      <a:pt x="115" y="439"/>
                      <a:pt x="183" y="508"/>
                    </a:cubicBezTo>
                    <a:cubicBezTo>
                      <a:pt x="239" y="577"/>
                      <a:pt x="304" y="605"/>
                      <a:pt x="371" y="605"/>
                    </a:cubicBezTo>
                    <a:cubicBezTo>
                      <a:pt x="414" y="605"/>
                      <a:pt x="459" y="594"/>
                      <a:pt x="503" y="576"/>
                    </a:cubicBezTo>
                    <a:cubicBezTo>
                      <a:pt x="571" y="553"/>
                      <a:pt x="617" y="485"/>
                      <a:pt x="617" y="393"/>
                    </a:cubicBezTo>
                    <a:cubicBezTo>
                      <a:pt x="594" y="371"/>
                      <a:pt x="571" y="348"/>
                      <a:pt x="526" y="325"/>
                    </a:cubicBezTo>
                    <a:cubicBezTo>
                      <a:pt x="526" y="256"/>
                      <a:pt x="526" y="211"/>
                      <a:pt x="526" y="142"/>
                    </a:cubicBezTo>
                    <a:cubicBezTo>
                      <a:pt x="402" y="105"/>
                      <a:pt x="264" y="1"/>
                      <a:pt x="1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3369;p55"/>
              <p:cNvSpPr/>
              <p:nvPr/>
            </p:nvSpPr>
            <p:spPr>
              <a:xfrm rot="588520">
                <a:off x="7154053" y="3224032"/>
                <a:ext cx="25262" cy="2466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584" y="0"/>
                    </a:moveTo>
                    <a:cubicBezTo>
                      <a:pt x="414" y="0"/>
                      <a:pt x="219" y="150"/>
                      <a:pt x="46" y="177"/>
                    </a:cubicBezTo>
                    <a:cubicBezTo>
                      <a:pt x="1" y="428"/>
                      <a:pt x="183" y="633"/>
                      <a:pt x="206" y="862"/>
                    </a:cubicBezTo>
                    <a:cubicBezTo>
                      <a:pt x="237" y="867"/>
                      <a:pt x="266" y="869"/>
                      <a:pt x="294" y="869"/>
                    </a:cubicBezTo>
                    <a:cubicBezTo>
                      <a:pt x="628" y="869"/>
                      <a:pt x="701" y="505"/>
                      <a:pt x="891" y="337"/>
                    </a:cubicBezTo>
                    <a:cubicBezTo>
                      <a:pt x="814" y="78"/>
                      <a:pt x="706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3370;p55"/>
              <p:cNvSpPr/>
              <p:nvPr/>
            </p:nvSpPr>
            <p:spPr>
              <a:xfrm rot="588520">
                <a:off x="7168004" y="3178668"/>
                <a:ext cx="10150" cy="8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05" extrusionOk="0">
                    <a:moveTo>
                      <a:pt x="162" y="1"/>
                    </a:moveTo>
                    <a:cubicBezTo>
                      <a:pt x="1" y="1"/>
                      <a:pt x="36" y="180"/>
                      <a:pt x="15" y="304"/>
                    </a:cubicBezTo>
                    <a:lnTo>
                      <a:pt x="221" y="304"/>
                    </a:lnTo>
                    <a:cubicBezTo>
                      <a:pt x="243" y="213"/>
                      <a:pt x="358" y="53"/>
                      <a:pt x="221" y="7"/>
                    </a:cubicBezTo>
                    <a:cubicBezTo>
                      <a:pt x="199" y="3"/>
                      <a:pt x="179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3371;p55"/>
              <p:cNvSpPr/>
              <p:nvPr/>
            </p:nvSpPr>
            <p:spPr>
              <a:xfrm rot="588520">
                <a:off x="7263425" y="3216677"/>
                <a:ext cx="26991" cy="277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79" extrusionOk="0">
                    <a:moveTo>
                      <a:pt x="617" y="0"/>
                    </a:moveTo>
                    <a:cubicBezTo>
                      <a:pt x="24" y="183"/>
                      <a:pt x="1" y="206"/>
                      <a:pt x="275" y="890"/>
                    </a:cubicBezTo>
                    <a:cubicBezTo>
                      <a:pt x="429" y="950"/>
                      <a:pt x="553" y="978"/>
                      <a:pt x="647" y="978"/>
                    </a:cubicBezTo>
                    <a:cubicBezTo>
                      <a:pt x="916" y="978"/>
                      <a:pt x="952" y="748"/>
                      <a:pt x="800" y="343"/>
                    </a:cubicBezTo>
                    <a:cubicBezTo>
                      <a:pt x="686" y="251"/>
                      <a:pt x="640" y="137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3372;p55"/>
              <p:cNvSpPr/>
              <p:nvPr/>
            </p:nvSpPr>
            <p:spPr>
              <a:xfrm rot="588520">
                <a:off x="7207070" y="3186061"/>
                <a:ext cx="24609" cy="1913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75" extrusionOk="0">
                    <a:moveTo>
                      <a:pt x="261" y="1"/>
                    </a:moveTo>
                    <a:cubicBezTo>
                      <a:pt x="189" y="1"/>
                      <a:pt x="118" y="38"/>
                      <a:pt x="46" y="146"/>
                    </a:cubicBezTo>
                    <a:cubicBezTo>
                      <a:pt x="0" y="214"/>
                      <a:pt x="0" y="260"/>
                      <a:pt x="46" y="328"/>
                    </a:cubicBezTo>
                    <a:cubicBezTo>
                      <a:pt x="46" y="374"/>
                      <a:pt x="69" y="442"/>
                      <a:pt x="69" y="488"/>
                    </a:cubicBezTo>
                    <a:cubicBezTo>
                      <a:pt x="205" y="556"/>
                      <a:pt x="340" y="674"/>
                      <a:pt x="485" y="674"/>
                    </a:cubicBezTo>
                    <a:cubicBezTo>
                      <a:pt x="536" y="674"/>
                      <a:pt x="587" y="660"/>
                      <a:pt x="639" y="625"/>
                    </a:cubicBezTo>
                    <a:cubicBezTo>
                      <a:pt x="868" y="465"/>
                      <a:pt x="639" y="305"/>
                      <a:pt x="594" y="146"/>
                    </a:cubicBezTo>
                    <a:cubicBezTo>
                      <a:pt x="483" y="90"/>
                      <a:pt x="372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3373;p55"/>
              <p:cNvSpPr/>
              <p:nvPr/>
            </p:nvSpPr>
            <p:spPr>
              <a:xfrm rot="588520">
                <a:off x="7250987" y="3145173"/>
                <a:ext cx="23334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40" extrusionOk="0">
                    <a:moveTo>
                      <a:pt x="92" y="1"/>
                    </a:moveTo>
                    <a:cubicBezTo>
                      <a:pt x="23" y="46"/>
                      <a:pt x="1" y="92"/>
                      <a:pt x="1" y="160"/>
                    </a:cubicBezTo>
                    <a:cubicBezTo>
                      <a:pt x="46" y="274"/>
                      <a:pt x="69" y="389"/>
                      <a:pt x="92" y="526"/>
                    </a:cubicBezTo>
                    <a:cubicBezTo>
                      <a:pt x="274" y="548"/>
                      <a:pt x="434" y="594"/>
                      <a:pt x="617" y="640"/>
                    </a:cubicBezTo>
                    <a:cubicBezTo>
                      <a:pt x="822" y="115"/>
                      <a:pt x="480" y="46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3374;p55"/>
              <p:cNvSpPr/>
              <p:nvPr/>
            </p:nvSpPr>
            <p:spPr>
              <a:xfrm rot="588520">
                <a:off x="7228882" y="3248911"/>
                <a:ext cx="11681" cy="1207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26" extrusionOk="0">
                    <a:moveTo>
                      <a:pt x="186" y="0"/>
                    </a:moveTo>
                    <a:cubicBezTo>
                      <a:pt x="163" y="0"/>
                      <a:pt x="139" y="5"/>
                      <a:pt x="115" y="15"/>
                    </a:cubicBezTo>
                    <a:cubicBezTo>
                      <a:pt x="1" y="83"/>
                      <a:pt x="24" y="220"/>
                      <a:pt x="92" y="311"/>
                    </a:cubicBezTo>
                    <a:cubicBezTo>
                      <a:pt x="156" y="418"/>
                      <a:pt x="280" y="405"/>
                      <a:pt x="389" y="421"/>
                    </a:cubicBezTo>
                    <a:lnTo>
                      <a:pt x="389" y="421"/>
                    </a:lnTo>
                    <a:cubicBezTo>
                      <a:pt x="389" y="331"/>
                      <a:pt x="411" y="242"/>
                      <a:pt x="389" y="174"/>
                    </a:cubicBezTo>
                    <a:cubicBezTo>
                      <a:pt x="353" y="66"/>
                      <a:pt x="274" y="0"/>
                      <a:pt x="186" y="0"/>
                    </a:cubicBezTo>
                    <a:close/>
                    <a:moveTo>
                      <a:pt x="389" y="421"/>
                    </a:moveTo>
                    <a:cubicBezTo>
                      <a:pt x="389" y="423"/>
                      <a:pt x="389" y="424"/>
                      <a:pt x="389" y="425"/>
                    </a:cubicBezTo>
                    <a:lnTo>
                      <a:pt x="412" y="425"/>
                    </a:lnTo>
                    <a:cubicBezTo>
                      <a:pt x="404" y="424"/>
                      <a:pt x="397" y="423"/>
                      <a:pt x="389" y="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3375;p55"/>
            <p:cNvSpPr/>
            <p:nvPr/>
          </p:nvSpPr>
          <p:spPr>
            <a:xfrm rot="588520">
              <a:off x="7250382" y="3143343"/>
              <a:ext cx="4536" cy="456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160" y="1"/>
                  </a:moveTo>
                  <a:lnTo>
                    <a:pt x="160" y="1"/>
                  </a:lnTo>
                  <a:cubicBezTo>
                    <a:pt x="69" y="23"/>
                    <a:pt x="0" y="69"/>
                    <a:pt x="69" y="160"/>
                  </a:cubicBezTo>
                  <a:cubicBezTo>
                    <a:pt x="91" y="115"/>
                    <a:pt x="137" y="69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9" name="Rounded Rectangle 288"/>
          <p:cNvSpPr/>
          <p:nvPr/>
        </p:nvSpPr>
        <p:spPr>
          <a:xfrm>
            <a:off x="965817" y="477986"/>
            <a:ext cx="6095577" cy="78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ô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chữ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dưới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.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256" y="28291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4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98807" y="1562844"/>
                <a:ext cx="788999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7" y="1562844"/>
                <a:ext cx="788999" cy="1027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Rectangle 290"/>
              <p:cNvSpPr/>
              <p:nvPr/>
            </p:nvSpPr>
            <p:spPr>
              <a:xfrm>
                <a:off x="2443811" y="1562844"/>
                <a:ext cx="780644" cy="10175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1" name="Rectangle 2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11" y="1562844"/>
                <a:ext cx="780644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3286940" y="1562843"/>
                <a:ext cx="835007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40" y="1562843"/>
                <a:ext cx="835007" cy="102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Rectangle 292"/>
              <p:cNvSpPr/>
              <p:nvPr/>
            </p:nvSpPr>
            <p:spPr>
              <a:xfrm>
                <a:off x="5063829" y="1562844"/>
                <a:ext cx="788999" cy="101252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3" name="Rectangle 2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29" y="1562844"/>
                <a:ext cx="788999" cy="1012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5908833" y="1562844"/>
                <a:ext cx="713204" cy="10157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833" y="1562844"/>
                <a:ext cx="713204" cy="1015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Rectangle 294"/>
              <p:cNvSpPr/>
              <p:nvPr/>
            </p:nvSpPr>
            <p:spPr>
              <a:xfrm>
                <a:off x="6684522" y="1562843"/>
                <a:ext cx="788999" cy="101431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" name="Rectangle 2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22" y="1562843"/>
                <a:ext cx="788999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98807" y="2634560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2450991" y="2634560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332948" y="2634560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011341" y="2634560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63525" y="2634560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745482" y="2634560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ed Rectangle 300"/>
          <p:cNvSpPr/>
          <p:nvPr/>
        </p:nvSpPr>
        <p:spPr>
          <a:xfrm>
            <a:off x="437358" y="3315430"/>
            <a:ext cx="6095577" cy="785815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5442" y="4088572"/>
                <a:ext cx="1522789" cy="10277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42" y="4088572"/>
                <a:ext cx="1522789" cy="10277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Rectangle 301"/>
              <p:cNvSpPr/>
              <p:nvPr/>
            </p:nvSpPr>
            <p:spPr>
              <a:xfrm>
                <a:off x="5144519" y="4155289"/>
                <a:ext cx="1522789" cy="10177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2" name="Rectangle 3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19" y="4155289"/>
                <a:ext cx="1522789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Rectangle 302"/>
              <p:cNvSpPr/>
              <p:nvPr/>
            </p:nvSpPr>
            <p:spPr>
              <a:xfrm>
                <a:off x="8927113" y="4109596"/>
                <a:ext cx="1522789" cy="10177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3" name="Rectangle 3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13" y="4109596"/>
                <a:ext cx="1522789" cy="1017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33715" y="4223207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4204746" y="4263604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8015266" y="4244230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Rectangle 305"/>
              <p:cNvSpPr/>
              <p:nvPr/>
            </p:nvSpPr>
            <p:spPr>
              <a:xfrm>
                <a:off x="1359659" y="5391500"/>
                <a:ext cx="2747099" cy="10277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6" name="Rectangle 3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59" y="5391500"/>
                <a:ext cx="2747099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Rectangle 306"/>
              <p:cNvSpPr/>
              <p:nvPr/>
            </p:nvSpPr>
            <p:spPr>
              <a:xfrm>
                <a:off x="5144519" y="5386498"/>
                <a:ext cx="2747099" cy="10243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7" name="Rectangle 3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19" y="5386498"/>
                <a:ext cx="2747099" cy="10243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Rectangle 307"/>
              <p:cNvSpPr/>
              <p:nvPr/>
            </p:nvSpPr>
            <p:spPr>
              <a:xfrm>
                <a:off x="8927113" y="5391500"/>
                <a:ext cx="2747099" cy="10143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8" name="Rectangle 3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13" y="5391500"/>
                <a:ext cx="2747099" cy="10143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" name="Oval 308"/>
          <p:cNvSpPr/>
          <p:nvPr/>
        </p:nvSpPr>
        <p:spPr>
          <a:xfrm>
            <a:off x="457932" y="5526135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4228192" y="5545508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Ổ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8015266" y="5526134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135" y="1286148"/>
            <a:ext cx="3210725" cy="1986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38" y="3275635"/>
            <a:ext cx="372497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ounded Rectangle 288"/>
          <p:cNvSpPr/>
          <p:nvPr/>
        </p:nvSpPr>
        <p:spPr>
          <a:xfrm>
            <a:off x="965817" y="477986"/>
            <a:ext cx="6095577" cy="78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ô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chữ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dưới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.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256" y="28291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4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7544" y="1957409"/>
                <a:ext cx="1522789" cy="10277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44" y="1957409"/>
                <a:ext cx="1522789" cy="1027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Rectangle 301"/>
              <p:cNvSpPr/>
              <p:nvPr/>
            </p:nvSpPr>
            <p:spPr>
              <a:xfrm>
                <a:off x="1905590" y="3404907"/>
                <a:ext cx="1522789" cy="10177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2" name="Rectangle 3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590" y="3404907"/>
                <a:ext cx="1522789" cy="1017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Rectangle 302"/>
              <p:cNvSpPr/>
              <p:nvPr/>
            </p:nvSpPr>
            <p:spPr>
              <a:xfrm>
                <a:off x="1911696" y="4860323"/>
                <a:ext cx="1522789" cy="10177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3" name="Rectangle 3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96" y="4860323"/>
                <a:ext cx="1522789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65817" y="2092044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965817" y="3513222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999849" y="4994957"/>
            <a:ext cx="832445" cy="8071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246" y="630704"/>
            <a:ext cx="3210725" cy="1986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Rectangle 311"/>
              <p:cNvSpPr/>
              <p:nvPr/>
            </p:nvSpPr>
            <p:spPr>
              <a:xfrm>
                <a:off x="3459615" y="1957409"/>
                <a:ext cx="3992375" cy="10277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2" name="Rectangle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615" y="1957409"/>
                <a:ext cx="3992375" cy="1027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Rectangle 312"/>
              <p:cNvSpPr/>
              <p:nvPr/>
            </p:nvSpPr>
            <p:spPr>
              <a:xfrm>
                <a:off x="3459614" y="3389537"/>
                <a:ext cx="3992375" cy="10277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3" name="Rectangle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614" y="3389537"/>
                <a:ext cx="3992375" cy="1027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Rectangle 313"/>
              <p:cNvSpPr/>
              <p:nvPr/>
            </p:nvSpPr>
            <p:spPr>
              <a:xfrm>
                <a:off x="3445624" y="4855321"/>
                <a:ext cx="3212931" cy="10277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4" name="Rectangle 3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24" y="4855321"/>
                <a:ext cx="3212931" cy="10277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Rectangle 314"/>
              <p:cNvSpPr/>
              <p:nvPr/>
            </p:nvSpPr>
            <p:spPr>
              <a:xfrm>
                <a:off x="8381647" y="2666728"/>
                <a:ext cx="788999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5" name="Rectangle 3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647" y="2666728"/>
                <a:ext cx="788999" cy="1027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Rectangle 315"/>
              <p:cNvSpPr/>
              <p:nvPr/>
            </p:nvSpPr>
            <p:spPr>
              <a:xfrm>
                <a:off x="9226651" y="2666728"/>
                <a:ext cx="780644" cy="10175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6" name="Rectangle 3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51" y="2666728"/>
                <a:ext cx="780644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Rectangle 316"/>
              <p:cNvSpPr/>
              <p:nvPr/>
            </p:nvSpPr>
            <p:spPr>
              <a:xfrm>
                <a:off x="10069780" y="2666727"/>
                <a:ext cx="835007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7" name="Rectangle 3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780" y="2666727"/>
                <a:ext cx="835007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Rectangle 317"/>
              <p:cNvSpPr/>
              <p:nvPr/>
            </p:nvSpPr>
            <p:spPr>
              <a:xfrm>
                <a:off x="8434135" y="4654812"/>
                <a:ext cx="788999" cy="101252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8" name="Rectangle 3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35" y="4654812"/>
                <a:ext cx="788999" cy="10125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Rectangle 318"/>
              <p:cNvSpPr/>
              <p:nvPr/>
            </p:nvSpPr>
            <p:spPr>
              <a:xfrm>
                <a:off x="9279139" y="4654812"/>
                <a:ext cx="713204" cy="10157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9" name="Rectangle 3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39" y="4654812"/>
                <a:ext cx="713204" cy="10157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Rectangle 319"/>
              <p:cNvSpPr/>
              <p:nvPr/>
            </p:nvSpPr>
            <p:spPr>
              <a:xfrm>
                <a:off x="10054828" y="4654811"/>
                <a:ext cx="788999" cy="101431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0" name="Rectangle 3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828" y="4654811"/>
                <a:ext cx="788999" cy="10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1" name="Rectangle 320"/>
          <p:cNvSpPr/>
          <p:nvPr/>
        </p:nvSpPr>
        <p:spPr>
          <a:xfrm>
            <a:off x="8381647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9233831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10115788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381647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9233831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10115788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2384" y="3782315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9156865" y="5739621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8347944" y="3803929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2" grpId="0" animBg="1"/>
      <p:bldP spid="303" grpId="0" animBg="1"/>
      <p:bldP spid="6" grpId="0" animBg="1"/>
      <p:bldP spid="304" grpId="0" animBg="1"/>
      <p:bldP spid="305" grpId="0" animBg="1"/>
      <p:bldP spid="312" grpId="0"/>
      <p:bldP spid="313" grpId="0"/>
      <p:bldP spid="314" grpId="0"/>
      <p:bldP spid="8" grpId="0"/>
      <p:bldP spid="327" grpId="0"/>
      <p:bldP spid="3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ounded Rectangle 288"/>
          <p:cNvSpPr/>
          <p:nvPr/>
        </p:nvSpPr>
        <p:spPr>
          <a:xfrm>
            <a:off x="965817" y="477986"/>
            <a:ext cx="6095577" cy="78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Giải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ô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chữ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dưới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.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256" y="28291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4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246" y="630704"/>
            <a:ext cx="3210725" cy="1986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67544" y="1904074"/>
                <a:ext cx="2747099" cy="10277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44" y="1904074"/>
                <a:ext cx="2747099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67544" y="3422598"/>
                <a:ext cx="2747099" cy="10243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44" y="3422598"/>
                <a:ext cx="2747099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67544" y="4951534"/>
                <a:ext cx="2747099" cy="10143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44" y="4951534"/>
                <a:ext cx="2747099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65817" y="2086708"/>
            <a:ext cx="832445" cy="7111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1217" y="3629607"/>
            <a:ext cx="832445" cy="7111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Ổ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5697" y="5134167"/>
            <a:ext cx="832445" cy="7111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83925" y="1904073"/>
                <a:ext cx="1209177" cy="10277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925" y="1904073"/>
                <a:ext cx="1209177" cy="1027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5082" y="3419200"/>
                <a:ext cx="1209177" cy="10143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82" y="3419200"/>
                <a:ext cx="1209177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14643" y="4937724"/>
                <a:ext cx="2233881" cy="10143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43" y="4937724"/>
                <a:ext cx="2233881" cy="101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1647" y="2666728"/>
                <a:ext cx="788999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647" y="2666728"/>
                <a:ext cx="788999" cy="1027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226651" y="2666728"/>
                <a:ext cx="780644" cy="10175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51" y="2666728"/>
                <a:ext cx="780644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069780" y="2666727"/>
                <a:ext cx="835007" cy="102771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780" y="2666727"/>
                <a:ext cx="835007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434135" y="4654812"/>
                <a:ext cx="788999" cy="101252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35" y="4654812"/>
                <a:ext cx="788999" cy="10125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279139" y="4654812"/>
                <a:ext cx="713204" cy="10157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39" y="4654812"/>
                <a:ext cx="713204" cy="10157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054828" y="4654811"/>
                <a:ext cx="788999" cy="101431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828" y="4654811"/>
                <a:ext cx="788999" cy="10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381647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233831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115788" y="3738444"/>
            <a:ext cx="788999" cy="67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81647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33831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15788" y="5726528"/>
            <a:ext cx="788999" cy="6725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142384" y="3782315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56865" y="5739621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47944" y="3803929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54065" y="3777725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69309" y="5735031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21954" y="5735031"/>
            <a:ext cx="9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456199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223</Words>
  <Application>Microsoft Office PowerPoint</Application>
  <PresentationFormat>Widescreen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Calibri Light</vt:lpstr>
      <vt:lpstr>Cambria</vt:lpstr>
      <vt:lpstr>SVN-SAF</vt:lpstr>
      <vt:lpstr>Calibri</vt:lpstr>
      <vt:lpstr>#9Slide07 SVNDessert Menu Scrip</vt:lpstr>
      <vt:lpstr>Arial</vt:lpstr>
      <vt:lpstr>Cambria Math</vt:lpstr>
      <vt:lpstr>Caveat Brush</vt:lpstr>
      <vt:lpstr>#9Slide05 Garris</vt:lpstr>
      <vt:lpstr>Office Theme</vt:lpstr>
      <vt:lpstr>Kawaii Bubble Tea Bran MK Plan by Slidesgo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Mi-li-lít</dc:title>
  <dc:creator>Nguyễn Thị Hồng Linh</dc:creator>
  <cp:lastModifiedBy>SKY</cp:lastModifiedBy>
  <cp:revision>29</cp:revision>
  <dcterms:created xsi:type="dcterms:W3CDTF">2022-11-01T02:37:06Z</dcterms:created>
  <dcterms:modified xsi:type="dcterms:W3CDTF">2024-04-08T02:32:19Z</dcterms:modified>
</cp:coreProperties>
</file>