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0D5B-652C-4379-A2FC-1AE7AFD5BA1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2A01-3368-4F46-B945-5EA79EC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1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2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9E23-DA67-4EEA-B355-CA036E7BDD6F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9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796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xmlns="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xmlns="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xmlns="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xmlns="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xmlns="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xmlns="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3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về một nỗi tháng giêng,</a:t>
            </a: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cú nằm nghiêng thở dài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xmlns="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xmlns="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xmlns="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xmlns="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xmlns="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xmlns="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xmlns="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xmlns="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</a:t>
            </a:r>
            <a:r>
              <a:rPr lang="vi-VN" sz="3200"/>
              <a:t>Biết </a:t>
            </a:r>
            <a:r>
              <a:rPr lang="en-US" sz="3200" smtClean="0"/>
              <a:t>động từ </a:t>
            </a:r>
            <a:r>
              <a:rPr lang="vi-VN" sz="3200" smtClean="0"/>
              <a:t>là </a:t>
            </a:r>
            <a:r>
              <a:rPr lang="vi-VN" sz="3200" dirty="0"/>
              <a:t>từ chỉ hoạt động, trạng thái của sự vật.</a:t>
            </a:r>
            <a:endParaRPr lang="en-US" sz="32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706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547</Words>
  <Application>Microsoft Office PowerPoint</Application>
  <PresentationFormat>Widescreen</PresentationFormat>
  <Paragraphs>84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Calibri Light</vt:lpstr>
      <vt:lpstr>Cambria</vt:lpstr>
      <vt:lpstr>Times New Roman</vt:lpstr>
      <vt:lpstr>UVF Connie</vt:lpstr>
      <vt:lpstr>字魂37号-波纹乖乖体</vt:lpstr>
      <vt:lpstr>小单纯体</vt:lpstr>
      <vt:lpstr>思源黑体 CN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SKY</cp:lastModifiedBy>
  <cp:revision>5</cp:revision>
  <dcterms:created xsi:type="dcterms:W3CDTF">2023-09-08T03:55:38Z</dcterms:created>
  <dcterms:modified xsi:type="dcterms:W3CDTF">2024-10-07T03:19:54Z</dcterms:modified>
</cp:coreProperties>
</file>