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8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2007577116" r:id="rId13"/>
    <p:sldId id="858" r:id="rId14"/>
    <p:sldId id="2007577107" r:id="rId15"/>
    <p:sldId id="2007577113" r:id="rId16"/>
    <p:sldId id="2007577114" r:id="rId17"/>
    <p:sldId id="1059" r:id="rId18"/>
    <p:sldId id="2007577115" r:id="rId19"/>
    <p:sldId id="1056" r:id="rId20"/>
    <p:sldId id="1068" r:id="rId21"/>
    <p:sldId id="2665" r:id="rId22"/>
    <p:sldId id="2007577108" r:id="rId23"/>
    <p:sldId id="2007577109" r:id="rId24"/>
    <p:sldId id="2007577111" r:id="rId25"/>
    <p:sldId id="2007577112" r:id="rId26"/>
    <p:sldId id="20075771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9" autoAdjust="0"/>
  </p:normalViewPr>
  <p:slideViewPr>
    <p:cSldViewPr snapToGrid="0">
      <p:cViewPr varScale="1">
        <p:scale>
          <a:sx n="79" d="100"/>
          <a:sy n="79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lập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chéo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KQ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để</a:t>
            </a:r>
            <a:r>
              <a:rPr lang="en-US" baseline="0" dirty="0"/>
              <a:t> 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Chiếu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baseline="0" dirty="0"/>
              <a:t> HS, HS TB-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endParaRPr lang="en-US" altLang="zh-CN" baseline="0" dirty="0"/>
          </a:p>
          <a:p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kéo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xuống</a:t>
            </a:r>
            <a:r>
              <a:rPr lang="en-US" altLang="zh-CN" baseline="0" dirty="0"/>
              <a:t> slide 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, TB -NX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6.wdp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5E4E5A-41C2-52AE-D216-0B6A4FA36881}"/>
              </a:ext>
            </a:extLst>
          </p:cNvPr>
          <p:cNvSpPr/>
          <p:nvPr/>
        </p:nvSpPr>
        <p:spPr>
          <a:xfrm>
            <a:off x="597166" y="623521"/>
            <a:ext cx="10532951" cy="5412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2"/>
          <a:srcRect l="1010" r="4236" b="54067"/>
          <a:stretch>
            <a:fillRect/>
          </a:stretch>
        </p:blipFill>
        <p:spPr>
          <a:xfrm flipV="1">
            <a:off x="-148140" y="4292002"/>
            <a:ext cx="12191365" cy="2633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FBA47-6D3C-75A2-DE4A-CD8107EB0D4D}"/>
              </a:ext>
            </a:extLst>
          </p:cNvPr>
          <p:cNvSpPr txBox="1"/>
          <p:nvPr/>
        </p:nvSpPr>
        <p:spPr>
          <a:xfrm>
            <a:off x="1478486" y="1450098"/>
            <a:ext cx="10532950" cy="4812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67" dirty="0"/>
              <a:t>- Thực hiện được phép cộng trừ nhân chia với số tự nhiên.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Tính nhẩm được các phép tính cộng tròn nghìn. 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Ghi nhớ và vận dụng được tính chất giao hoán, kết hợp, phân phối của các phép tính cộng và phép nhân.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Giải được bài toán thực tế liên quan tới tiền Việt Nam. </a:t>
            </a:r>
          </a:p>
          <a:p>
            <a:br>
              <a:rPr lang="vi-VN" sz="2667" dirty="0"/>
            </a:br>
            <a:endParaRPr lang="vi-VN" sz="2667" dirty="0"/>
          </a:p>
          <a:p>
            <a:pPr marL="457223" indent="-457223" algn="just">
              <a:lnSpc>
                <a:spcPct val="200000"/>
              </a:lnSpc>
              <a:buFontTx/>
              <a:buChar char="-"/>
            </a:pPr>
            <a:endParaRPr lang="vi-VN" sz="2667" dirty="0"/>
          </a:p>
        </p:txBody>
      </p:sp>
      <p:pic>
        <p:nvPicPr>
          <p:cNvPr id="12" name="Picture 11" descr="A cartoon characters holding up a sign&#10;&#10;Description automatically generated with medium confidence">
            <a:extLst>
              <a:ext uri="{FF2B5EF4-FFF2-40B4-BE49-F238E27FC236}">
                <a16:creationId xmlns:a16="http://schemas.microsoft.com/office/drawing/2014/main" id="{F620C4B7-962D-9EAB-159E-4C2DF13F7C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33" y="120290"/>
            <a:ext cx="2329732" cy="951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330A5-2AA6-9462-9740-4E9DF58BB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064" y="118934"/>
            <a:ext cx="4791871" cy="1072989"/>
          </a:xfrm>
          <a:prstGeom prst="rect">
            <a:avLst/>
          </a:prstGeom>
        </p:spPr>
      </p:pic>
      <p:pic>
        <p:nvPicPr>
          <p:cNvPr id="1028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E8D0423C-70EB-AC55-7AC6-4ED4806E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1464612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2E460977-C168-38A5-B90A-C51C65E9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" y="2076903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3025569-558D-2D0A-4627-0A29AB09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270846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C93202E0-D529-E84C-7DE7-8A740296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" y="393359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9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630255" y="662465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635</Words>
  <Application>Microsoft Office PowerPoint</Application>
  <PresentationFormat>Widescreen</PresentationFormat>
  <Paragraphs>113</Paragraphs>
  <Slides>24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SKY</cp:lastModifiedBy>
  <cp:revision>38</cp:revision>
  <dcterms:created xsi:type="dcterms:W3CDTF">2024-05-17T01:08:10Z</dcterms:created>
  <dcterms:modified xsi:type="dcterms:W3CDTF">2024-09-11T07:05:00Z</dcterms:modified>
</cp:coreProperties>
</file>