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58" r:id="rId4"/>
    <p:sldId id="267" r:id="rId5"/>
    <p:sldId id="285" r:id="rId6"/>
    <p:sldId id="286" r:id="rId7"/>
    <p:sldId id="287" r:id="rId8"/>
    <p:sldId id="273" r:id="rId9"/>
    <p:sldId id="288" r:id="rId10"/>
    <p:sldId id="289" r:id="rId11"/>
    <p:sldId id="266" r:id="rId12"/>
    <p:sldId id="276" r:id="rId13"/>
    <p:sldId id="290" r:id="rId14"/>
    <p:sldId id="277" r:id="rId15"/>
    <p:sldId id="291" r:id="rId16"/>
    <p:sldId id="292" r:id="rId17"/>
    <p:sldId id="280" r:id="rId18"/>
    <p:sldId id="293" r:id="rId19"/>
    <p:sldId id="270" r:id="rId20"/>
    <p:sldId id="294" r:id="rId21"/>
    <p:sldId id="279" r:id="rId22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思源黑体 CN Medium" panose="020B0604020202020204" charset="-128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iCiel Bambola" panose="02000000000000000000" pitchFamily="50" charset="0"/>
      <p:regular r:id="rId30"/>
    </p:embeddedFont>
    <p:embeddedFont>
      <p:font typeface="iCiel Ciaobella" pitchFamily="50" charset="0"/>
      <p:regular r:id="rId31"/>
    </p:embeddedFont>
    <p:embeddedFont>
      <p:font typeface="iCiel Hipsteria" panose="02000000000000000000" pitchFamily="2" charset="0"/>
      <p:regular r:id="rId32"/>
    </p:embeddedFont>
    <p:embeddedFont>
      <p:font typeface="UTM Amerika Sans" panose="02040603050506020204" pitchFamily="18" charset="0"/>
      <p:regular r:id="rId33"/>
    </p:embeddedFont>
    <p:embeddedFont>
      <p:font typeface="UTM Brushtip-C" panose="02040403050506020204" pitchFamily="18" charset="0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5B2E"/>
    <a:srgbClr val="7E4824"/>
    <a:srgbClr val="522611"/>
    <a:srgbClr val="7C6150"/>
    <a:srgbClr val="705B71"/>
    <a:srgbClr val="FAC631"/>
    <a:srgbClr val="3E1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9" y="48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35.svg"/><Relationship Id="rId2" Type="http://schemas.openxmlformats.org/officeDocument/2006/relationships/image" Target="../media/image3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23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24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64446" y="1774768"/>
            <a:ext cx="6926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Trả</a:t>
            </a:r>
            <a:r>
              <a:rPr lang="en-US" altLang="zh-CN" sz="6600" b="1" i="0" dirty="0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bài</a:t>
            </a:r>
            <a:r>
              <a:rPr lang="en-US" altLang="zh-CN" sz="6600" b="1" i="0" dirty="0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văn</a:t>
            </a:r>
            <a:r>
              <a:rPr lang="en-US" altLang="zh-CN" sz="6600" b="1" i="0" dirty="0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tả</a:t>
            </a:r>
            <a:r>
              <a:rPr lang="en-US" altLang="zh-CN" sz="6600" b="1" i="0" dirty="0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 con </a:t>
            </a:r>
            <a:r>
              <a:rPr lang="en-US" altLang="zh-CN" sz="6600" b="1" i="0" dirty="0" err="1">
                <a:solidFill>
                  <a:srgbClr val="A05B2E"/>
                </a:solidFill>
                <a:effectLst/>
                <a:latin typeface="iCiel Hipsteria" panose="02000000000000000000" pitchFamily="2" charset="0"/>
                <a:ea typeface="思源黑体 CN Bold" panose="020B0800000000000000" pitchFamily="34" charset="-122"/>
              </a:rPr>
              <a:t>vật</a:t>
            </a:r>
            <a:endParaRPr lang="zh-CN" altLang="en-US" sz="6600" b="1" i="0" dirty="0">
              <a:solidFill>
                <a:srgbClr val="A05B2E"/>
              </a:solidFill>
              <a:effectLst/>
              <a:latin typeface="iCiel Hipsteria" panose="02000000000000000000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41CA338-7E08-4EA2-893A-98AEFBC68BED}"/>
              </a:ext>
            </a:extLst>
          </p:cNvPr>
          <p:cNvSpPr txBox="1"/>
          <p:nvPr/>
        </p:nvSpPr>
        <p:spPr>
          <a:xfrm>
            <a:off x="4188689" y="3264392"/>
            <a:ext cx="148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A05B2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Trang 141</a:t>
            </a:r>
            <a:endParaRPr lang="zh-CN" altLang="en-US" sz="2000" dirty="0">
              <a:solidFill>
                <a:srgbClr val="A05B2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878006" y="868421"/>
            <a:ext cx="5508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i="0" dirty="0" err="1">
                <a:solidFill>
                  <a:srgbClr val="3E1B05"/>
                </a:solidFill>
                <a:effectLst/>
                <a:latin typeface="iCiel Bambola" panose="02000000000000000000" pitchFamily="50" charset="0"/>
                <a:ea typeface="思源黑体 CN Bold" panose="020B0800000000000000" pitchFamily="34" charset="-122"/>
              </a:rPr>
              <a:t>Tập</a:t>
            </a:r>
            <a:r>
              <a:rPr lang="en-US" altLang="zh-CN" sz="4400" i="0" dirty="0">
                <a:solidFill>
                  <a:srgbClr val="3E1B05"/>
                </a:solidFill>
                <a:effectLst/>
                <a:latin typeface="iCiel Bambola" panose="02000000000000000000" pitchFamily="50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i="0" dirty="0" err="1">
                <a:solidFill>
                  <a:srgbClr val="3E1B05"/>
                </a:solidFill>
                <a:effectLst/>
                <a:latin typeface="iCiel Bambola" panose="02000000000000000000" pitchFamily="50" charset="0"/>
                <a:ea typeface="思源黑体 CN Bold" panose="020B0800000000000000" pitchFamily="34" charset="-122"/>
              </a:rPr>
              <a:t>làm</a:t>
            </a:r>
            <a:r>
              <a:rPr lang="en-US" altLang="zh-CN" sz="4400" i="0" dirty="0">
                <a:solidFill>
                  <a:srgbClr val="3E1B05"/>
                </a:solidFill>
                <a:effectLst/>
                <a:latin typeface="iCiel Bambola" panose="02000000000000000000" pitchFamily="50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i="0" dirty="0" err="1">
                <a:solidFill>
                  <a:srgbClr val="3E1B05"/>
                </a:solidFill>
                <a:effectLst/>
                <a:latin typeface="iCiel Bambola" panose="02000000000000000000" pitchFamily="50" charset="0"/>
                <a:ea typeface="思源黑体 CN Bold" panose="020B0800000000000000" pitchFamily="34" charset="-122"/>
              </a:rPr>
              <a:t>văn</a:t>
            </a:r>
            <a:endParaRPr lang="zh-CN" altLang="en-US" sz="4400" i="0" dirty="0">
              <a:solidFill>
                <a:srgbClr val="3E1B05"/>
              </a:solidFill>
              <a:effectLst/>
              <a:latin typeface="iCiel Bambola" panose="02000000000000000000" pitchFamily="50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13010" y="2073353"/>
            <a:ext cx="6875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2.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Sửa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lỗi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bài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UTM Brushtip-C" panose="020404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06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" y="-1079501"/>
            <a:ext cx="6775903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062" y="3151800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218460" y="5534299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C7E634-CA5A-4CA2-A98F-DF0B748489C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5390" y="4084157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6F79E57-7C9B-46FE-90A9-78C6B680320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175143" y="5161753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9E876459-DC77-4B14-8AD2-9A9E1900FB7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4858">
            <a:off x="268225" y="1487755"/>
            <a:ext cx="1676865" cy="2931031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98D4F9B-ADBF-4831-91C0-0678CF415077}"/>
              </a:ext>
            </a:extLst>
          </p:cNvPr>
          <p:cNvSpPr txBox="1"/>
          <p:nvPr/>
        </p:nvSpPr>
        <p:spPr>
          <a:xfrm>
            <a:off x="6569780" y="0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chính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文本框 7">
            <a:extLst>
              <a:ext uri="{FF2B5EF4-FFF2-40B4-BE49-F238E27FC236}">
                <a16:creationId xmlns:a16="http://schemas.microsoft.com/office/drawing/2014/main" id="{C207507B-4C9B-4CFA-A30E-98E4F7210798}"/>
              </a:ext>
            </a:extLst>
          </p:cNvPr>
          <p:cNvSpPr txBox="1"/>
          <p:nvPr/>
        </p:nvSpPr>
        <p:spPr>
          <a:xfrm>
            <a:off x="5279138" y="1254567"/>
            <a:ext cx="15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8" name="文本框 7">
            <a:extLst>
              <a:ext uri="{FF2B5EF4-FFF2-40B4-BE49-F238E27FC236}">
                <a16:creationId xmlns:a16="http://schemas.microsoft.com/office/drawing/2014/main" id="{F4024A5D-83E5-49DF-B6C8-5AC5E86EF44C}"/>
              </a:ext>
            </a:extLst>
          </p:cNvPr>
          <p:cNvSpPr txBox="1"/>
          <p:nvPr/>
        </p:nvSpPr>
        <p:spPr>
          <a:xfrm>
            <a:off x="5440569" y="2097080"/>
            <a:ext cx="15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9" name="文本框 7">
            <a:extLst>
              <a:ext uri="{FF2B5EF4-FFF2-40B4-BE49-F238E27FC236}">
                <a16:creationId xmlns:a16="http://schemas.microsoft.com/office/drawing/2014/main" id="{6015F435-3224-4D4C-B6D6-F8DE4B75EFEE}"/>
              </a:ext>
            </a:extLst>
          </p:cNvPr>
          <p:cNvSpPr txBox="1"/>
          <p:nvPr/>
        </p:nvSpPr>
        <p:spPr>
          <a:xfrm>
            <a:off x="5644395" y="2919411"/>
            <a:ext cx="15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16CC972E-5B01-4F6A-8BEF-FB87F92E2847}"/>
              </a:ext>
            </a:extLst>
          </p:cNvPr>
          <p:cNvSpPr txBox="1"/>
          <p:nvPr/>
        </p:nvSpPr>
        <p:spPr>
          <a:xfrm>
            <a:off x="5846614" y="3684682"/>
            <a:ext cx="15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3C7E853D-297D-4604-BDBA-BC9B532BE9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224220" y="1254567"/>
            <a:ext cx="1112069" cy="606583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7347DA4-8791-42FF-BFAC-01E3539126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358180" y="2098373"/>
            <a:ext cx="1112069" cy="606583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71680BB4-EDB8-4EAF-B335-DF9308B539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80934" y="2942179"/>
            <a:ext cx="1112069" cy="606583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BC151198-C383-4627-AEE0-8B1F9179C2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667502" y="3785985"/>
            <a:ext cx="1112069" cy="606583"/>
          </a:xfrm>
          <a:prstGeom prst="rect">
            <a:avLst/>
          </a:prstGeom>
        </p:spPr>
      </p:pic>
      <p:sp>
        <p:nvSpPr>
          <p:cNvPr id="38" name="文本框 7">
            <a:extLst>
              <a:ext uri="{FF2B5EF4-FFF2-40B4-BE49-F238E27FC236}">
                <a16:creationId xmlns:a16="http://schemas.microsoft.com/office/drawing/2014/main" id="{F35E5130-2028-49E6-9A47-E75B5E53E457}"/>
              </a:ext>
            </a:extLst>
          </p:cNvPr>
          <p:cNvSpPr txBox="1"/>
          <p:nvPr/>
        </p:nvSpPr>
        <p:spPr>
          <a:xfrm>
            <a:off x="8548573" y="1254567"/>
            <a:ext cx="221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9" name="文本框 7">
            <a:extLst>
              <a:ext uri="{FF2B5EF4-FFF2-40B4-BE49-F238E27FC236}">
                <a16:creationId xmlns:a16="http://schemas.microsoft.com/office/drawing/2014/main" id="{D4C831D2-BF48-4B97-9A16-1E5C69B26477}"/>
              </a:ext>
            </a:extLst>
          </p:cNvPr>
          <p:cNvSpPr txBox="1"/>
          <p:nvPr/>
        </p:nvSpPr>
        <p:spPr>
          <a:xfrm>
            <a:off x="8808622" y="2077048"/>
            <a:ext cx="221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40" name="文本框 7">
            <a:extLst>
              <a:ext uri="{FF2B5EF4-FFF2-40B4-BE49-F238E27FC236}">
                <a16:creationId xmlns:a16="http://schemas.microsoft.com/office/drawing/2014/main" id="{14DFA9E9-CAD5-46E8-81DB-36F1326628C7}"/>
              </a:ext>
            </a:extLst>
          </p:cNvPr>
          <p:cNvSpPr txBox="1"/>
          <p:nvPr/>
        </p:nvSpPr>
        <p:spPr>
          <a:xfrm>
            <a:off x="9052956" y="2911579"/>
            <a:ext cx="221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41" name="文本框 7">
            <a:extLst>
              <a:ext uri="{FF2B5EF4-FFF2-40B4-BE49-F238E27FC236}">
                <a16:creationId xmlns:a16="http://schemas.microsoft.com/office/drawing/2014/main" id="{DF947470-6771-48AB-A263-5D18F1E9D53A}"/>
              </a:ext>
            </a:extLst>
          </p:cNvPr>
          <p:cNvSpPr txBox="1"/>
          <p:nvPr/>
        </p:nvSpPr>
        <p:spPr>
          <a:xfrm>
            <a:off x="9327765" y="3707497"/>
            <a:ext cx="221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0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  <p:bldP spid="28" grpId="0"/>
      <p:bldP spid="29" grpId="0"/>
      <p:bldP spid="30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" y="-1079501"/>
            <a:ext cx="6775903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C7E634-CA5A-4CA2-A98F-DF0B748489C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7775" y="4875737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6F79E57-7C9B-46FE-90A9-78C6B680320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9109506" y="4998421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B67EC6B-CED8-4EB6-9A45-D438FCBE15C6}"/>
              </a:ext>
            </a:extLst>
          </p:cNvPr>
          <p:cNvSpPr txBox="1"/>
          <p:nvPr/>
        </p:nvSpPr>
        <p:spPr>
          <a:xfrm>
            <a:off x="6569780" y="0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dùng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từ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5AE7A2E6-4497-4ECD-9B9B-8B8E4E34B764}"/>
              </a:ext>
            </a:extLst>
          </p:cNvPr>
          <p:cNvSpPr txBox="1"/>
          <p:nvPr/>
        </p:nvSpPr>
        <p:spPr>
          <a:xfrm>
            <a:off x="5476464" y="1252405"/>
            <a:ext cx="62234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Đuôi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thì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hơi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cụt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nhiều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lông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nó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luôn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gừ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gừ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lúc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đói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làm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lộ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hàm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răng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trắng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tinh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…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28BEBBF-6377-49EA-AD04-2D1BAD83B12E}"/>
              </a:ext>
            </a:extLst>
          </p:cNvPr>
          <p:cNvSpPr/>
          <p:nvPr/>
        </p:nvSpPr>
        <p:spPr>
          <a:xfrm>
            <a:off x="3517900" y="3339563"/>
            <a:ext cx="1819210" cy="97922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4AFBD6BF-B7A4-4BC4-86B2-4207971DF0DD}"/>
              </a:ext>
            </a:extLst>
          </p:cNvPr>
          <p:cNvSpPr txBox="1"/>
          <p:nvPr/>
        </p:nvSpPr>
        <p:spPr>
          <a:xfrm>
            <a:off x="5414626" y="3033600"/>
            <a:ext cx="62234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Đuôi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thì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hơi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ngắn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nhiều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lông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nó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luôn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gừ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gừ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mỗi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khi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cảm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thấy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đói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làm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lộ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hàm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răng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trắng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tinh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…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" y="-1079501"/>
            <a:ext cx="6775903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C7E634-CA5A-4CA2-A98F-DF0B748489C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23659" y="4986124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6F79E57-7C9B-46FE-90A9-78C6B680320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0537784" y="4913953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B67EC6B-CED8-4EB6-9A45-D438FCBE15C6}"/>
              </a:ext>
            </a:extLst>
          </p:cNvPr>
          <p:cNvSpPr txBox="1"/>
          <p:nvPr/>
        </p:nvSpPr>
        <p:spPr>
          <a:xfrm>
            <a:off x="6569780" y="0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đặt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câu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5AE7A2E6-4497-4ECD-9B9B-8B8E4E34B764}"/>
              </a:ext>
            </a:extLst>
          </p:cNvPr>
          <p:cNvSpPr txBox="1"/>
          <p:nvPr/>
        </p:nvSpPr>
        <p:spPr>
          <a:xfrm>
            <a:off x="5476464" y="1252405"/>
            <a:ext cx="62234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sẽ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thương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chăm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sóc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cẩn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thận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như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người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mình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28BEBBF-6377-49EA-AD04-2D1BAD83B12E}"/>
              </a:ext>
            </a:extLst>
          </p:cNvPr>
          <p:cNvSpPr/>
          <p:nvPr/>
        </p:nvSpPr>
        <p:spPr>
          <a:xfrm>
            <a:off x="3517900" y="3339563"/>
            <a:ext cx="1819210" cy="97922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4AFBD6BF-B7A4-4BC4-86B2-4207971DF0DD}"/>
              </a:ext>
            </a:extLst>
          </p:cNvPr>
          <p:cNvSpPr txBox="1"/>
          <p:nvPr/>
        </p:nvSpPr>
        <p:spPr>
          <a:xfrm>
            <a:off x="5414626" y="3033600"/>
            <a:ext cx="62234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sẽ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luôn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quý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chăm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sóc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thật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cẩn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thận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luôn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xem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chú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như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là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người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bạn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thân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thiết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nhất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mình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" y="-1079501"/>
            <a:ext cx="6775903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C7E634-CA5A-4CA2-A98F-DF0B748489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7903" y="4453686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6F79E57-7C9B-46FE-90A9-78C6B68032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174231" y="455624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0CFEF56-DCA3-41D2-9FCE-7D3F15D9E33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341" y="3064136"/>
            <a:ext cx="3703678" cy="37147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078927B0-E401-4DA9-857A-D0E830EF7F42}"/>
              </a:ext>
            </a:extLst>
          </p:cNvPr>
          <p:cNvSpPr txBox="1"/>
          <p:nvPr/>
        </p:nvSpPr>
        <p:spPr>
          <a:xfrm>
            <a:off x="5085184" y="0"/>
            <a:ext cx="5794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Tự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sửa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làm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endParaRPr lang="zh-CN" altLang="en-US" sz="5400" i="0" dirty="0">
              <a:solidFill>
                <a:srgbClr val="FF0000"/>
              </a:solidFill>
              <a:effectLst/>
              <a:latin typeface="UTM Amerika Sans" panose="02040603050506020204" pitchFamily="18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F1AB93E5-578D-4100-989B-CDA0D7586267}"/>
              </a:ext>
            </a:extLst>
          </p:cNvPr>
          <p:cNvSpPr txBox="1"/>
          <p:nvPr/>
        </p:nvSpPr>
        <p:spPr>
          <a:xfrm>
            <a:off x="5320644" y="2014711"/>
            <a:ext cx="6223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Trao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đổi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với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bạn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để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kiểm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sửa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7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13010" y="2073353"/>
            <a:ext cx="6875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3.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Tham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khảo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văn</a:t>
            </a:r>
            <a:r>
              <a:rPr lang="en-US" altLang="zh-CN" sz="60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 hay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UTM Brushtip-C" panose="020404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04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7A8371-BE95-4F4B-B100-FCCD391B4C37}"/>
              </a:ext>
            </a:extLst>
          </p:cNvPr>
          <p:cNvSpPr/>
          <p:nvPr/>
        </p:nvSpPr>
        <p:spPr>
          <a:xfrm>
            <a:off x="158620" y="214604"/>
            <a:ext cx="11896531" cy="6410131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xắn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dễ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sóc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trộm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quấn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dắt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ở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vuốt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tung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đuổi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Hai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khều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Miệng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vỡ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638FAA-A782-4BD4-A304-F69CAFD779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47" y="2990642"/>
            <a:ext cx="1788438" cy="37423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5C7AF38-7157-4AA1-BEEC-B64CAEB75280}"/>
              </a:ext>
            </a:extLst>
          </p:cNvPr>
          <p:cNvSpPr txBox="1"/>
          <p:nvPr/>
        </p:nvSpPr>
        <p:spPr>
          <a:xfrm>
            <a:off x="3265714" y="0"/>
            <a:ext cx="5635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Chia </a:t>
            </a:r>
            <a:r>
              <a:rPr lang="en-US" altLang="zh-CN" sz="5400" dirty="0" err="1">
                <a:solidFill>
                  <a:srgbClr val="FF0000"/>
                </a:solidFill>
                <a:latin typeface="UTM Amerika Sans" panose="02040603050506020204" pitchFamily="18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sẻ</a:t>
            </a:r>
            <a:endParaRPr lang="zh-CN" altLang="en-US" sz="5400" i="0" dirty="0">
              <a:solidFill>
                <a:srgbClr val="FF0000"/>
              </a:solidFill>
              <a:effectLst/>
              <a:latin typeface="UTM Amerika Sans" panose="02040603050506020204" pitchFamily="18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F19A2455-DB91-465E-9977-9920ED5D5BE8}"/>
              </a:ext>
            </a:extLst>
          </p:cNvPr>
          <p:cNvSpPr txBox="1"/>
          <p:nvPr/>
        </p:nvSpPr>
        <p:spPr>
          <a:xfrm>
            <a:off x="1497858" y="1359082"/>
            <a:ext cx="10056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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ấn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tượng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điều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nhất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altLang="zh-CN" sz="3500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lang="zh-CN" altLang="en-US" sz="3500" i="0" dirty="0">
              <a:solidFill>
                <a:srgbClr val="0070C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A59C65CE-493C-4E11-A586-F671A3D572F7}"/>
              </a:ext>
            </a:extLst>
          </p:cNvPr>
          <p:cNvSpPr txBox="1"/>
          <p:nvPr/>
        </p:nvSpPr>
        <p:spPr>
          <a:xfrm>
            <a:off x="1497858" y="2301715"/>
            <a:ext cx="10056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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điều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từ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viết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lang="zh-CN" altLang="en-US" sz="3500" i="0" dirty="0">
              <a:solidFill>
                <a:srgbClr val="0070C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3B2F4DAD-1525-4F7C-9328-26ECB148A683}"/>
              </a:ext>
            </a:extLst>
          </p:cNvPr>
          <p:cNvSpPr txBox="1"/>
          <p:nvPr/>
        </p:nvSpPr>
        <p:spPr>
          <a:xfrm>
            <a:off x="1497858" y="3243084"/>
            <a:ext cx="10056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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góp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để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viết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hay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hơn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lang="zh-CN" altLang="en-US" sz="3500" i="0" dirty="0">
              <a:solidFill>
                <a:srgbClr val="0070C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0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13010" y="2138670"/>
            <a:ext cx="6875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  <a:cs typeface="+mn-cs"/>
              </a:rPr>
              <a:t>4.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  <a:cs typeface="+mn-cs"/>
              </a:rPr>
              <a:t>Viết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  <a:cs typeface="+mn-cs"/>
              </a:rPr>
              <a:t>lại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  <a:cs typeface="+mn-cs"/>
              </a:rPr>
              <a:t>đoạn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  <a:cs typeface="+mn-cs"/>
              </a:rPr>
              <a:t>văn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UTM Brushtip-C" panose="020404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29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159710-98C0-4462-A556-B5819990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756401"/>
          </a:xfrm>
          <a:custGeom>
            <a:avLst/>
            <a:gdLst>
              <a:gd name="connsiteX0" fmla="*/ 0 w 12192000"/>
              <a:gd name="connsiteY0" fmla="*/ 0 h 6756401"/>
              <a:gd name="connsiteX1" fmla="*/ 3167170 w 12192000"/>
              <a:gd name="connsiteY1" fmla="*/ 0 h 6756401"/>
              <a:gd name="connsiteX2" fmla="*/ 3120571 w 12192000"/>
              <a:gd name="connsiteY2" fmla="*/ 885372 h 6756401"/>
              <a:gd name="connsiteX3" fmla="*/ 2757714 w 12192000"/>
              <a:gd name="connsiteY3" fmla="*/ 5558972 h 6756401"/>
              <a:gd name="connsiteX4" fmla="*/ 2989943 w 12192000"/>
              <a:gd name="connsiteY4" fmla="*/ 5907315 h 6756401"/>
              <a:gd name="connsiteX5" fmla="*/ 6125029 w 12192000"/>
              <a:gd name="connsiteY5" fmla="*/ 5646058 h 6756401"/>
              <a:gd name="connsiteX6" fmla="*/ 7097485 w 12192000"/>
              <a:gd name="connsiteY6" fmla="*/ 2088914 h 6756401"/>
              <a:gd name="connsiteX7" fmla="*/ 7097485 w 12192000"/>
              <a:gd name="connsiteY7" fmla="*/ 6125030 h 6756401"/>
              <a:gd name="connsiteX8" fmla="*/ 10537371 w 12192000"/>
              <a:gd name="connsiteY8" fmla="*/ 6125030 h 6756401"/>
              <a:gd name="connsiteX9" fmla="*/ 10537371 w 12192000"/>
              <a:gd name="connsiteY9" fmla="*/ 0 h 6756401"/>
              <a:gd name="connsiteX10" fmla="*/ 12192000 w 12192000"/>
              <a:gd name="connsiteY10" fmla="*/ 0 h 6756401"/>
              <a:gd name="connsiteX11" fmla="*/ 12192000 w 12192000"/>
              <a:gd name="connsiteY11" fmla="*/ 6756401 h 6756401"/>
              <a:gd name="connsiteX12" fmla="*/ 0 w 12192000"/>
              <a:gd name="connsiteY12" fmla="*/ 6756401 h 6756401"/>
              <a:gd name="connsiteX13" fmla="*/ 0 w 12192000"/>
              <a:gd name="connsiteY13" fmla="*/ 0 h 675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756401">
                <a:moveTo>
                  <a:pt x="0" y="0"/>
                </a:moveTo>
                <a:lnTo>
                  <a:pt x="3167170" y="0"/>
                </a:lnTo>
                <a:lnTo>
                  <a:pt x="3120571" y="885372"/>
                </a:lnTo>
                <a:lnTo>
                  <a:pt x="2757714" y="5558972"/>
                </a:lnTo>
                <a:lnTo>
                  <a:pt x="2989943" y="5907315"/>
                </a:lnTo>
                <a:lnTo>
                  <a:pt x="6125029" y="5646058"/>
                </a:lnTo>
                <a:lnTo>
                  <a:pt x="7097485" y="2088914"/>
                </a:lnTo>
                <a:lnTo>
                  <a:pt x="7097485" y="6125030"/>
                </a:lnTo>
                <a:lnTo>
                  <a:pt x="10537371" y="6125030"/>
                </a:lnTo>
                <a:lnTo>
                  <a:pt x="10537371" y="0"/>
                </a:lnTo>
                <a:lnTo>
                  <a:pt x="12192000" y="0"/>
                </a:lnTo>
                <a:lnTo>
                  <a:pt x="12192000" y="6756401"/>
                </a:lnTo>
                <a:lnTo>
                  <a:pt x="0" y="67564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038625-5843-4718-ABB2-BF2964608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391243A-AD25-4CAD-96FF-25E1F37D9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32967" y="4526858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B0E8C18-F5FF-4C27-9CF0-DCBB3284A9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0377" y="4644522"/>
            <a:ext cx="1157998" cy="1069938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789203-76F0-4D3E-994E-EB6EF9F57C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81942" y="3352831"/>
            <a:ext cx="1301750" cy="1390650"/>
          </a:xfrm>
          <a:custGeom>
            <a:avLst/>
            <a:gdLst>
              <a:gd name="connsiteX0" fmla="*/ 711200 w 1301750"/>
              <a:gd name="connsiteY0" fmla="*/ 0 h 1390650"/>
              <a:gd name="connsiteX1" fmla="*/ 1301750 w 1301750"/>
              <a:gd name="connsiteY1" fmla="*/ 577850 h 1390650"/>
              <a:gd name="connsiteX2" fmla="*/ 1200150 w 1301750"/>
              <a:gd name="connsiteY2" fmla="*/ 1390650 h 1390650"/>
              <a:gd name="connsiteX3" fmla="*/ 228600 w 1301750"/>
              <a:gd name="connsiteY3" fmla="*/ 1295400 h 1390650"/>
              <a:gd name="connsiteX4" fmla="*/ 0 w 1301750"/>
              <a:gd name="connsiteY4" fmla="*/ 552450 h 1390650"/>
              <a:gd name="connsiteX5" fmla="*/ 711200 w 1301750"/>
              <a:gd name="connsiteY5" fmla="*/ 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750" h="1390650">
                <a:moveTo>
                  <a:pt x="711200" y="0"/>
                </a:moveTo>
                <a:lnTo>
                  <a:pt x="1301750" y="577850"/>
                </a:lnTo>
                <a:lnTo>
                  <a:pt x="1200150" y="1390650"/>
                </a:lnTo>
                <a:lnTo>
                  <a:pt x="228600" y="1295400"/>
                </a:lnTo>
                <a:lnTo>
                  <a:pt x="0" y="552450"/>
                </a:lnTo>
                <a:lnTo>
                  <a:pt x="71120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1AEB34-B126-4E51-9B87-DB41CB7875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31014" y="4566249"/>
            <a:ext cx="1333500" cy="1162050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16BD325B-4CEC-43D1-A337-9B4F92301563}"/>
              </a:ext>
            </a:extLst>
          </p:cNvPr>
          <p:cNvGrpSpPr/>
          <p:nvPr/>
        </p:nvGrpSpPr>
        <p:grpSpPr>
          <a:xfrm>
            <a:off x="1271741" y="3803788"/>
            <a:ext cx="3640022" cy="3098693"/>
            <a:chOff x="1027601" y="2738935"/>
            <a:chExt cx="4565105" cy="388620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78A04026-0923-4923-B9E2-C8E1C2F54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151945A-5951-46AD-97FA-E5D5BB3B0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33BFB2B-45FF-418A-8B99-28450EC01B4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470" y="5410901"/>
            <a:ext cx="653544" cy="72017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C4CB590-6D54-413F-9BA8-DA503D0B3BE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645705">
            <a:off x="5104830" y="5423946"/>
            <a:ext cx="666750" cy="581025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43007C-86E2-4CDD-AC6C-55795C9BA1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7" name="文本框 7">
            <a:extLst>
              <a:ext uri="{FF2B5EF4-FFF2-40B4-BE49-F238E27FC236}">
                <a16:creationId xmlns:a16="http://schemas.microsoft.com/office/drawing/2014/main" id="{5E0306B4-3D53-414D-BA48-3DA18285DB88}"/>
              </a:ext>
            </a:extLst>
          </p:cNvPr>
          <p:cNvSpPr txBox="1"/>
          <p:nvPr/>
        </p:nvSpPr>
        <p:spPr>
          <a:xfrm>
            <a:off x="3041780" y="-1"/>
            <a:ext cx="79870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hãy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chọn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đoạn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trong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làm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sau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đó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lại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theo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cách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khác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hay </a:t>
            </a:r>
            <a:r>
              <a:rPr lang="en-US" altLang="zh-CN" sz="3500" dirty="0" err="1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hơn</a:t>
            </a:r>
            <a:r>
              <a:rPr lang="en-US" altLang="zh-CN" sz="35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: </a:t>
            </a:r>
            <a:endParaRPr lang="zh-CN" altLang="en-US" sz="350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8" name="文本框 7">
            <a:extLst>
              <a:ext uri="{FF2B5EF4-FFF2-40B4-BE49-F238E27FC236}">
                <a16:creationId xmlns:a16="http://schemas.microsoft.com/office/drawing/2014/main" id="{B1EC6866-2364-4477-AA70-E89FD29BB7C6}"/>
              </a:ext>
            </a:extLst>
          </p:cNvPr>
          <p:cNvSpPr txBox="1"/>
          <p:nvPr/>
        </p:nvSpPr>
        <p:spPr>
          <a:xfrm>
            <a:off x="2621901" y="1443061"/>
            <a:ext cx="90693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mở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kết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theo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kiểu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khác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mở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kết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viết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29" name="文本框 7">
            <a:extLst>
              <a:ext uri="{FF2B5EF4-FFF2-40B4-BE49-F238E27FC236}">
                <a16:creationId xmlns:a16="http://schemas.microsoft.com/office/drawing/2014/main" id="{166247C9-100C-4B41-A24E-F5F423295EF2}"/>
              </a:ext>
            </a:extLst>
          </p:cNvPr>
          <p:cNvSpPr txBox="1"/>
          <p:nvPr/>
        </p:nvSpPr>
        <p:spPr>
          <a:xfrm>
            <a:off x="2621900" y="2789451"/>
            <a:ext cx="90693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tả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chi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phận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sử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dụng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biện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pháp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nghệ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thuật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: so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sánh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nhân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hóa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5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300FB37-E407-4F9D-8A95-FDD228B6EB32}"/>
              </a:ext>
            </a:extLst>
          </p:cNvPr>
          <p:cNvSpPr/>
          <p:nvPr/>
        </p:nvSpPr>
        <p:spPr>
          <a:xfrm>
            <a:off x="2447925" y="244827"/>
            <a:ext cx="9286875" cy="4358303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4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796" y="3037395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895DC3-320C-4E46-9114-4219D3F12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584" y="5029834"/>
            <a:ext cx="12192000" cy="1828166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C8B36F41-9E1A-4937-A493-68616939006D}"/>
              </a:ext>
            </a:extLst>
          </p:cNvPr>
          <p:cNvSpPr txBox="1"/>
          <p:nvPr/>
        </p:nvSpPr>
        <p:spPr>
          <a:xfrm>
            <a:off x="5367552" y="244827"/>
            <a:ext cx="24176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A05B2E"/>
                </a:solidFill>
                <a:latin typeface="iCiel Ciaobella" pitchFamily="50" charset="0"/>
                <a:ea typeface="思源黑体 CN Medium" panose="020B0600000000000000" pitchFamily="34" charset="-122"/>
              </a:rPr>
              <a:t>Mục</a:t>
            </a:r>
            <a:r>
              <a:rPr lang="en-US" altLang="zh-CN" sz="5000" b="1" dirty="0">
                <a:solidFill>
                  <a:srgbClr val="A05B2E"/>
                </a:solidFill>
                <a:latin typeface="iCiel Ciaobella" pitchFamily="50" charset="0"/>
                <a:ea typeface="思源黑体 CN Medium" panose="020B0600000000000000" pitchFamily="34" charset="-122"/>
              </a:rPr>
              <a:t> </a:t>
            </a:r>
            <a:r>
              <a:rPr lang="en-US" altLang="zh-CN" sz="5000" b="1" dirty="0" err="1">
                <a:solidFill>
                  <a:srgbClr val="A05B2E"/>
                </a:solidFill>
                <a:latin typeface="iCiel Ciaobella" pitchFamily="50" charset="0"/>
                <a:ea typeface="思源黑体 CN Medium" panose="020B0600000000000000" pitchFamily="34" charset="-122"/>
              </a:rPr>
              <a:t>tiêu</a:t>
            </a:r>
            <a:endParaRPr lang="zh-CN" altLang="en-US" sz="5000" b="1" dirty="0">
              <a:solidFill>
                <a:srgbClr val="A05B2E"/>
              </a:solidFill>
              <a:latin typeface="iCiel Ciaobella" pitchFamily="50" charset="0"/>
              <a:ea typeface="思源黑体 CN Medium" panose="020B0600000000000000" pitchFamily="34" charset="-122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083392E1-21DD-4998-9C1A-B6F418C9CF1C}"/>
              </a:ext>
            </a:extLst>
          </p:cNvPr>
          <p:cNvSpPr txBox="1"/>
          <p:nvPr/>
        </p:nvSpPr>
        <p:spPr>
          <a:xfrm>
            <a:off x="2781300" y="1241797"/>
            <a:ext cx="871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Rút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được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kinh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nghiệm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về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bố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cục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trình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tự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miêu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quan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sát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chọn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lọc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chi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tiết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diễn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đạt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trình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bày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28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F8CBF638-97F0-4E29-9937-795F984037FD}"/>
              </a:ext>
            </a:extLst>
          </p:cNvPr>
          <p:cNvSpPr txBox="1"/>
          <p:nvPr/>
        </p:nvSpPr>
        <p:spPr>
          <a:xfrm>
            <a:off x="3190876" y="2238632"/>
            <a:ext cx="8010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ý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thức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tự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đánh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giá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những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thành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công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hạn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chế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trong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mình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28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368E06FD-7E9B-43BB-A7BA-ED0BB4E88621}"/>
              </a:ext>
            </a:extLst>
          </p:cNvPr>
          <p:cNvSpPr txBox="1"/>
          <p:nvPr/>
        </p:nvSpPr>
        <p:spPr>
          <a:xfrm>
            <a:off x="4400550" y="3237064"/>
            <a:ext cx="7029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Biết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sửa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lại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đoạn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trong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hay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hơn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28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300FB37-E407-4F9D-8A95-FDD228B6EB32}"/>
              </a:ext>
            </a:extLst>
          </p:cNvPr>
          <p:cNvSpPr/>
          <p:nvPr/>
        </p:nvSpPr>
        <p:spPr>
          <a:xfrm>
            <a:off x="2447925" y="244827"/>
            <a:ext cx="9286875" cy="4358303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4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796" y="3037395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895DC3-320C-4E46-9114-4219D3F12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584" y="5029834"/>
            <a:ext cx="12192000" cy="1828166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C8B36F41-9E1A-4937-A493-68616939006D}"/>
              </a:ext>
            </a:extLst>
          </p:cNvPr>
          <p:cNvSpPr txBox="1"/>
          <p:nvPr/>
        </p:nvSpPr>
        <p:spPr>
          <a:xfrm>
            <a:off x="5367552" y="244827"/>
            <a:ext cx="24176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iCiel Ciaobella" pitchFamily="50" charset="0"/>
                <a:ea typeface="思源黑体 CN Medium" panose="020B0600000000000000" pitchFamily="34" charset="-122"/>
                <a:cs typeface="+mn-cs"/>
              </a:rPr>
              <a:t>Mục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iCiel Ciaobella" pitchFamily="50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iCiel Ciaobella" pitchFamily="50" charset="0"/>
                <a:ea typeface="思源黑体 CN Medium" panose="020B0600000000000000" pitchFamily="34" charset="-122"/>
                <a:cs typeface="+mn-cs"/>
              </a:rPr>
              <a:t>tiêu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iCiel Ciaobella" pitchFamily="50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083392E1-21DD-4998-9C1A-B6F418C9CF1C}"/>
              </a:ext>
            </a:extLst>
          </p:cNvPr>
          <p:cNvSpPr txBox="1"/>
          <p:nvPr/>
        </p:nvSpPr>
        <p:spPr>
          <a:xfrm>
            <a:off x="2781300" y="1241797"/>
            <a:ext cx="871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Rút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kinh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nghiệm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bố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cục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miêu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chọn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lọc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chi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diễn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F8CBF638-97F0-4E29-9937-795F984037FD}"/>
              </a:ext>
            </a:extLst>
          </p:cNvPr>
          <p:cNvSpPr txBox="1"/>
          <p:nvPr/>
        </p:nvSpPr>
        <p:spPr>
          <a:xfrm>
            <a:off x="3190876" y="2238632"/>
            <a:ext cx="8010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ý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thức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đánh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công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chế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368E06FD-7E9B-43BB-A7BA-ED0BB4E88621}"/>
              </a:ext>
            </a:extLst>
          </p:cNvPr>
          <p:cNvSpPr txBox="1"/>
          <p:nvPr/>
        </p:nvSpPr>
        <p:spPr>
          <a:xfrm>
            <a:off x="4400550" y="3237064"/>
            <a:ext cx="7029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sửa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đoạn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hay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DEF7AB-C6BB-4AEA-A66F-FBAA88AD3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8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D3CBB3-F788-45CC-AF3B-DA9CD397A9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0" y="2513970"/>
            <a:ext cx="3616593" cy="54449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19FE0A-2B31-428F-9FC7-E687C80156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430" y="4152586"/>
            <a:ext cx="1960063" cy="30145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A1A1E1E-A61E-4334-8D28-943DB2CCC2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435" y="3429000"/>
            <a:ext cx="2929590" cy="30145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F313E78F-1D83-4DDA-A942-2EB1EC6128EF}"/>
              </a:ext>
            </a:extLst>
          </p:cNvPr>
          <p:cNvSpPr txBox="1"/>
          <p:nvPr/>
        </p:nvSpPr>
        <p:spPr>
          <a:xfrm>
            <a:off x="4887160" y="869978"/>
            <a:ext cx="24176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iCiel Ciaobella" pitchFamily="50" charset="0"/>
                <a:ea typeface="思源黑体 CN Medium" panose="020B0600000000000000" pitchFamily="34" charset="-122"/>
                <a:cs typeface="+mn-cs"/>
              </a:rPr>
              <a:t>Dặn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iCiel Ciaobella" pitchFamily="50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iCiel Ciaobella" pitchFamily="50" charset="0"/>
                <a:ea typeface="思源黑体 CN Medium" panose="020B0600000000000000" pitchFamily="34" charset="-122"/>
                <a:cs typeface="+mn-cs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iCiel Ciaobella" pitchFamily="50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49CB1757-616B-4FBC-A772-A0E40C6F8541}"/>
              </a:ext>
            </a:extLst>
          </p:cNvPr>
          <p:cNvSpPr txBox="1"/>
          <p:nvPr/>
        </p:nvSpPr>
        <p:spPr>
          <a:xfrm>
            <a:off x="3286571" y="1870562"/>
            <a:ext cx="62234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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lại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đoạn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chưa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hay.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94336850-9B5E-4813-A610-57A2B1601BCB}"/>
              </a:ext>
            </a:extLst>
          </p:cNvPr>
          <p:cNvSpPr txBox="1"/>
          <p:nvPr/>
        </p:nvSpPr>
        <p:spPr>
          <a:xfrm>
            <a:off x="3286570" y="2736164"/>
            <a:ext cx="667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  <a:sym typeface="Wingdings" panose="05000000000000000000" pitchFamily="2" charset="2"/>
              </a:rPr>
              <a:t>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Chuẩn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bị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: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Ôn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tập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về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người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39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E8A89CE-F672-4393-BABB-606A243170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515" y="730344"/>
            <a:ext cx="2409084" cy="45953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50" y="2116010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0A4594AE-672F-4706-B667-528DAEE477F9}"/>
              </a:ext>
            </a:extLst>
          </p:cNvPr>
          <p:cNvSpPr txBox="1"/>
          <p:nvPr/>
        </p:nvSpPr>
        <p:spPr>
          <a:xfrm>
            <a:off x="4843541" y="-128109"/>
            <a:ext cx="3624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A05B2E"/>
                </a:solidFill>
                <a:latin typeface="iCiel Ciaobella" pitchFamily="50" charset="0"/>
                <a:ea typeface="思源黑体 CN Medium" panose="020B0600000000000000" pitchFamily="34" charset="-122"/>
              </a:rPr>
              <a:t>Nội</a:t>
            </a:r>
            <a:r>
              <a:rPr lang="en-US" altLang="zh-CN" sz="6000" b="1" dirty="0">
                <a:solidFill>
                  <a:srgbClr val="A05B2E"/>
                </a:solidFill>
                <a:latin typeface="iCiel Ciaobella" pitchFamily="50" charset="0"/>
                <a:ea typeface="思源黑体 CN Medium" panose="020B0600000000000000" pitchFamily="34" charset="-122"/>
              </a:rPr>
              <a:t> dung</a:t>
            </a:r>
            <a:endParaRPr lang="zh-CN" altLang="en-US" sz="6000" b="1" dirty="0">
              <a:solidFill>
                <a:srgbClr val="A05B2E"/>
              </a:solidFill>
              <a:latin typeface="iCiel Ciaobella" pitchFamily="50" charset="0"/>
              <a:ea typeface="思源黑体 CN Medium" panose="020B0600000000000000" pitchFamily="34" charset="-122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54906A3-26A0-44E1-8E89-723D2FEC00D8}"/>
              </a:ext>
            </a:extLst>
          </p:cNvPr>
          <p:cNvSpPr txBox="1"/>
          <p:nvPr/>
        </p:nvSpPr>
        <p:spPr>
          <a:xfrm>
            <a:off x="4468715" y="981871"/>
            <a:ext cx="560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1.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Nhận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xét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làm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76470DE9-9096-4BA5-9882-D21B44D453FE}"/>
              </a:ext>
            </a:extLst>
          </p:cNvPr>
          <p:cNvSpPr txBox="1"/>
          <p:nvPr/>
        </p:nvSpPr>
        <p:spPr>
          <a:xfrm>
            <a:off x="4428300" y="1848633"/>
            <a:ext cx="560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2.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Sửa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trong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76F8DBF7-CA46-4D4D-A271-A495CC8EC711}"/>
              </a:ext>
            </a:extLst>
          </p:cNvPr>
          <p:cNvSpPr txBox="1"/>
          <p:nvPr/>
        </p:nvSpPr>
        <p:spPr>
          <a:xfrm>
            <a:off x="4376074" y="2685356"/>
            <a:ext cx="560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3.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Tham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khảo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hay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243D289B-BF4C-4DCD-BCDF-2106C8BA8A38}"/>
              </a:ext>
            </a:extLst>
          </p:cNvPr>
          <p:cNvSpPr txBox="1"/>
          <p:nvPr/>
        </p:nvSpPr>
        <p:spPr>
          <a:xfrm>
            <a:off x="4376074" y="3522079"/>
            <a:ext cx="560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4.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lại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đoạn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văn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1EF063CF-BF22-4DC5-B9F6-71531103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999"/>
          <a:stretch/>
        </p:blipFill>
        <p:spPr>
          <a:xfrm>
            <a:off x="10291551" y="0"/>
            <a:ext cx="2512869" cy="6849548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3A068D8-97D9-4308-B0BB-4F216EB51A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6230" y="-1"/>
            <a:ext cx="3965770" cy="7061415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7F84E8-E645-4A9A-86B8-994E7981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0CDCA16-7D18-4765-AC15-203F1D736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872" y="1429023"/>
            <a:ext cx="3588128" cy="46228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47B8BC30-677E-4D61-AE4B-31BDB78431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FF26116-FE63-4F1E-A5C9-470828D85C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1103467" y="4028847"/>
            <a:ext cx="615853" cy="55439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2F44C30-ACF9-4494-BB4F-B6935C1D999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516" y="-30812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8BF39B0D-8AAB-4671-AF18-5BABFE5A49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7903" y="4453686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06422B0A-BDF5-47C8-9F63-D8CC9F19EC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1396845" y="6499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140BED31-0311-4A07-BE97-1A4A6773C34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034432" y="4705187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1CC5B2B9-AB04-43F6-9544-8FF4A20BF771}"/>
              </a:ext>
            </a:extLst>
          </p:cNvPr>
          <p:cNvSpPr txBox="1"/>
          <p:nvPr/>
        </p:nvSpPr>
        <p:spPr>
          <a:xfrm>
            <a:off x="1592044" y="1600256"/>
            <a:ext cx="5601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ĐỀ BÀI</a:t>
            </a:r>
            <a:endParaRPr lang="zh-CN" altLang="en-US" sz="440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955DA0DA-9EF8-446A-9988-94F04961572A}"/>
              </a:ext>
            </a:extLst>
          </p:cNvPr>
          <p:cNvSpPr txBox="1"/>
          <p:nvPr/>
        </p:nvSpPr>
        <p:spPr>
          <a:xfrm>
            <a:off x="876400" y="2379386"/>
            <a:ext cx="781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Hãy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con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vật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mà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em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thích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>
            <a:extLst>
              <a:ext uri="{FF2B5EF4-FFF2-40B4-BE49-F238E27FC236}">
                <a16:creationId xmlns:a16="http://schemas.microsoft.com/office/drawing/2014/main" id="{D63295FD-6F53-4B54-A52E-78BADF03E4E3}"/>
              </a:ext>
            </a:extLst>
          </p:cNvPr>
          <p:cNvSpPr/>
          <p:nvPr/>
        </p:nvSpPr>
        <p:spPr>
          <a:xfrm>
            <a:off x="1774401" y="1882328"/>
            <a:ext cx="570856" cy="3296737"/>
          </a:xfrm>
          <a:prstGeom prst="leftBrace">
            <a:avLst/>
          </a:prstGeom>
          <a:ln w="28575">
            <a:solidFill>
              <a:srgbClr val="7C8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9C953298-F0DF-4F7E-AD4B-862CFA7E2AD0}"/>
              </a:ext>
            </a:extLst>
          </p:cNvPr>
          <p:cNvSpPr/>
          <p:nvPr/>
        </p:nvSpPr>
        <p:spPr>
          <a:xfrm rot="16200000">
            <a:off x="6134774" y="-2881149"/>
            <a:ext cx="956814" cy="7993909"/>
          </a:xfrm>
          <a:prstGeom prst="flowChartDela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C13887-1662-45A6-873D-8A9DBAC31214}"/>
              </a:ext>
            </a:extLst>
          </p:cNvPr>
          <p:cNvSpPr txBox="1"/>
          <p:nvPr/>
        </p:nvSpPr>
        <p:spPr>
          <a:xfrm>
            <a:off x="2880160" y="811214"/>
            <a:ext cx="705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thiệu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đâu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C6906F5-FDB6-4DD7-9AB0-51D4BD13C4DE}"/>
              </a:ext>
            </a:extLst>
          </p:cNvPr>
          <p:cNvSpPr/>
          <p:nvPr/>
        </p:nvSpPr>
        <p:spPr>
          <a:xfrm>
            <a:off x="2423435" y="4339198"/>
            <a:ext cx="8587500" cy="1502802"/>
          </a:xfrm>
          <a:prstGeom prst="cloud">
            <a:avLst/>
          </a:prstGeom>
          <a:solidFill>
            <a:srgbClr val="6FEF4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F4BABF-8658-46F2-97F6-BB303D52D8BA}"/>
              </a:ext>
            </a:extLst>
          </p:cNvPr>
          <p:cNvSpPr/>
          <p:nvPr/>
        </p:nvSpPr>
        <p:spPr>
          <a:xfrm>
            <a:off x="2595721" y="1751677"/>
            <a:ext cx="8119340" cy="7874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BD2AD6CF-77E1-4AED-8507-EAECC213575C}"/>
              </a:ext>
            </a:extLst>
          </p:cNvPr>
          <p:cNvSpPr/>
          <p:nvPr/>
        </p:nvSpPr>
        <p:spPr>
          <a:xfrm>
            <a:off x="2551668" y="2641911"/>
            <a:ext cx="8227133" cy="1604669"/>
          </a:xfrm>
          <a:prstGeom prst="flowChartMagneticDisk">
            <a:avLst/>
          </a:prstGeom>
          <a:solidFill>
            <a:srgbClr val="FB433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E1B0A-5403-4007-A15F-CF8328321D3C}"/>
              </a:ext>
            </a:extLst>
          </p:cNvPr>
          <p:cNvSpPr txBox="1"/>
          <p:nvPr/>
        </p:nvSpPr>
        <p:spPr>
          <a:xfrm>
            <a:off x="2783803" y="1759122"/>
            <a:ext cx="822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ngoài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vóc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lông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,…).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CAFED-7C6D-4CCE-B9D9-2540ACE0CAB9}"/>
              </a:ext>
            </a:extLst>
          </p:cNvPr>
          <p:cNvSpPr txBox="1"/>
          <p:nvPr/>
        </p:nvSpPr>
        <p:spPr>
          <a:xfrm>
            <a:off x="2945767" y="2662142"/>
            <a:ext cx="776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tai,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mắt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móng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vuốt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đuôi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,…)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5C20D-8CB2-49D4-80D1-F57042A0FC73}"/>
              </a:ext>
            </a:extLst>
          </p:cNvPr>
          <p:cNvSpPr txBox="1"/>
          <p:nvPr/>
        </p:nvSpPr>
        <p:spPr>
          <a:xfrm>
            <a:off x="2930133" y="4741921"/>
            <a:ext cx="7885993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thói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quen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mồi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kêu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gáy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sủa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2D6B4C30-7BA3-4788-AF00-7FC618928A9B}"/>
              </a:ext>
            </a:extLst>
          </p:cNvPr>
          <p:cNvSpPr/>
          <p:nvPr/>
        </p:nvSpPr>
        <p:spPr>
          <a:xfrm rot="5400000">
            <a:off x="6330107" y="2203513"/>
            <a:ext cx="830997" cy="8293208"/>
          </a:xfrm>
          <a:prstGeom prst="flowChartDela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66A35-2252-4555-9F0B-367F74EA5E14}"/>
              </a:ext>
            </a:extLst>
          </p:cNvPr>
          <p:cNvSpPr txBox="1"/>
          <p:nvPr/>
        </p:nvSpPr>
        <p:spPr>
          <a:xfrm>
            <a:off x="2880160" y="5972368"/>
            <a:ext cx="816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ích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lợi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5E2B5-957C-4912-8DBB-D7EC270A53F7}"/>
              </a:ext>
            </a:extLst>
          </p:cNvPr>
          <p:cNvSpPr txBox="1"/>
          <p:nvPr/>
        </p:nvSpPr>
        <p:spPr>
          <a:xfrm>
            <a:off x="484944" y="1058020"/>
            <a:ext cx="17041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Mở</a:t>
            </a:r>
            <a:r>
              <a:rPr lang="en-US" sz="2600" b="1" dirty="0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bài</a:t>
            </a:r>
            <a:endParaRPr lang="en-US" sz="2600" b="1" dirty="0">
              <a:solidFill>
                <a:srgbClr val="DA7CA1"/>
              </a:solidFill>
              <a:latin typeface="Calibri" panose="020F0502020204030204" pitchFamily="34" charset="0"/>
              <a:ea typeface="LNTH-Kids  Chinese Font 1" panose="02010600030101010101" pitchFamily="2" charset="-12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39E8F4-4F31-4DAE-9CA8-806866FF5243}"/>
              </a:ext>
            </a:extLst>
          </p:cNvPr>
          <p:cNvSpPr txBox="1"/>
          <p:nvPr/>
        </p:nvSpPr>
        <p:spPr>
          <a:xfrm>
            <a:off x="265731" y="3246239"/>
            <a:ext cx="17041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Thân</a:t>
            </a:r>
            <a:r>
              <a:rPr lang="en-US" sz="2600" b="1" dirty="0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bài</a:t>
            </a:r>
            <a:endParaRPr lang="en-US" sz="2600" b="1" dirty="0">
              <a:solidFill>
                <a:srgbClr val="DA7CA1"/>
              </a:solidFill>
              <a:latin typeface="Calibri" panose="020F0502020204030204" pitchFamily="34" charset="0"/>
              <a:ea typeface="LNTH-Kids  Chinese Font 1" panose="02010600030101010101" pitchFamily="2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00E0D-3838-4C43-AC40-8D0FB0BCC550}"/>
              </a:ext>
            </a:extLst>
          </p:cNvPr>
          <p:cNvSpPr txBox="1"/>
          <p:nvPr/>
        </p:nvSpPr>
        <p:spPr>
          <a:xfrm>
            <a:off x="520360" y="5897904"/>
            <a:ext cx="1449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Kết</a:t>
            </a:r>
            <a:r>
              <a:rPr lang="en-US" sz="2600" b="1" dirty="0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bài</a:t>
            </a:r>
            <a:endParaRPr lang="en-US" sz="2600" b="1" dirty="0">
              <a:solidFill>
                <a:srgbClr val="DA7CA1"/>
              </a:solidFill>
              <a:latin typeface="Calibri" panose="020F0502020204030204" pitchFamily="34" charset="0"/>
              <a:ea typeface="LNTH-Kids  Chinese Font 1" panose="02010600030101010101" pitchFamily="2" charset="-128"/>
              <a:cs typeface="Calibri" panose="020F0502020204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EB1CD8A-31DA-448C-A382-2B38FD60FE38}"/>
              </a:ext>
            </a:extLst>
          </p:cNvPr>
          <p:cNvSpPr txBox="1">
            <a:spLocks/>
          </p:cNvSpPr>
          <p:nvPr/>
        </p:nvSpPr>
        <p:spPr>
          <a:xfrm>
            <a:off x="1421420" y="61033"/>
            <a:ext cx="10467943" cy="73557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8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67DBED08-ACF0-4B67-AACE-A25C75EDEB9D}"/>
              </a:ext>
            </a:extLst>
          </p:cNvPr>
          <p:cNvSpPr txBox="1"/>
          <p:nvPr/>
        </p:nvSpPr>
        <p:spPr>
          <a:xfrm>
            <a:off x="2916990" y="-3109"/>
            <a:ext cx="5601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0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Tiêu</a:t>
            </a:r>
            <a:r>
              <a:rPr lang="en-US" altLang="zh-CN" sz="4800" dirty="0">
                <a:solidFill>
                  <a:srgbClr val="C0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chí</a:t>
            </a:r>
            <a:r>
              <a:rPr lang="en-US" altLang="zh-CN" sz="4800" dirty="0">
                <a:solidFill>
                  <a:srgbClr val="C0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đánh</a:t>
            </a:r>
            <a:r>
              <a:rPr lang="en-US" altLang="zh-CN" sz="4800" dirty="0">
                <a:solidFill>
                  <a:srgbClr val="C0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giá</a:t>
            </a:r>
            <a:endParaRPr lang="zh-CN" altLang="en-US" sz="4800" i="0" dirty="0">
              <a:solidFill>
                <a:srgbClr val="C0000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1103A0BC-E37B-4C55-A2D2-2B4CDE5B30C5}"/>
              </a:ext>
            </a:extLst>
          </p:cNvPr>
          <p:cNvSpPr txBox="1"/>
          <p:nvPr/>
        </p:nvSpPr>
        <p:spPr>
          <a:xfrm>
            <a:off x="419492" y="1435359"/>
            <a:ext cx="3620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thức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F7286D-BCFE-465F-A7AB-1F2C60C748E6}"/>
              </a:ext>
            </a:extLst>
          </p:cNvPr>
          <p:cNvSpPr/>
          <p:nvPr/>
        </p:nvSpPr>
        <p:spPr>
          <a:xfrm>
            <a:off x="307526" y="2416629"/>
            <a:ext cx="1474616" cy="295780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7A8371-BE95-4F4B-B100-FCCD391B4C37}"/>
              </a:ext>
            </a:extLst>
          </p:cNvPr>
          <p:cNvSpPr/>
          <p:nvPr/>
        </p:nvSpPr>
        <p:spPr>
          <a:xfrm>
            <a:off x="2612567" y="2416629"/>
            <a:ext cx="1810138" cy="295780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121316C1-0D19-475E-8B05-EE09F63E19F8}"/>
              </a:ext>
            </a:extLst>
          </p:cNvPr>
          <p:cNvSpPr txBox="1"/>
          <p:nvPr/>
        </p:nvSpPr>
        <p:spPr>
          <a:xfrm>
            <a:off x="6866974" y="1435359"/>
            <a:ext cx="3620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Nội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dung</a:t>
            </a:r>
            <a:endParaRPr lang="zh-CN" altLang="en-US" sz="40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30571F-EF5E-4CD2-A2F1-44F3D02B52CF}"/>
              </a:ext>
            </a:extLst>
          </p:cNvPr>
          <p:cNvSpPr/>
          <p:nvPr/>
        </p:nvSpPr>
        <p:spPr>
          <a:xfrm>
            <a:off x="5629470" y="2425959"/>
            <a:ext cx="1586206" cy="2957804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21C1A-5A08-4FDA-8B68-1FD6D79886E0}"/>
              </a:ext>
            </a:extLst>
          </p:cNvPr>
          <p:cNvSpPr/>
          <p:nvPr/>
        </p:nvSpPr>
        <p:spPr>
          <a:xfrm>
            <a:off x="7613447" y="2416629"/>
            <a:ext cx="2127713" cy="2957804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400C2-4C18-4754-8905-43807419BE78}"/>
              </a:ext>
            </a:extLst>
          </p:cNvPr>
          <p:cNvSpPr/>
          <p:nvPr/>
        </p:nvSpPr>
        <p:spPr>
          <a:xfrm>
            <a:off x="10139264" y="2410408"/>
            <a:ext cx="1745210" cy="2957804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giàu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3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8" grpId="0" animBg="1"/>
      <p:bldP spid="9" grpId="0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13010" y="2073353"/>
            <a:ext cx="6875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>
                <a:solidFill>
                  <a:srgbClr val="A05B2E"/>
                </a:solidFill>
                <a:latin typeface="UTM Brushtip-C" panose="02040403050506020204" pitchFamily="18" charset="0"/>
                <a:ea typeface="思源黑体 CN Bold" panose="020B0800000000000000" pitchFamily="34" charset="-122"/>
              </a:rPr>
              <a:t>1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.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Nhận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xét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bài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UTM Brushtip-C" panose="02040403050506020204" pitchFamily="18" charset="0"/>
                <a:ea typeface="思源黑体 CN Bold" panose="020B0800000000000000" pitchFamily="34" charset="-122"/>
              </a:rPr>
              <a:t>làm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UTM Brushtip-C" panose="020404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55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BCA20EDA-3B09-40C2-BDAC-F23EFFB60FA9}"/>
              </a:ext>
            </a:extLst>
          </p:cNvPr>
          <p:cNvSpPr txBox="1"/>
          <p:nvPr/>
        </p:nvSpPr>
        <p:spPr>
          <a:xfrm>
            <a:off x="4285671" y="1350451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Ưu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điểm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4C0895DF-FB40-4127-BCD5-2FDD8DCAF657}"/>
              </a:ext>
            </a:extLst>
          </p:cNvPr>
          <p:cNvSpPr txBox="1"/>
          <p:nvPr/>
        </p:nvSpPr>
        <p:spPr>
          <a:xfrm>
            <a:off x="1754155" y="2338257"/>
            <a:ext cx="97411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xác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định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yêu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cầu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đề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40EA5260-3D72-43A3-BD93-F975E6018B65}"/>
              </a:ext>
            </a:extLst>
          </p:cNvPr>
          <p:cNvSpPr txBox="1"/>
          <p:nvPr/>
        </p:nvSpPr>
        <p:spPr>
          <a:xfrm>
            <a:off x="1754154" y="3014524"/>
            <a:ext cx="97411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cục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rõ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ràng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3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phần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cân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đối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AC97BC90-A544-4A00-8045-3DE47C34F91A}"/>
              </a:ext>
            </a:extLst>
          </p:cNvPr>
          <p:cNvSpPr txBox="1"/>
          <p:nvPr/>
        </p:nvSpPr>
        <p:spPr>
          <a:xfrm>
            <a:off x="1754153" y="3718784"/>
            <a:ext cx="97411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Diễn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đạt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ý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mạch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trôi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chảy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câu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miêu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sinh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động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giàu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hình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ảnh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8E2E854-E45E-4E41-9116-1E6871B1450D}"/>
              </a:ext>
            </a:extLst>
          </p:cNvPr>
          <p:cNvSpPr txBox="1"/>
          <p:nvPr/>
        </p:nvSpPr>
        <p:spPr>
          <a:xfrm>
            <a:off x="1754152" y="4924999"/>
            <a:ext cx="97411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Trình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bày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sạch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đẹp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đúng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chính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8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BCA20EDA-3B09-40C2-BDAC-F23EFFB60FA9}"/>
              </a:ext>
            </a:extLst>
          </p:cNvPr>
          <p:cNvSpPr txBox="1"/>
          <p:nvPr/>
        </p:nvSpPr>
        <p:spPr>
          <a:xfrm>
            <a:off x="4285671" y="1350451"/>
            <a:ext cx="362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Hạn</a:t>
            </a:r>
            <a:r>
              <a:rPr lang="en-US" altLang="zh-CN" sz="5400" b="1" dirty="0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iCiel Ciaobella" pitchFamily="50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chế</a:t>
            </a:r>
            <a:endParaRPr lang="zh-CN" altLang="en-US" sz="5400" b="1" i="0" dirty="0">
              <a:solidFill>
                <a:srgbClr val="00B0F0"/>
              </a:solidFill>
              <a:effectLst/>
              <a:latin typeface="iCiel Ciaobella" pitchFamily="50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4C0895DF-FB40-4127-BCD5-2FDD8DCAF657}"/>
              </a:ext>
            </a:extLst>
          </p:cNvPr>
          <p:cNvSpPr txBox="1"/>
          <p:nvPr/>
        </p:nvSpPr>
        <p:spPr>
          <a:xfrm>
            <a:off x="1754155" y="2338257"/>
            <a:ext cx="97411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cục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chưa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rõ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ràng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40EA5260-3D72-43A3-BD93-F975E6018B65}"/>
              </a:ext>
            </a:extLst>
          </p:cNvPr>
          <p:cNvSpPr txBox="1"/>
          <p:nvPr/>
        </p:nvSpPr>
        <p:spPr>
          <a:xfrm>
            <a:off x="1754154" y="3014524"/>
            <a:ext cx="97411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Diễn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đạt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còn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lủng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củng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câu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văn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mang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tính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liệt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kê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AC97BC90-A544-4A00-8045-3DE47C34F91A}"/>
              </a:ext>
            </a:extLst>
          </p:cNvPr>
          <p:cNvSpPr txBox="1"/>
          <p:nvPr/>
        </p:nvSpPr>
        <p:spPr>
          <a:xfrm>
            <a:off x="1754153" y="3718784"/>
            <a:ext cx="97411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Một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số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chưa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linh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hoạt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khi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sử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dụng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biện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pháp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nghệ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thuật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giác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quan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trong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quan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sát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và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miêu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35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8E2E854-E45E-4E41-9116-1E6871B1450D}"/>
              </a:ext>
            </a:extLst>
          </p:cNvPr>
          <p:cNvSpPr txBox="1"/>
          <p:nvPr/>
        </p:nvSpPr>
        <p:spPr>
          <a:xfrm>
            <a:off x="1754152" y="4924999"/>
            <a:ext cx="97411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Viết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còn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sai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lỗi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chính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8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tả</a:t>
            </a:r>
            <a:r>
              <a:rPr lang="en-US" altLang="zh-CN" sz="38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.</a:t>
            </a:r>
            <a:endParaRPr lang="zh-CN" altLang="en-US" sz="380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1023</Words>
  <Application>Microsoft Office PowerPoint</Application>
  <PresentationFormat>Widescreen</PresentationFormat>
  <Paragraphs>82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</vt:lpstr>
      <vt:lpstr>等线</vt:lpstr>
      <vt:lpstr>iCiel Bambola</vt:lpstr>
      <vt:lpstr>UTM Brushtip-C</vt:lpstr>
      <vt:lpstr>Arial</vt:lpstr>
      <vt:lpstr>UTM Amerika Sans</vt:lpstr>
      <vt:lpstr>iCiel Hipsteria</vt:lpstr>
      <vt:lpstr>iCiel Ciaobella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Phương Phan</cp:lastModifiedBy>
  <cp:revision>40</cp:revision>
  <dcterms:created xsi:type="dcterms:W3CDTF">2021-07-02T00:58:11Z</dcterms:created>
  <dcterms:modified xsi:type="dcterms:W3CDTF">2022-04-04T14:01:03Z</dcterms:modified>
</cp:coreProperties>
</file>