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3" r:id="rId2"/>
  </p:sldMasterIdLst>
  <p:notesMasterIdLst>
    <p:notesMasterId r:id="rId45"/>
  </p:notesMasterIdLst>
  <p:sldIdLst>
    <p:sldId id="258" r:id="rId3"/>
    <p:sldId id="262" r:id="rId4"/>
    <p:sldId id="294" r:id="rId5"/>
    <p:sldId id="295" r:id="rId6"/>
    <p:sldId id="293" r:id="rId7"/>
    <p:sldId id="296" r:id="rId8"/>
    <p:sldId id="297" r:id="rId9"/>
    <p:sldId id="298" r:id="rId10"/>
    <p:sldId id="3205" r:id="rId11"/>
    <p:sldId id="284" r:id="rId12"/>
    <p:sldId id="286" r:id="rId13"/>
    <p:sldId id="291" r:id="rId14"/>
    <p:sldId id="285" r:id="rId15"/>
    <p:sldId id="283" r:id="rId16"/>
    <p:sldId id="299" r:id="rId17"/>
    <p:sldId id="263" r:id="rId18"/>
    <p:sldId id="3191" r:id="rId19"/>
    <p:sldId id="276" r:id="rId20"/>
    <p:sldId id="3192" r:id="rId21"/>
    <p:sldId id="3193" r:id="rId22"/>
    <p:sldId id="3194" r:id="rId23"/>
    <p:sldId id="3196" r:id="rId24"/>
    <p:sldId id="3207" r:id="rId25"/>
    <p:sldId id="3197" r:id="rId26"/>
    <p:sldId id="269" r:id="rId27"/>
    <p:sldId id="282" r:id="rId28"/>
    <p:sldId id="268" r:id="rId29"/>
    <p:sldId id="3198" r:id="rId30"/>
    <p:sldId id="277" r:id="rId31"/>
    <p:sldId id="279" r:id="rId32"/>
    <p:sldId id="275" r:id="rId33"/>
    <p:sldId id="3234" r:id="rId34"/>
    <p:sldId id="280" r:id="rId35"/>
    <p:sldId id="3200" r:id="rId36"/>
    <p:sldId id="3201" r:id="rId37"/>
    <p:sldId id="3202" r:id="rId38"/>
    <p:sldId id="3203" r:id="rId39"/>
    <p:sldId id="3206" r:id="rId40"/>
    <p:sldId id="3204" r:id="rId41"/>
    <p:sldId id="288" r:id="rId42"/>
    <p:sldId id="3237" r:id="rId43"/>
    <p:sldId id="3238" r:id="rId44"/>
  </p:sldIdLst>
  <p:sldSz cx="12192000" cy="6858000"/>
  <p:notesSz cx="6858000" cy="9144000"/>
  <p:embeddedFontLst>
    <p:embeddedFont>
      <p:font typeface="等线" panose="02010600030101010101" pitchFamily="2" charset="-122"/>
      <p:regular r:id="rId46"/>
    </p:embeddedFont>
    <p:embeddedFont>
      <p:font typeface="微软雅黑" panose="020B0503020204020204" pitchFamily="34" charset="-122"/>
      <p:regular r:id="rId47"/>
      <p:bold r:id="rId48"/>
    </p:embeddedFont>
    <p:embeddedFont>
      <p:font typeface="Calibri" panose="020F0502020204030204" pitchFamily="34" charset="0"/>
      <p:regular r:id="rId49"/>
      <p:bold r:id="rId50"/>
      <p:italic r:id="rId51"/>
      <p:boldItalic r:id="rId52"/>
    </p:embeddedFont>
    <p:embeddedFont>
      <p:font typeface="Pattaya" panose="020B0604020202020204" charset="-34"/>
      <p:regular r:id="rId53"/>
    </p:embeddedFont>
  </p:embeddedFontLst>
  <p:custDataLst>
    <p:tags r:id="rId5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CCFF66"/>
    <a:srgbClr val="00CC00"/>
    <a:srgbClr val="75E0FF"/>
    <a:srgbClr val="53C2E8"/>
    <a:srgbClr val="66D0EF"/>
    <a:srgbClr val="72D3EF"/>
    <a:srgbClr val="77D0F6"/>
    <a:srgbClr val="A16535"/>
    <a:srgbClr val="AB70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94439" autoAdjust="0"/>
  </p:normalViewPr>
  <p:slideViewPr>
    <p:cSldViewPr snapToGrid="0">
      <p:cViewPr varScale="1">
        <p:scale>
          <a:sx n="61" d="100"/>
          <a:sy n="61" d="100"/>
        </p:scale>
        <p:origin x="164"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EB40CA-86A6-4239-A5A2-527AC284977D}" type="datetimeFigureOut">
              <a:rPr lang="zh-CN" altLang="en-US" smtClean="0"/>
              <a:t>2022/2/26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48856-C0B6-4D71-80BF-27FACA148921}" type="slidenum">
              <a:rPr lang="zh-CN" altLang="en-US" smtClean="0"/>
              <a:t>‹#›</a:t>
            </a:fld>
            <a:endParaRPr lang="zh-CN" altLang="en-US"/>
          </a:p>
        </p:txBody>
      </p:sp>
    </p:spTree>
    <p:extLst>
      <p:ext uri="{BB962C8B-B14F-4D97-AF65-F5344CB8AC3E}">
        <p14:creationId xmlns:p14="http://schemas.microsoft.com/office/powerpoint/2010/main" val="547661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a:t>
            </a:fld>
            <a:endParaRPr lang="zh-CN" altLang="en-US"/>
          </a:p>
        </p:txBody>
      </p:sp>
    </p:spTree>
    <p:extLst>
      <p:ext uri="{BB962C8B-B14F-4D97-AF65-F5344CB8AC3E}">
        <p14:creationId xmlns:p14="http://schemas.microsoft.com/office/powerpoint/2010/main" val="4031120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16</a:t>
            </a:fld>
            <a:endParaRPr lang="zh-CN" altLang="en-US"/>
          </a:p>
        </p:txBody>
      </p:sp>
    </p:spTree>
    <p:extLst>
      <p:ext uri="{BB962C8B-B14F-4D97-AF65-F5344CB8AC3E}">
        <p14:creationId xmlns:p14="http://schemas.microsoft.com/office/powerpoint/2010/main" val="2124552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17</a:t>
            </a:fld>
            <a:endParaRPr lang="zh-CN" altLang="en-US">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18</a:t>
            </a:fld>
            <a:endParaRPr lang="zh-CN" altLang="en-US"/>
          </a:p>
        </p:txBody>
      </p:sp>
    </p:spTree>
    <p:extLst>
      <p:ext uri="{BB962C8B-B14F-4D97-AF65-F5344CB8AC3E}">
        <p14:creationId xmlns:p14="http://schemas.microsoft.com/office/powerpoint/2010/main" val="34718450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23</a:t>
            </a:fld>
            <a:endParaRPr lang="zh-CN" altLang="en-US"/>
          </a:p>
        </p:txBody>
      </p:sp>
    </p:spTree>
    <p:extLst>
      <p:ext uri="{BB962C8B-B14F-4D97-AF65-F5344CB8AC3E}">
        <p14:creationId xmlns:p14="http://schemas.microsoft.com/office/powerpoint/2010/main" val="963198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kích vào rác thải theo thứ tự (chai thủy tinh, chai nhựa, lon nước) để giúp HS tìm hiểu bài</a:t>
            </a:r>
            <a:br>
              <a:rPr lang="vi-VN" dirty="0"/>
            </a:br>
            <a:r>
              <a:rPr lang="vi-VN" dirty="0"/>
              <a:t>- Thầy cô lưu ý mỗi rác thải ẩn chứa 1 câu hỏi trong SGK, thầy cô giảng và ấn slide đến khi nào hiện lên đồ vật thì kích vào đồ vật để quay trở về</a:t>
            </a:r>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24</a:t>
            </a:fld>
            <a:endParaRPr lang="zh-CN" altLang="en-US"/>
          </a:p>
        </p:txBody>
      </p:sp>
    </p:spTree>
    <p:extLst>
      <p:ext uri="{BB962C8B-B14F-4D97-AF65-F5344CB8AC3E}">
        <p14:creationId xmlns:p14="http://schemas.microsoft.com/office/powerpoint/2010/main" val="2986371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sz="1200" b="0" i="0" kern="1200" dirty="0">
                <a:solidFill>
                  <a:schemeClr val="tx1"/>
                </a:solidFill>
                <a:effectLst/>
                <a:latin typeface="+mn-lt"/>
                <a:ea typeface="+mn-ea"/>
                <a:cs typeface="+mn-cs"/>
              </a:rPr>
              <a:t>GV chốt: “Cửa sông cũng là một cái cửa nhưng khác mọi cái cửa bình thường – không có then, có khóa. Bằng cách sử dụng biện pháp chơi chữ, tác giả làm người đọc hiểu ngay thế nào là cửa sông, cảm thấy cửa sông rất thân quen.” để trả lời ý số 2 của câu hỏi. </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25</a:t>
            </a:fld>
            <a:endParaRPr lang="zh-CN" altLang="en-US"/>
          </a:p>
        </p:txBody>
      </p:sp>
    </p:spTree>
    <p:extLst>
      <p:ext uri="{BB962C8B-B14F-4D97-AF65-F5344CB8AC3E}">
        <p14:creationId xmlns:p14="http://schemas.microsoft.com/office/powerpoint/2010/main" val="2139329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26</a:t>
            </a:fld>
            <a:endParaRPr lang="zh-CN" altLang="en-US"/>
          </a:p>
        </p:txBody>
      </p:sp>
    </p:spTree>
    <p:extLst>
      <p:ext uri="{BB962C8B-B14F-4D97-AF65-F5344CB8AC3E}">
        <p14:creationId xmlns:p14="http://schemas.microsoft.com/office/powerpoint/2010/main" val="1467727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27</a:t>
            </a:fld>
            <a:endParaRPr lang="zh-CN" altLang="en-US"/>
          </a:p>
        </p:txBody>
      </p:sp>
    </p:spTree>
    <p:extLst>
      <p:ext uri="{BB962C8B-B14F-4D97-AF65-F5344CB8AC3E}">
        <p14:creationId xmlns:p14="http://schemas.microsoft.com/office/powerpoint/2010/main" val="2078901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28</a:t>
            </a:fld>
            <a:endParaRPr lang="zh-CN" altLang="en-US"/>
          </a:p>
        </p:txBody>
      </p:sp>
    </p:spTree>
    <p:extLst>
      <p:ext uri="{BB962C8B-B14F-4D97-AF65-F5344CB8AC3E}">
        <p14:creationId xmlns:p14="http://schemas.microsoft.com/office/powerpoint/2010/main" val="1589931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484272-38F6-4097-9C1E-12227217EF33}" type="slidenum">
              <a:rPr lang="zh-CN" altLang="en-US" smtClean="0"/>
              <a:t>29</a:t>
            </a:fld>
            <a:endParaRPr lang="zh-CN" altLang="en-US"/>
          </a:p>
        </p:txBody>
      </p:sp>
    </p:spTree>
    <p:extLst>
      <p:ext uri="{BB962C8B-B14F-4D97-AF65-F5344CB8AC3E}">
        <p14:creationId xmlns:p14="http://schemas.microsoft.com/office/powerpoint/2010/main" val="2480670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2</a:t>
            </a:fld>
            <a:endParaRPr lang="zh-CN" altLang="en-US"/>
          </a:p>
        </p:txBody>
      </p:sp>
    </p:spTree>
    <p:extLst>
      <p:ext uri="{BB962C8B-B14F-4D97-AF65-F5344CB8AC3E}">
        <p14:creationId xmlns:p14="http://schemas.microsoft.com/office/powerpoint/2010/main" val="3536132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30</a:t>
            </a:fld>
            <a:endParaRPr lang="zh-CN" altLang="en-US"/>
          </a:p>
        </p:txBody>
      </p:sp>
    </p:spTree>
    <p:extLst>
      <p:ext uri="{BB962C8B-B14F-4D97-AF65-F5344CB8AC3E}">
        <p14:creationId xmlns:p14="http://schemas.microsoft.com/office/powerpoint/2010/main" val="3524752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31</a:t>
            </a:fld>
            <a:endParaRPr lang="zh-CN" altLang="en-US"/>
          </a:p>
        </p:txBody>
      </p:sp>
    </p:spTree>
    <p:extLst>
      <p:ext uri="{BB962C8B-B14F-4D97-AF65-F5344CB8AC3E}">
        <p14:creationId xmlns:p14="http://schemas.microsoft.com/office/powerpoint/2010/main" val="1670396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33</a:t>
            </a:fld>
            <a:endParaRPr lang="zh-CN" altLang="en-US"/>
          </a:p>
        </p:txBody>
      </p:sp>
    </p:spTree>
    <p:extLst>
      <p:ext uri="{BB962C8B-B14F-4D97-AF65-F5344CB8AC3E}">
        <p14:creationId xmlns:p14="http://schemas.microsoft.com/office/powerpoint/2010/main" val="841560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34</a:t>
            </a:fld>
            <a:endParaRPr lang="zh-CN" altLang="en-US"/>
          </a:p>
        </p:txBody>
      </p:sp>
    </p:spTree>
    <p:extLst>
      <p:ext uri="{BB962C8B-B14F-4D97-AF65-F5344CB8AC3E}">
        <p14:creationId xmlns:p14="http://schemas.microsoft.com/office/powerpoint/2010/main" val="18922509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35</a:t>
            </a:fld>
            <a:endParaRPr lang="zh-CN" altLang="en-US"/>
          </a:p>
        </p:txBody>
      </p:sp>
    </p:spTree>
    <p:extLst>
      <p:ext uri="{BB962C8B-B14F-4D97-AF65-F5344CB8AC3E}">
        <p14:creationId xmlns:p14="http://schemas.microsoft.com/office/powerpoint/2010/main" val="3775079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dirty="0">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36</a:t>
            </a:fld>
            <a:endParaRPr lang="zh-CN" altLang="en-US">
              <a:ea typeface="宋体" panose="02010600030101010101" pitchFamily="2" charset="-122"/>
            </a:endParaRPr>
          </a:p>
        </p:txBody>
      </p:sp>
    </p:spTree>
    <p:extLst>
      <p:ext uri="{BB962C8B-B14F-4D97-AF65-F5344CB8AC3E}">
        <p14:creationId xmlns:p14="http://schemas.microsoft.com/office/powerpoint/2010/main" val="4293612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37</a:t>
            </a:fld>
            <a:endParaRPr lang="zh-CN" altLang="en-US"/>
          </a:p>
        </p:txBody>
      </p:sp>
    </p:spTree>
    <p:extLst>
      <p:ext uri="{BB962C8B-B14F-4D97-AF65-F5344CB8AC3E}">
        <p14:creationId xmlns:p14="http://schemas.microsoft.com/office/powerpoint/2010/main" val="94836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38</a:t>
            </a:fld>
            <a:endParaRPr lang="zh-CN" altLang="en-US"/>
          </a:p>
        </p:txBody>
      </p:sp>
    </p:spTree>
    <p:extLst>
      <p:ext uri="{BB962C8B-B14F-4D97-AF65-F5344CB8AC3E}">
        <p14:creationId xmlns:p14="http://schemas.microsoft.com/office/powerpoint/2010/main" val="1722572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39</a:t>
            </a:fld>
            <a:endParaRPr lang="zh-CN" altLang="en-US"/>
          </a:p>
        </p:txBody>
      </p:sp>
    </p:spTree>
    <p:extLst>
      <p:ext uri="{BB962C8B-B14F-4D97-AF65-F5344CB8AC3E}">
        <p14:creationId xmlns:p14="http://schemas.microsoft.com/office/powerpoint/2010/main" val="1384924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06CF7F-8EF7-4225-B82A-6B8547404644}" type="slidenum">
              <a:rPr lang="zh-CN" altLang="en-US" smtClean="0"/>
              <a:t>40</a:t>
            </a:fld>
            <a:endParaRPr lang="zh-CN" altLang="en-US"/>
          </a:p>
        </p:txBody>
      </p:sp>
    </p:spTree>
    <p:extLst>
      <p:ext uri="{BB962C8B-B14F-4D97-AF65-F5344CB8AC3E}">
        <p14:creationId xmlns:p14="http://schemas.microsoft.com/office/powerpoint/2010/main" val="393874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đáp án để hiện kết quả Đúng hay Sai.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fld id="{1A148856-C0B6-4D71-80BF-27FACA148921}" type="slidenum">
              <a:rPr lang="zh-CN" altLang="en-US" smtClean="0"/>
              <a:t>4</a:t>
            </a:fld>
            <a:endParaRPr lang="zh-CN" altLang="en-US"/>
          </a:p>
        </p:txBody>
      </p:sp>
    </p:spTree>
    <p:extLst>
      <p:ext uri="{BB962C8B-B14F-4D97-AF65-F5344CB8AC3E}">
        <p14:creationId xmlns:p14="http://schemas.microsoft.com/office/powerpoint/2010/main" val="84591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A148856-C0B6-4D71-80BF-27FACA148921}" type="slidenum">
              <a:rPr lang="zh-CN" altLang="en-US" smtClean="0"/>
              <a:t>9</a:t>
            </a:fld>
            <a:endParaRPr lang="zh-CN" altLang="en-US"/>
          </a:p>
        </p:txBody>
      </p:sp>
    </p:spTree>
    <p:extLst>
      <p:ext uri="{BB962C8B-B14F-4D97-AF65-F5344CB8AC3E}">
        <p14:creationId xmlns:p14="http://schemas.microsoft.com/office/powerpoint/2010/main" val="279071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dirty="0"/>
              <a:t>Phần giới thiệu bài mới</a:t>
            </a:r>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10</a:t>
            </a:fld>
            <a:endParaRPr lang="zh-CN" altLang="en-US"/>
          </a:p>
        </p:txBody>
      </p:sp>
    </p:spTree>
    <p:extLst>
      <p:ext uri="{BB962C8B-B14F-4D97-AF65-F5344CB8AC3E}">
        <p14:creationId xmlns:p14="http://schemas.microsoft.com/office/powerpoint/2010/main" val="409323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11</a:t>
            </a:fld>
            <a:endParaRPr lang="zh-CN" altLang="en-US"/>
          </a:p>
        </p:txBody>
      </p:sp>
    </p:spTree>
    <p:extLst>
      <p:ext uri="{BB962C8B-B14F-4D97-AF65-F5344CB8AC3E}">
        <p14:creationId xmlns:p14="http://schemas.microsoft.com/office/powerpoint/2010/main" val="207116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12</a:t>
            </a:fld>
            <a:endParaRPr lang="zh-CN" altLang="en-US"/>
          </a:p>
        </p:txBody>
      </p:sp>
    </p:spTree>
    <p:extLst>
      <p:ext uri="{BB962C8B-B14F-4D97-AF65-F5344CB8AC3E}">
        <p14:creationId xmlns:p14="http://schemas.microsoft.com/office/powerpoint/2010/main" val="304331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0D484272-38F6-4097-9C1E-12227217EF33}" type="slidenum">
              <a:rPr lang="zh-CN" altLang="en-US" smtClean="0"/>
              <a:t>13</a:t>
            </a:fld>
            <a:endParaRPr lang="zh-CN" altLang="en-US"/>
          </a:p>
        </p:txBody>
      </p:sp>
    </p:spTree>
    <p:extLst>
      <p:ext uri="{BB962C8B-B14F-4D97-AF65-F5344CB8AC3E}">
        <p14:creationId xmlns:p14="http://schemas.microsoft.com/office/powerpoint/2010/main" val="363238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B506CF7F-8EF7-4225-B82A-6B8547404644}" type="slidenum">
              <a:rPr lang="zh-CN" altLang="en-US" smtClean="0"/>
              <a:t>14</a:t>
            </a:fld>
            <a:endParaRPr lang="zh-CN" altLang="en-US"/>
          </a:p>
        </p:txBody>
      </p:sp>
    </p:spTree>
    <p:extLst>
      <p:ext uri="{BB962C8B-B14F-4D97-AF65-F5344CB8AC3E}">
        <p14:creationId xmlns:p14="http://schemas.microsoft.com/office/powerpoint/2010/main" val="121493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785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7314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3850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82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77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8235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3131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1967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9349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5221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0062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098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513654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975589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63829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85285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9032453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04789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5739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5032579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2022/2/26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88452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604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40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38279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2022/2/26</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83248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39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629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93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30762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807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226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53" y="304621"/>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610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2022/2/26</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04179468"/>
      </p:ext>
    </p:extLst>
  </p:cSld>
  <p:clrMap bg1="lt1" tx1="dk1" bg2="lt2" tx2="dk2" accent1="accent1" accent2="accent2" accent3="accent3" accent4="accent4" accent5="accent5" accent6="accent6" hlink="hlink" folHlink="folHlink"/>
  <p:sldLayoutIdLst>
    <p:sldLayoutId id="2147483649" r:id="rId1"/>
    <p:sldLayoutId id="2147483873" r:id="rId2"/>
    <p:sldLayoutId id="2147483865" r:id="rId3"/>
    <p:sldLayoutId id="2147483808" r:id="rId4"/>
    <p:sldLayoutId id="2147483661" r:id="rId5"/>
    <p:sldLayoutId id="2147483899" r:id="rId6"/>
    <p:sldLayoutId id="2147483887" r:id="rId7"/>
    <p:sldLayoutId id="2147483885" r:id="rId8"/>
    <p:sldLayoutId id="2147483872" r:id="rId9"/>
    <p:sldLayoutId id="2147483871" r:id="rId10"/>
    <p:sldLayoutId id="2147483870" r:id="rId11"/>
    <p:sldLayoutId id="2147483869" r:id="rId12"/>
    <p:sldLayoutId id="2147483868" r:id="rId13"/>
    <p:sldLayoutId id="2147483867" r:id="rId14"/>
    <p:sldLayoutId id="2147483864" r:id="rId15"/>
    <p:sldLayoutId id="2147483816" r:id="rId16"/>
    <p:sldLayoutId id="2147483668" r:id="rId17"/>
    <p:sldLayoutId id="2147483652" r:id="rId18"/>
    <p:sldLayoutId id="2147483653" r:id="rId19"/>
    <p:sldLayoutId id="2147483726" r:id="rId20"/>
    <p:sldLayoutId id="2147483654" r:id="rId21"/>
    <p:sldLayoutId id="2147483655" r:id="rId22"/>
    <p:sldLayoutId id="2147483656" r:id="rId23"/>
    <p:sldLayoutId id="2147483662" r:id="rId24"/>
    <p:sldLayoutId id="2147483657" r:id="rId25"/>
    <p:sldLayoutId id="2147483658" r:id="rId26"/>
    <p:sldLayoutId id="2147483659" r:id="rId27"/>
    <p:sldLayoutId id="2147483660" r:id="rId28"/>
    <p:sldLayoutId id="2147483731"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2552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9.svg"/><Relationship Id="rId9"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1.jpeg"/><Relationship Id="rId3" Type="http://schemas.openxmlformats.org/officeDocument/2006/relationships/notesSlide" Target="../notesSlides/notesSlide6.xml"/><Relationship Id="rId7" Type="http://schemas.openxmlformats.org/officeDocument/2006/relationships/image" Target="../media/image67.png"/><Relationship Id="rId12" Type="http://schemas.openxmlformats.org/officeDocument/2006/relationships/image" Target="../media/image70.jpeg"/><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66.jpg"/><Relationship Id="rId11" Type="http://schemas.openxmlformats.org/officeDocument/2006/relationships/image" Target="../media/image69.jpeg"/><Relationship Id="rId5" Type="http://schemas.openxmlformats.org/officeDocument/2006/relationships/image" Target="../media/image65.jpg"/><Relationship Id="rId10" Type="http://schemas.openxmlformats.org/officeDocument/2006/relationships/image" Target="../media/image68.jpg"/><Relationship Id="rId4" Type="http://schemas.openxmlformats.org/officeDocument/2006/relationships/image" Target="../media/image64.jp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slideLayout" Target="../slideLayouts/slideLayout19.xml"/><Relationship Id="rId7" Type="http://schemas.openxmlformats.org/officeDocument/2006/relationships/image" Target="../media/image74.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77.jpg"/><Relationship Id="rId4" Type="http://schemas.openxmlformats.org/officeDocument/2006/relationships/image" Target="../media/image76.jpg"/></Relationships>
</file>

<file path=ppt/slides/_rels/slide14.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79.jpg"/><Relationship Id="rId7"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image" Target="../media/image80.jpg"/><Relationship Id="rId9"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19.xml"/><Relationship Id="rId4" Type="http://schemas.openxmlformats.org/officeDocument/2006/relationships/image" Target="../media/image86.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7" Type="http://schemas.microsoft.com/office/2007/relationships/hdphoto" Target="../media/hdphoto13.wdp"/><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92.png"/><Relationship Id="rId5" Type="http://schemas.microsoft.com/office/2007/relationships/hdphoto" Target="../media/hdphoto12.wdp"/><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7.png"/><Relationship Id="rId3" Type="http://schemas.openxmlformats.org/officeDocument/2006/relationships/image" Target="../media/image8.png"/><Relationship Id="rId7" Type="http://schemas.openxmlformats.org/officeDocument/2006/relationships/image" Target="../media/image94.png"/><Relationship Id="rId12" Type="http://schemas.microsoft.com/office/2007/relationships/hdphoto" Target="../media/hdphoto17.wdp"/><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14.wdp"/><Relationship Id="rId11" Type="http://schemas.openxmlformats.org/officeDocument/2006/relationships/image" Target="../media/image96.png"/><Relationship Id="rId5" Type="http://schemas.openxmlformats.org/officeDocument/2006/relationships/image" Target="../media/image93.png"/><Relationship Id="rId15" Type="http://schemas.openxmlformats.org/officeDocument/2006/relationships/image" Target="../media/image98.png"/><Relationship Id="rId10" Type="http://schemas.microsoft.com/office/2007/relationships/hdphoto" Target="../media/hdphoto16.wdp"/><Relationship Id="rId4" Type="http://schemas.openxmlformats.org/officeDocument/2006/relationships/image" Target="../media/image60.png"/><Relationship Id="rId9" Type="http://schemas.openxmlformats.org/officeDocument/2006/relationships/image" Target="../media/image95.png"/><Relationship Id="rId14"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gif"/><Relationship Id="rId1" Type="http://schemas.openxmlformats.org/officeDocument/2006/relationships/slideLayout" Target="../slideLayouts/slideLayout22.xml"/><Relationship Id="rId6" Type="http://schemas.openxmlformats.org/officeDocument/2006/relationships/image" Target="../media/image102.png"/><Relationship Id="rId5" Type="http://schemas.microsoft.com/office/2007/relationships/hdphoto" Target="../media/hdphoto19.wdp"/><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2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6.png"/><Relationship Id="rId18" Type="http://schemas.microsoft.com/office/2007/relationships/hdphoto" Target="../media/hdphoto6.wdp"/><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22.svg"/><Relationship Id="rId17" Type="http://schemas.openxmlformats.org/officeDocument/2006/relationships/image" Target="../media/image52.png"/><Relationship Id="rId2" Type="http://schemas.openxmlformats.org/officeDocument/2006/relationships/image" Target="../media/image17.gif"/><Relationship Id="rId16" Type="http://schemas.microsoft.com/office/2007/relationships/hdphoto" Target="../media/hdphoto8.wdp"/><Relationship Id="rId20" Type="http://schemas.microsoft.com/office/2007/relationships/hdphoto" Target="../media/hdphoto12.wdp"/><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1.png"/><Relationship Id="rId5" Type="http://schemas.openxmlformats.org/officeDocument/2006/relationships/image" Target="../media/image24.png"/><Relationship Id="rId15" Type="http://schemas.openxmlformats.org/officeDocument/2006/relationships/image" Target="../media/image57.png"/><Relationship Id="rId10" Type="http://schemas.openxmlformats.org/officeDocument/2006/relationships/image" Target="../media/image55.png"/><Relationship Id="rId19" Type="http://schemas.openxmlformats.org/officeDocument/2006/relationships/image" Target="../media/image91.png"/><Relationship Id="rId4" Type="http://schemas.microsoft.com/office/2007/relationships/hdphoto" Target="../media/hdphoto2.wdp"/><Relationship Id="rId9" Type="http://schemas.microsoft.com/office/2007/relationships/hdphoto" Target="../media/hdphoto11.wdp"/><Relationship Id="rId1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18" Type="http://schemas.microsoft.com/office/2007/relationships/hdphoto" Target="../media/hdphoto20.wdp"/><Relationship Id="rId26" Type="http://schemas.openxmlformats.org/officeDocument/2006/relationships/image" Target="../media/image108.png"/><Relationship Id="rId3" Type="http://schemas.openxmlformats.org/officeDocument/2006/relationships/image" Target="../media/image17.gif"/><Relationship Id="rId21" Type="http://schemas.openxmlformats.org/officeDocument/2006/relationships/image" Target="../media/image56.png"/><Relationship Id="rId7" Type="http://schemas.microsoft.com/office/2007/relationships/hdphoto" Target="../media/hdphoto3.wdp"/><Relationship Id="rId12" Type="http://schemas.openxmlformats.org/officeDocument/2006/relationships/image" Target="../media/image52.png"/><Relationship Id="rId17" Type="http://schemas.openxmlformats.org/officeDocument/2006/relationships/image" Target="../media/image105.png"/><Relationship Id="rId25" Type="http://schemas.openxmlformats.org/officeDocument/2006/relationships/slide" Target="slide26.xml"/><Relationship Id="rId2" Type="http://schemas.openxmlformats.org/officeDocument/2006/relationships/notesSlide" Target="../notesSlides/notesSlide14.xml"/><Relationship Id="rId16" Type="http://schemas.openxmlformats.org/officeDocument/2006/relationships/slide" Target="slide30.xml"/><Relationship Id="rId20" Type="http://schemas.microsoft.com/office/2007/relationships/hdphoto" Target="../media/hdphoto21.wdp"/><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8.wdp"/><Relationship Id="rId24" Type="http://schemas.openxmlformats.org/officeDocument/2006/relationships/image" Target="../media/image107.png"/><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slide" Target="slide25.xml"/><Relationship Id="rId10" Type="http://schemas.openxmlformats.org/officeDocument/2006/relationships/image" Target="../media/image57.png"/><Relationship Id="rId19" Type="http://schemas.openxmlformats.org/officeDocument/2006/relationships/image" Target="../media/image106.png"/><Relationship Id="rId4" Type="http://schemas.openxmlformats.org/officeDocument/2006/relationships/image" Target="../media/image51.png"/><Relationship Id="rId9" Type="http://schemas.openxmlformats.org/officeDocument/2006/relationships/image" Target="../media/image22.svg"/><Relationship Id="rId14" Type="http://schemas.openxmlformats.org/officeDocument/2006/relationships/image" Target="../media/image34.png"/><Relationship Id="rId22" Type="http://schemas.openxmlformats.org/officeDocument/2006/relationships/image" Target="../media/image53.png"/></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12.png"/><Relationship Id="rId18" Type="http://schemas.openxmlformats.org/officeDocument/2006/relationships/image" Target="../media/image115.png"/><Relationship Id="rId3" Type="http://schemas.openxmlformats.org/officeDocument/2006/relationships/notesSlide" Target="../notesSlides/notesSlide15.xml"/><Relationship Id="rId21"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71.jpeg"/><Relationship Id="rId17" Type="http://schemas.microsoft.com/office/2007/relationships/hdphoto" Target="../media/hdphoto22.wdp"/><Relationship Id="rId2" Type="http://schemas.openxmlformats.org/officeDocument/2006/relationships/slideLayout" Target="../slideLayouts/slideLayout19.xml"/><Relationship Id="rId16" Type="http://schemas.openxmlformats.org/officeDocument/2006/relationships/image" Target="../media/image114.png"/><Relationship Id="rId20" Type="http://schemas.openxmlformats.org/officeDocument/2006/relationships/slide" Target="slide24.xml"/><Relationship Id="rId1" Type="http://schemas.openxmlformats.org/officeDocument/2006/relationships/tags" Target="../tags/tag5.xml"/><Relationship Id="rId6" Type="http://schemas.openxmlformats.org/officeDocument/2006/relationships/image" Target="../media/image87.png"/><Relationship Id="rId11" Type="http://schemas.openxmlformats.org/officeDocument/2006/relationships/image" Target="../media/image70.jpeg"/><Relationship Id="rId5" Type="http://schemas.openxmlformats.org/officeDocument/2006/relationships/image" Target="../media/image110.svg"/><Relationship Id="rId15" Type="http://schemas.openxmlformats.org/officeDocument/2006/relationships/image" Target="../media/image113.jpeg"/><Relationship Id="rId10" Type="http://schemas.openxmlformats.org/officeDocument/2006/relationships/image" Target="../media/image69.jpeg"/><Relationship Id="rId19" Type="http://schemas.microsoft.com/office/2007/relationships/hdphoto" Target="../media/hdphoto23.wdp"/><Relationship Id="rId4" Type="http://schemas.openxmlformats.org/officeDocument/2006/relationships/image" Target="../media/image109.png"/><Relationship Id="rId9" Type="http://schemas.openxmlformats.org/officeDocument/2006/relationships/image" Target="../media/image68.jpg"/><Relationship Id="rId14" Type="http://schemas.openxmlformats.org/officeDocument/2006/relationships/image" Target="../media/image88.png"/><Relationship Id="rId22" Type="http://schemas.microsoft.com/office/2007/relationships/hdphoto" Target="../media/hdphoto20.wdp"/></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6.xml"/><Relationship Id="rId7" Type="http://schemas.openxmlformats.org/officeDocument/2006/relationships/image" Target="../media/image78.png"/><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60.png"/><Relationship Id="rId5" Type="http://schemas.openxmlformats.org/officeDocument/2006/relationships/image" Target="../media/image117.png"/><Relationship Id="rId4" Type="http://schemas.openxmlformats.org/officeDocument/2006/relationships/image" Target="../media/image116.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slide" Target="slide24.xml"/><Relationship Id="rId3" Type="http://schemas.openxmlformats.org/officeDocument/2006/relationships/notesSlide" Target="../notesSlides/notesSlide19.xml"/><Relationship Id="rId7" Type="http://schemas.openxmlformats.org/officeDocument/2006/relationships/image" Target="../media/image120.png"/><Relationship Id="rId12" Type="http://schemas.openxmlformats.org/officeDocument/2006/relationships/image" Target="../media/image71.jpeg"/><Relationship Id="rId2" Type="http://schemas.openxmlformats.org/officeDocument/2006/relationships/slideLayout" Target="../slideLayouts/slideLayout19.xml"/><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70.jpeg"/><Relationship Id="rId5" Type="http://schemas.openxmlformats.org/officeDocument/2006/relationships/image" Target="../media/image119.png"/><Relationship Id="rId15" Type="http://schemas.microsoft.com/office/2007/relationships/hdphoto" Target="../media/hdphoto20.wdp"/><Relationship Id="rId10" Type="http://schemas.openxmlformats.org/officeDocument/2006/relationships/image" Target="../media/image69.jpeg"/><Relationship Id="rId4" Type="http://schemas.openxmlformats.org/officeDocument/2006/relationships/image" Target="../media/image118.png"/><Relationship Id="rId9" Type="http://schemas.openxmlformats.org/officeDocument/2006/relationships/image" Target="../media/image68.jpg"/><Relationship Id="rId1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microsoft.com/office/2007/relationships/hdphoto" Target="../media/hdphoto1.wdp"/><Relationship Id="rId3" Type="http://schemas.openxmlformats.org/officeDocument/2006/relationships/image" Target="../media/image18.png"/><Relationship Id="rId7" Type="http://schemas.openxmlformats.org/officeDocument/2006/relationships/image" Target="../media/image21.png"/><Relationship Id="rId12" Type="http://schemas.openxmlformats.org/officeDocument/2006/relationships/image" Target="../media/image10.png"/><Relationship Id="rId2" Type="http://schemas.openxmlformats.org/officeDocument/2006/relationships/image" Target="../media/image17.gif"/><Relationship Id="rId1" Type="http://schemas.openxmlformats.org/officeDocument/2006/relationships/slideLayout" Target="../slideLayouts/slideLayout5.xml"/><Relationship Id="rId6" Type="http://schemas.openxmlformats.org/officeDocument/2006/relationships/image" Target="../media/image20.svg"/><Relationship Id="rId11"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4.png"/><Relationship Id="rId4" Type="http://schemas.microsoft.com/office/2007/relationships/hdphoto" Target="../media/hdphoto2.wdp"/><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2.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8.png"/><Relationship Id="rId9" Type="http://schemas.microsoft.com/office/2007/relationships/hdphoto" Target="../media/hdphoto24.wdp"/></Relationships>
</file>

<file path=ppt/slides/_rels/slide3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58.png"/><Relationship Id="rId7" Type="http://schemas.openxmlformats.org/officeDocument/2006/relationships/image" Target="../media/image60.png"/><Relationship Id="rId12" Type="http://schemas.microsoft.com/office/2007/relationships/hdphoto" Target="../media/hdphoto20.wdp"/><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125.svg"/><Relationship Id="rId11" Type="http://schemas.openxmlformats.org/officeDocument/2006/relationships/image" Target="../media/image105.png"/><Relationship Id="rId5" Type="http://schemas.openxmlformats.org/officeDocument/2006/relationships/image" Target="../media/image124.png"/><Relationship Id="rId10" Type="http://schemas.openxmlformats.org/officeDocument/2006/relationships/slide" Target="slide24.xml"/><Relationship Id="rId4" Type="http://schemas.openxmlformats.org/officeDocument/2006/relationships/image" Target="../media/image59.svg"/><Relationship Id="rId9" Type="http://schemas.openxmlformats.org/officeDocument/2006/relationships/image" Target="../media/image127.jpeg"/></Relationships>
</file>

<file path=ppt/slides/_rels/slide3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4.png"/><Relationship Id="rId18" Type="http://schemas.openxmlformats.org/officeDocument/2006/relationships/image" Target="../media/image106.png"/><Relationship Id="rId3" Type="http://schemas.openxmlformats.org/officeDocument/2006/relationships/image" Target="../media/image51.png"/><Relationship Id="rId21" Type="http://schemas.openxmlformats.org/officeDocument/2006/relationships/image" Target="../media/image53.png"/><Relationship Id="rId7" Type="http://schemas.openxmlformats.org/officeDocument/2006/relationships/image" Target="../media/image21.png"/><Relationship Id="rId12" Type="http://schemas.microsoft.com/office/2007/relationships/hdphoto" Target="../media/hdphoto6.wdp"/><Relationship Id="rId17" Type="http://schemas.microsoft.com/office/2007/relationships/hdphoto" Target="../media/hdphoto20.wdp"/><Relationship Id="rId25" Type="http://schemas.openxmlformats.org/officeDocument/2006/relationships/image" Target="../media/image108.png"/><Relationship Id="rId2" Type="http://schemas.openxmlformats.org/officeDocument/2006/relationships/image" Target="../media/image17.gif"/><Relationship Id="rId16" Type="http://schemas.openxmlformats.org/officeDocument/2006/relationships/image" Target="../media/image105.png"/><Relationship Id="rId20" Type="http://schemas.openxmlformats.org/officeDocument/2006/relationships/image" Target="../media/image56.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2.png"/><Relationship Id="rId24" Type="http://schemas.openxmlformats.org/officeDocument/2006/relationships/slide" Target="slide26.xml"/><Relationship Id="rId5" Type="http://schemas.openxmlformats.org/officeDocument/2006/relationships/image" Target="../media/image24.png"/><Relationship Id="rId15" Type="http://schemas.openxmlformats.org/officeDocument/2006/relationships/slide" Target="slide30.xml"/><Relationship Id="rId23" Type="http://schemas.openxmlformats.org/officeDocument/2006/relationships/image" Target="../media/image107.png"/><Relationship Id="rId10" Type="http://schemas.microsoft.com/office/2007/relationships/hdphoto" Target="../media/hdphoto8.wdp"/><Relationship Id="rId19" Type="http://schemas.microsoft.com/office/2007/relationships/hdphoto" Target="../media/hdphoto21.wdp"/><Relationship Id="rId4" Type="http://schemas.microsoft.com/office/2007/relationships/hdphoto" Target="../media/hdphoto2.wdp"/><Relationship Id="rId9" Type="http://schemas.openxmlformats.org/officeDocument/2006/relationships/image" Target="../media/image57.png"/><Relationship Id="rId14" Type="http://schemas.microsoft.com/office/2007/relationships/hdphoto" Target="../media/hdphoto7.wdp"/><Relationship Id="rId22" Type="http://schemas.openxmlformats.org/officeDocument/2006/relationships/slide" Target="slide25.xml"/></Relationships>
</file>

<file path=ppt/slides/_rels/slide3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58.png"/><Relationship Id="rId7" Type="http://schemas.openxmlformats.org/officeDocument/2006/relationships/image" Target="../media/image128.pn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59.svg"/></Relationships>
</file>

<file path=ppt/slides/_rels/slide3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87.png"/><Relationship Id="rId7" Type="http://schemas.openxmlformats.org/officeDocument/2006/relationships/image" Target="../media/image71.jpeg"/><Relationship Id="rId12" Type="http://schemas.microsoft.com/office/2007/relationships/hdphoto" Target="../media/hdphoto8.wdp"/><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89.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29.png"/><Relationship Id="rId3" Type="http://schemas.openxmlformats.org/officeDocument/2006/relationships/image" Target="../media/image87.png"/><Relationship Id="rId7" Type="http://schemas.openxmlformats.org/officeDocument/2006/relationships/image" Target="../media/image71.jpeg"/><Relationship Id="rId12" Type="http://schemas.openxmlformats.org/officeDocument/2006/relationships/image" Target="../media/image22.sv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70.jpeg"/><Relationship Id="rId11" Type="http://schemas.openxmlformats.org/officeDocument/2006/relationships/image" Target="../media/image21.png"/><Relationship Id="rId5" Type="http://schemas.openxmlformats.org/officeDocument/2006/relationships/image" Target="../media/image69.jpeg"/><Relationship Id="rId10" Type="http://schemas.openxmlformats.org/officeDocument/2006/relationships/image" Target="../media/image88.png"/><Relationship Id="rId4" Type="http://schemas.openxmlformats.org/officeDocument/2006/relationships/image" Target="../media/image68.jpg"/><Relationship Id="rId9" Type="http://schemas.openxmlformats.org/officeDocument/2006/relationships/image" Target="../media/image60.png"/><Relationship Id="rId1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30.png"/><Relationship Id="rId5" Type="http://schemas.microsoft.com/office/2007/relationships/hdphoto" Target="../media/hdphoto13.wdp"/><Relationship Id="rId4" Type="http://schemas.openxmlformats.org/officeDocument/2006/relationships/image" Target="../media/image92.png"/></Relationships>
</file>

<file path=ppt/slides/_rels/slide37.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png"/><Relationship Id="rId7" Type="http://schemas.openxmlformats.org/officeDocument/2006/relationships/image" Target="../media/image97.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microsoft.com/office/2007/relationships/hdphoto" Target="../media/hdphoto17.wdp"/><Relationship Id="rId5" Type="http://schemas.openxmlformats.org/officeDocument/2006/relationships/image" Target="../media/image96.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6.wdp"/><Relationship Id="rId3" Type="http://schemas.openxmlformats.org/officeDocument/2006/relationships/image" Target="../media/image17.gif"/><Relationship Id="rId7" Type="http://schemas.microsoft.com/office/2007/relationships/hdphoto" Target="../media/hdphoto3.wdp"/><Relationship Id="rId12" Type="http://schemas.openxmlformats.org/officeDocument/2006/relationships/image" Target="../media/image132.png"/><Relationship Id="rId2" Type="http://schemas.openxmlformats.org/officeDocument/2006/relationships/notesSlide" Target="../notesSlides/notesSlide27.xml"/><Relationship Id="rId16" Type="http://schemas.openxmlformats.org/officeDocument/2006/relationships/image" Target="../media/image133.gif"/><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7.wdp"/><Relationship Id="rId5" Type="http://schemas.microsoft.com/office/2007/relationships/hdphoto" Target="../media/hdphoto2.wdp"/><Relationship Id="rId15" Type="http://schemas.microsoft.com/office/2007/relationships/hdphoto" Target="../media/hdphoto8.wdp"/><Relationship Id="rId10" Type="http://schemas.openxmlformats.org/officeDocument/2006/relationships/image" Target="../media/image34.png"/><Relationship Id="rId4" Type="http://schemas.openxmlformats.org/officeDocument/2006/relationships/image" Target="../media/image131.png"/><Relationship Id="rId9" Type="http://schemas.openxmlformats.org/officeDocument/2006/relationships/image" Target="../media/image22.svg"/><Relationship Id="rId14" Type="http://schemas.openxmlformats.org/officeDocument/2006/relationships/image" Target="../media/image129.png"/></Relationships>
</file>

<file path=ppt/slides/_rels/slide3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gif"/><Relationship Id="rId4" Type="http://schemas.microsoft.com/office/2007/relationships/hdphoto" Target="../media/hdphoto1.wdp"/><Relationship Id="rId9"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18" Type="http://schemas.openxmlformats.org/officeDocument/2006/relationships/image" Target="../media/image30.png"/><Relationship Id="rId26" Type="http://schemas.openxmlformats.org/officeDocument/2006/relationships/image" Target="../media/image33.png"/><Relationship Id="rId3" Type="http://schemas.openxmlformats.org/officeDocument/2006/relationships/image" Target="../media/image17.gif"/><Relationship Id="rId21" Type="http://schemas.openxmlformats.org/officeDocument/2006/relationships/image" Target="../media/image31.png"/><Relationship Id="rId7" Type="http://schemas.microsoft.com/office/2007/relationships/hdphoto" Target="../media/hdphoto3.wdp"/><Relationship Id="rId12" Type="http://schemas.openxmlformats.org/officeDocument/2006/relationships/image" Target="../media/image27.png"/><Relationship Id="rId17" Type="http://schemas.microsoft.com/office/2007/relationships/hdphoto" Target="../media/hdphoto7.wdp"/><Relationship Id="rId25"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slide" Target="slide5.xml"/><Relationship Id="rId29"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4.png"/><Relationship Id="rId11" Type="http://schemas.microsoft.com/office/2007/relationships/hdphoto" Target="../media/hdphoto4.wdp"/><Relationship Id="rId24" Type="http://schemas.openxmlformats.org/officeDocument/2006/relationships/image" Target="../media/image32.png"/><Relationship Id="rId5" Type="http://schemas.openxmlformats.org/officeDocument/2006/relationships/image" Target="../media/image22.svg"/><Relationship Id="rId15" Type="http://schemas.microsoft.com/office/2007/relationships/hdphoto" Target="../media/hdphoto6.wdp"/><Relationship Id="rId23" Type="http://schemas.openxmlformats.org/officeDocument/2006/relationships/slide" Target="slide6.xml"/><Relationship Id="rId28" Type="http://schemas.openxmlformats.org/officeDocument/2006/relationships/image" Target="../media/image35.png"/><Relationship Id="rId10" Type="http://schemas.openxmlformats.org/officeDocument/2006/relationships/image" Target="../media/image26.png"/><Relationship Id="rId19" Type="http://schemas.microsoft.com/office/2007/relationships/hdphoto" Target="../media/hdphoto8.wdp"/><Relationship Id="rId4" Type="http://schemas.openxmlformats.org/officeDocument/2006/relationships/image" Target="../media/image21.png"/><Relationship Id="rId9" Type="http://schemas.microsoft.com/office/2007/relationships/hdphoto" Target="../media/hdphoto2.wdp"/><Relationship Id="rId14" Type="http://schemas.openxmlformats.org/officeDocument/2006/relationships/image" Target="../media/image28.png"/><Relationship Id="rId22" Type="http://schemas.microsoft.com/office/2007/relationships/hdphoto" Target="../media/hdphoto9.wdp"/><Relationship Id="rId27" Type="http://schemas.openxmlformats.org/officeDocument/2006/relationships/image" Target="../media/image34.png"/></Relationships>
</file>

<file path=ppt/slides/_rels/slide40.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notesSlide" Target="../notesSlides/notesSlide29.xml"/><Relationship Id="rId7" Type="http://schemas.openxmlformats.org/officeDocument/2006/relationships/image" Target="../media/image114.png"/><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122.png"/><Relationship Id="rId2"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128.png"/><Relationship Id="rId5" Type="http://schemas.openxmlformats.org/officeDocument/2006/relationships/image" Target="../media/image8.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59.svg"/><Relationship Id="rId7" Type="http://schemas.openxmlformats.org/officeDocument/2006/relationships/image" Target="../media/image122.png"/><Relationship Id="rId2" Type="http://schemas.openxmlformats.org/officeDocument/2006/relationships/image" Target="../media/image58.png"/><Relationship Id="rId1" Type="http://schemas.openxmlformats.org/officeDocument/2006/relationships/slideLayout" Target="../slideLayouts/slideLayout19.xml"/><Relationship Id="rId6" Type="http://schemas.openxmlformats.org/officeDocument/2006/relationships/image" Target="../media/image128.png"/><Relationship Id="rId5" Type="http://schemas.openxmlformats.org/officeDocument/2006/relationships/image" Target="../media/image8.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41.png"/><Relationship Id="rId18" Type="http://schemas.openxmlformats.org/officeDocument/2006/relationships/image" Target="../media/image45.gif"/><Relationship Id="rId3" Type="http://schemas.microsoft.com/office/2007/relationships/media" Target="../media/media2.mp3"/><Relationship Id="rId7" Type="http://schemas.openxmlformats.org/officeDocument/2006/relationships/image" Target="../media/image38.gif"/><Relationship Id="rId12" Type="http://schemas.openxmlformats.org/officeDocument/2006/relationships/image" Target="../media/image40.svg"/><Relationship Id="rId17" Type="http://schemas.openxmlformats.org/officeDocument/2006/relationships/image" Target="../media/image44.png"/><Relationship Id="rId2" Type="http://schemas.openxmlformats.org/officeDocument/2006/relationships/audio" Target="../media/media1.wav"/><Relationship Id="rId16" Type="http://schemas.openxmlformats.org/officeDocument/2006/relationships/image" Target="../media/image43.png"/><Relationship Id="rId1" Type="http://schemas.microsoft.com/office/2007/relationships/media" Target="../media/media1.wav"/><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slideLayout" Target="../slideLayouts/slideLayout5.xml"/><Relationship Id="rId15" Type="http://schemas.openxmlformats.org/officeDocument/2006/relationships/image" Target="../media/image42.png"/><Relationship Id="rId10" Type="http://schemas.microsoft.com/office/2007/relationships/hdphoto" Target="../media/hdphoto6.wdp"/><Relationship Id="rId19" Type="http://schemas.openxmlformats.org/officeDocument/2006/relationships/image" Target="../media/image46.gif"/><Relationship Id="rId4" Type="http://schemas.openxmlformats.org/officeDocument/2006/relationships/audio" Target="../media/media2.mp3"/><Relationship Id="rId9" Type="http://schemas.openxmlformats.org/officeDocument/2006/relationships/image" Target="../media/image28.pn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47.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7.wdp"/><Relationship Id="rId4" Type="http://schemas.openxmlformats.org/officeDocument/2006/relationships/audio" Target="../media/media2.mp3"/><Relationship Id="rId9" Type="http://schemas.openxmlformats.org/officeDocument/2006/relationships/image" Target="../media/image40.svg"/><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43.png"/><Relationship Id="rId1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48.jpeg"/><Relationship Id="rId12" Type="http://schemas.openxmlformats.org/officeDocument/2006/relationships/image" Target="../media/image42.png"/><Relationship Id="rId17" Type="http://schemas.openxmlformats.org/officeDocument/2006/relationships/slide" Target="slide4.xml"/><Relationship Id="rId2" Type="http://schemas.openxmlformats.org/officeDocument/2006/relationships/audio" Target="../media/media1.wav"/><Relationship Id="rId16" Type="http://schemas.openxmlformats.org/officeDocument/2006/relationships/image" Target="../media/image46.gif"/><Relationship Id="rId1" Type="http://schemas.microsoft.com/office/2007/relationships/media" Target="../media/media1.wav"/><Relationship Id="rId6" Type="http://schemas.openxmlformats.org/officeDocument/2006/relationships/image" Target="../media/image38.gif"/><Relationship Id="rId11" Type="http://schemas.microsoft.com/office/2007/relationships/hdphoto" Target="../media/hdphoto10.wdp"/><Relationship Id="rId5" Type="http://schemas.openxmlformats.org/officeDocument/2006/relationships/slideLayout" Target="../slideLayouts/slideLayout5.xml"/><Relationship Id="rId15" Type="http://schemas.openxmlformats.org/officeDocument/2006/relationships/image" Target="../media/image45.gif"/><Relationship Id="rId10" Type="http://schemas.openxmlformats.org/officeDocument/2006/relationships/image" Target="../media/image41.png"/><Relationship Id="rId19" Type="http://schemas.microsoft.com/office/2007/relationships/hdphoto" Target="../media/hdphoto8.wdp"/><Relationship Id="rId4" Type="http://schemas.openxmlformats.org/officeDocument/2006/relationships/audio" Target="../media/media2.mp3"/><Relationship Id="rId9" Type="http://schemas.openxmlformats.org/officeDocument/2006/relationships/image" Target="../media/image50.sv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3.png"/><Relationship Id="rId18" Type="http://schemas.openxmlformats.org/officeDocument/2006/relationships/image" Target="../media/image22.svg"/><Relationship Id="rId3" Type="http://schemas.openxmlformats.org/officeDocument/2006/relationships/image" Target="../media/image51.png"/><Relationship Id="rId7" Type="http://schemas.openxmlformats.org/officeDocument/2006/relationships/image" Target="../media/image34.png"/><Relationship Id="rId12" Type="http://schemas.microsoft.com/office/2007/relationships/hdphoto" Target="../media/hdphoto6.wdp"/><Relationship Id="rId17" Type="http://schemas.openxmlformats.org/officeDocument/2006/relationships/image" Target="../media/image21.png"/><Relationship Id="rId2" Type="http://schemas.openxmlformats.org/officeDocument/2006/relationships/image" Target="../media/image17.gif"/><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52.png"/><Relationship Id="rId5" Type="http://schemas.openxmlformats.org/officeDocument/2006/relationships/image" Target="../media/image24.png"/><Relationship Id="rId15" Type="http://schemas.microsoft.com/office/2007/relationships/hdphoto" Target="../media/hdphoto11.wdp"/><Relationship Id="rId10" Type="http://schemas.microsoft.com/office/2007/relationships/hdphoto" Target="../media/hdphoto8.wdp"/><Relationship Id="rId19" Type="http://schemas.openxmlformats.org/officeDocument/2006/relationships/image" Target="../media/image56.png"/><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380607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grpSp>
        <p:nvGrpSpPr>
          <p:cNvPr id="2" name="Group 1">
            <a:extLst>
              <a:ext uri="{FF2B5EF4-FFF2-40B4-BE49-F238E27FC236}">
                <a16:creationId xmlns:a16="http://schemas.microsoft.com/office/drawing/2014/main" id="{A9CA0BE8-4A28-4AE4-8ABC-1150362D25C0}"/>
              </a:ext>
            </a:extLst>
          </p:cNvPr>
          <p:cNvGrpSpPr/>
          <p:nvPr/>
        </p:nvGrpSpPr>
        <p:grpSpPr>
          <a:xfrm rot="1651485">
            <a:off x="1011355" y="1946590"/>
            <a:ext cx="2907502" cy="3181985"/>
            <a:chOff x="1028194" y="2637038"/>
            <a:chExt cx="2907502" cy="3181985"/>
          </a:xfrm>
        </p:grpSpPr>
        <p:sp>
          <p:nvSpPr>
            <p:cNvPr id="12" name="矩形 11">
              <a:extLst>
                <a:ext uri="{FF2B5EF4-FFF2-40B4-BE49-F238E27FC236}">
                  <a16:creationId xmlns:a16="http://schemas.microsoft.com/office/drawing/2014/main" id="{99BF5B63-AB73-4270-93AD-3D9FEF764D52}"/>
                </a:ext>
              </a:extLst>
            </p:cNvPr>
            <p:cNvSpPr/>
            <p:nvPr/>
          </p:nvSpPr>
          <p:spPr>
            <a:xfrm rot="20340000">
              <a:off x="102819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58" name="Picture 2" descr="Chế độ nước của hệ thống sông ngòi nước ta phụ thuộc vào">
              <a:extLst>
                <a:ext uri="{FF2B5EF4-FFF2-40B4-BE49-F238E27FC236}">
                  <a16:creationId xmlns:a16="http://schemas.microsoft.com/office/drawing/2014/main" id="{D6B0AB9E-1AA0-4BCC-8926-DCAD9A4D3E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315212">
              <a:off x="1069084" y="2771102"/>
              <a:ext cx="2654307" cy="23404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93F28C9A-8E81-44DA-875E-5ACF33F7EDD7}"/>
              </a:ext>
            </a:extLst>
          </p:cNvPr>
          <p:cNvGrpSpPr/>
          <p:nvPr/>
        </p:nvGrpSpPr>
        <p:grpSpPr>
          <a:xfrm rot="1688724">
            <a:off x="4985635" y="1946590"/>
            <a:ext cx="2907502" cy="3181985"/>
            <a:chOff x="5002474" y="2637038"/>
            <a:chExt cx="2907502" cy="3181985"/>
          </a:xfrm>
        </p:grpSpPr>
        <p:sp>
          <p:nvSpPr>
            <p:cNvPr id="16" name="矩形 15">
              <a:extLst>
                <a:ext uri="{FF2B5EF4-FFF2-40B4-BE49-F238E27FC236}">
                  <a16:creationId xmlns:a16="http://schemas.microsoft.com/office/drawing/2014/main" id="{D16B2256-690C-40C3-8265-DA6EEC1FB092}"/>
                </a:ext>
              </a:extLst>
            </p:cNvPr>
            <p:cNvSpPr/>
            <p:nvPr/>
          </p:nvSpPr>
          <p:spPr>
            <a:xfrm rot="20340000">
              <a:off x="5002474" y="2637038"/>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0" name="Picture 4" descr="Gửi hồn sông núi | Hội Nhạc Sĩ Việt Nam">
              <a:extLst>
                <a:ext uri="{FF2B5EF4-FFF2-40B4-BE49-F238E27FC236}">
                  <a16:creationId xmlns:a16="http://schemas.microsoft.com/office/drawing/2014/main" id="{62C50618-A71B-4CCE-90F0-440ECCE13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308419">
              <a:off x="5086916" y="2856127"/>
              <a:ext cx="2563445" cy="22683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64169EFC-A225-4DEF-A155-5DA52AC9961E}"/>
              </a:ext>
            </a:extLst>
          </p:cNvPr>
          <p:cNvGrpSpPr/>
          <p:nvPr/>
        </p:nvGrpSpPr>
        <p:grpSpPr>
          <a:xfrm rot="1607965">
            <a:off x="8847070" y="1845625"/>
            <a:ext cx="2907502" cy="3181985"/>
            <a:chOff x="8863909" y="2536073"/>
            <a:chExt cx="2907502" cy="3181985"/>
          </a:xfrm>
        </p:grpSpPr>
        <p:sp>
          <p:nvSpPr>
            <p:cNvPr id="19" name="矩形 18">
              <a:extLst>
                <a:ext uri="{FF2B5EF4-FFF2-40B4-BE49-F238E27FC236}">
                  <a16:creationId xmlns:a16="http://schemas.microsoft.com/office/drawing/2014/main" id="{9C0617BD-F8AC-48FD-A269-DB3007002FED}"/>
                </a:ext>
              </a:extLst>
            </p:cNvPr>
            <p:cNvSpPr/>
            <p:nvPr/>
          </p:nvSpPr>
          <p:spPr>
            <a:xfrm rot="20340000">
              <a:off x="8863909" y="2536073"/>
              <a:ext cx="2907502" cy="3181985"/>
            </a:xfrm>
            <a:prstGeom prst="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9462" name="Picture 6" descr="Ninh Bình đứng đầu top 50 điểm đến năm 2018 - VnExpress Du lịch">
              <a:extLst>
                <a:ext uri="{FF2B5EF4-FFF2-40B4-BE49-F238E27FC236}">
                  <a16:creationId xmlns:a16="http://schemas.microsoft.com/office/drawing/2014/main" id="{6AA39819-A27E-4D7E-A513-B21F39D4A6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308838">
              <a:off x="8915456" y="2712638"/>
              <a:ext cx="2609743" cy="227189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a:extLst>
              <a:ext uri="{FF2B5EF4-FFF2-40B4-BE49-F238E27FC236}">
                <a16:creationId xmlns:a16="http://schemas.microsoft.com/office/drawing/2014/main" id="{CAA289E2-CCE6-48C1-8EF3-95F0EE759F34}"/>
              </a:ext>
            </a:extLst>
          </p:cNvPr>
          <p:cNvSpPr/>
          <p:nvPr/>
        </p:nvSpPr>
        <p:spPr>
          <a:xfrm>
            <a:off x="723320" y="6220795"/>
            <a:ext cx="10179390"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Theo dòng thời gian, sông đã bồi đắp nên bao vùng đồng bằng màu mỡ.</a:t>
            </a:r>
            <a:endParaRPr lang="en-US" sz="2800" dirty="0">
              <a:solidFill>
                <a:srgbClr val="002060"/>
              </a:solidFill>
            </a:endParaRPr>
          </a:p>
        </p:txBody>
      </p:sp>
      <p:sp>
        <p:nvSpPr>
          <p:cNvPr id="28" name="Rectangle 27">
            <a:extLst>
              <a:ext uri="{FF2B5EF4-FFF2-40B4-BE49-F238E27FC236}">
                <a16:creationId xmlns:a16="http://schemas.microsoft.com/office/drawing/2014/main" id="{14BC1321-7C55-4054-AA93-63DB968B0807}"/>
              </a:ext>
            </a:extLst>
          </p:cNvPr>
          <p:cNvSpPr/>
          <p:nvPr/>
        </p:nvSpPr>
        <p:spPr>
          <a:xfrm>
            <a:off x="436223" y="5497671"/>
            <a:ext cx="11319553" cy="954107"/>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Mỗi nơi sông đi qua đều để lại bao hình ảnh thân thuộc, gắn bó, thân thương và để lại những nét đẹp văn hóa.</a:t>
            </a:r>
            <a:endParaRPr lang="en-US" sz="2800" dirty="0">
              <a:solidFill>
                <a:srgbClr val="002060"/>
              </a:solidFill>
            </a:endParaRPr>
          </a:p>
        </p:txBody>
      </p:sp>
    </p:spTree>
    <p:extLst>
      <p:ext uri="{BB962C8B-B14F-4D97-AF65-F5344CB8AC3E}">
        <p14:creationId xmlns:p14="http://schemas.microsoft.com/office/powerpoint/2010/main" val="405162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additive="base">
                                        <p:cTn id="13" dur="1000" fill="hold"/>
                                        <p:tgtEl>
                                          <p:spTgt spid="37"/>
                                        </p:tgtEl>
                                        <p:attrNameLst>
                                          <p:attrName>ppt_x</p:attrName>
                                        </p:attrNameLst>
                                      </p:cBhvr>
                                      <p:tavLst>
                                        <p:tav tm="0">
                                          <p:val>
                                            <p:strVal val="0-#ppt_w/2"/>
                                          </p:val>
                                        </p:tav>
                                        <p:tav tm="100000">
                                          <p:val>
                                            <p:strVal val="#ppt_x"/>
                                          </p:val>
                                        </p:tav>
                                      </p:tavLst>
                                    </p:anim>
                                    <p:anim calcmode="lin" valueType="num">
                                      <p:cBhvr additive="base">
                                        <p:cTn id="14"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A_库_图片 11">
            <a:extLst>
              <a:ext uri="{FF2B5EF4-FFF2-40B4-BE49-F238E27FC236}">
                <a16:creationId xmlns:a16="http://schemas.microsoft.com/office/drawing/2014/main" id="{3735A8A5-1B7E-463B-A6C3-8ADAA1262996}"/>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rcRect/>
          <a:stretch/>
        </p:blipFill>
        <p:spPr>
          <a:xfrm rot="672419">
            <a:off x="7936063" y="1213931"/>
            <a:ext cx="3780000" cy="248346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6" name="图片 55">
            <a:extLst>
              <a:ext uri="{FF2B5EF4-FFF2-40B4-BE49-F238E27FC236}">
                <a16:creationId xmlns:a16="http://schemas.microsoft.com/office/drawing/2014/main" id="{F9717566-942A-49B5-A1A1-CC7EF3E88C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875537">
            <a:off x="737651" y="3404114"/>
            <a:ext cx="2435576" cy="2825125"/>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57" name="图片 56">
            <a:extLst>
              <a:ext uri="{FF2B5EF4-FFF2-40B4-BE49-F238E27FC236}">
                <a16:creationId xmlns:a16="http://schemas.microsoft.com/office/drawing/2014/main" id="{C4368737-C1E6-46AE-8121-83DA91E0E01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rot="288972">
            <a:off x="3830779" y="2607016"/>
            <a:ext cx="3561370" cy="2371871"/>
          </a:xfrm>
          <a:prstGeom prst="rect">
            <a:avLst/>
          </a:prstGeom>
          <a:ln w="63500">
            <a:solidFill>
              <a:sysClr val="window" lastClr="FFFFFF"/>
            </a:solidFill>
          </a:ln>
          <a:effectLst>
            <a:outerShdw blurRad="317500" dist="38100" dir="2700000" algn="tl" rotWithShape="0">
              <a:prstClr val="black">
                <a:alpha val="40000"/>
              </a:prstClr>
            </a:outerShdw>
          </a:effectLst>
        </p:spPr>
      </p:pic>
      <p:pic>
        <p:nvPicPr>
          <p:cNvPr id="63" name="图片 62">
            <a:extLst>
              <a:ext uri="{FF2B5EF4-FFF2-40B4-BE49-F238E27FC236}">
                <a16:creationId xmlns:a16="http://schemas.microsoft.com/office/drawing/2014/main" id="{C8A3914B-FA4C-4094-A812-233A6007FFCD}"/>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0276" y="-124156"/>
            <a:ext cx="10382010" cy="402167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689714" y="1033094"/>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385976" y="-30707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547686"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sp>
        <p:nvSpPr>
          <p:cNvPr id="72" name="五角星 44">
            <a:extLst>
              <a:ext uri="{FF2B5EF4-FFF2-40B4-BE49-F238E27FC236}">
                <a16:creationId xmlns:a16="http://schemas.microsoft.com/office/drawing/2014/main" id="{5EAC7412-1187-48E1-8711-E387F9771DE3}"/>
              </a:ext>
            </a:extLst>
          </p:cNvPr>
          <p:cNvSpPr/>
          <p:nvPr/>
        </p:nvSpPr>
        <p:spPr>
          <a:xfrm rot="19967404">
            <a:off x="5268645" y="5622192"/>
            <a:ext cx="458393" cy="458393"/>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3" name="五角星 45">
            <a:extLst>
              <a:ext uri="{FF2B5EF4-FFF2-40B4-BE49-F238E27FC236}">
                <a16:creationId xmlns:a16="http://schemas.microsoft.com/office/drawing/2014/main" id="{718B3624-FEBE-46BE-86B7-FDDCC94146F6}"/>
              </a:ext>
            </a:extLst>
          </p:cNvPr>
          <p:cNvSpPr/>
          <p:nvPr/>
        </p:nvSpPr>
        <p:spPr>
          <a:xfrm>
            <a:off x="4385254" y="6010030"/>
            <a:ext cx="253437" cy="253437"/>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五角星 46">
            <a:extLst>
              <a:ext uri="{FF2B5EF4-FFF2-40B4-BE49-F238E27FC236}">
                <a16:creationId xmlns:a16="http://schemas.microsoft.com/office/drawing/2014/main" id="{184A8783-20FD-4D9C-9FC8-3ED7F216525F}"/>
              </a:ext>
            </a:extLst>
          </p:cNvPr>
          <p:cNvSpPr/>
          <p:nvPr/>
        </p:nvSpPr>
        <p:spPr>
          <a:xfrm>
            <a:off x="6164736" y="6007109"/>
            <a:ext cx="186345" cy="186345"/>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5" name="五角星 50">
            <a:extLst>
              <a:ext uri="{FF2B5EF4-FFF2-40B4-BE49-F238E27FC236}">
                <a16:creationId xmlns:a16="http://schemas.microsoft.com/office/drawing/2014/main" id="{D4DF397D-BF3B-4DB2-AE7E-3F0B92C2B78E}"/>
              </a:ext>
            </a:extLst>
          </p:cNvPr>
          <p:cNvSpPr/>
          <p:nvPr/>
        </p:nvSpPr>
        <p:spPr>
          <a:xfrm rot="19922997">
            <a:off x="6358959" y="5625004"/>
            <a:ext cx="143799" cy="143799"/>
          </a:xfrm>
          <a:prstGeom prst="star5">
            <a:avLst>
              <a:gd name="adj" fmla="val 23926"/>
              <a:gd name="hf" fmla="val 105146"/>
              <a:gd name="vf" fmla="val 110557"/>
            </a:avLst>
          </a:prstGeom>
          <a:blipFill dpi="0" rotWithShape="1">
            <a:blip r:embed="rId13"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Rectangle 20">
            <a:extLst>
              <a:ext uri="{FF2B5EF4-FFF2-40B4-BE49-F238E27FC236}">
                <a16:creationId xmlns:a16="http://schemas.microsoft.com/office/drawing/2014/main" id="{248D34A8-A155-43A3-AE9F-9676262B54C2}"/>
              </a:ext>
            </a:extLst>
          </p:cNvPr>
          <p:cNvSpPr/>
          <p:nvPr/>
        </p:nvSpPr>
        <p:spPr>
          <a:xfrm>
            <a:off x="6093563" y="5281625"/>
            <a:ext cx="59493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Đến với miền sơn cước, ta sẽ bị cuốn hút với cọ nước ngày đêm rì rào, xôn xao tiếng suối, cõng nước vào đồng ruộng.</a:t>
            </a:r>
            <a:endParaRPr lang="en-US" sz="2800" dirty="0">
              <a:solidFill>
                <a:srgbClr val="002060"/>
              </a:solidFill>
            </a:endParaRPr>
          </a:p>
        </p:txBody>
      </p:sp>
    </p:spTree>
    <p:extLst>
      <p:ext uri="{BB962C8B-B14F-4D97-AF65-F5344CB8AC3E}">
        <p14:creationId xmlns:p14="http://schemas.microsoft.com/office/powerpoint/2010/main" val="919219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14:presetBounceEnd="50000">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14:bounceEnd="50000">
                                          <p:cBhvr additive="base">
                                            <p:cTn id="44" dur="500" fill="hold"/>
                                            <p:tgtEl>
                                              <p:spTgt spid="72"/>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14:bounceEnd="50000">
                                          <p:cBhvr additive="base">
                                            <p:cTn id="48" dur="750" fill="hold"/>
                                            <p:tgtEl>
                                              <p:spTgt spid="73"/>
                                            </p:tgtEl>
                                            <p:attrNameLst>
                                              <p:attrName>ppt_x</p:attrName>
                                            </p:attrNameLst>
                                          </p:cBhvr>
                                          <p:tavLst>
                                            <p:tav tm="0">
                                              <p:val>
                                                <p:strVal val="#ppt_x"/>
                                              </p:val>
                                            </p:tav>
                                            <p:tav tm="100000">
                                              <p:val>
                                                <p:strVal val="#ppt_x"/>
                                              </p:val>
                                            </p:tav>
                                          </p:tavLst>
                                        </p:anim>
                                        <p:anim calcmode="lin" valueType="num" p14:bounceEnd="50000">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14:presetBounceEnd="50000">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14:bounceEnd="50000">
                                          <p:cBhvr additive="base">
                                            <p:cTn id="52" dur="500" fill="hold"/>
                                            <p:tgtEl>
                                              <p:spTgt spid="74"/>
                                            </p:tgtEl>
                                            <p:attrNameLst>
                                              <p:attrName>ppt_x</p:attrName>
                                            </p:attrNameLst>
                                          </p:cBhvr>
                                          <p:tavLst>
                                            <p:tav tm="0">
                                              <p:val>
                                                <p:strVal val="#ppt_x"/>
                                              </p:val>
                                            </p:tav>
                                            <p:tav tm="100000">
                                              <p:val>
                                                <p:strVal val="#ppt_x"/>
                                              </p:val>
                                            </p:tav>
                                          </p:tavLst>
                                        </p:anim>
                                        <p:anim calcmode="lin" valueType="num" p14:bounceEnd="50000">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14:presetBounceEnd="50000">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14:bounceEnd="50000">
                                          <p:cBhvr additive="base">
                                            <p:cTn id="56" dur="500" fill="hold"/>
                                            <p:tgtEl>
                                              <p:spTgt spid="75"/>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par>
                              <p:cTn id="33" fill="hold">
                                <p:stCondLst>
                                  <p:cond delay="5000"/>
                                </p:stCondLst>
                                <p:childTnLst>
                                  <p:par>
                                    <p:cTn id="34" presetID="2" presetClass="entr" presetSubtype="8" decel="100000" fill="hold" nodeType="afterEffect">
                                      <p:stCondLst>
                                        <p:cond delay="0"/>
                                      </p:stCondLst>
                                      <p:childTnLst>
                                        <p:set>
                                          <p:cBhvr>
                                            <p:cTn id="35" dur="1" fill="hold">
                                              <p:stCondLst>
                                                <p:cond delay="0"/>
                                              </p:stCondLst>
                                            </p:cTn>
                                            <p:tgtEl>
                                              <p:spTgt spid="65"/>
                                            </p:tgtEl>
                                            <p:attrNameLst>
                                              <p:attrName>style.visibility</p:attrName>
                                            </p:attrNameLst>
                                          </p:cBhvr>
                                          <p:to>
                                            <p:strVal val="visible"/>
                                          </p:to>
                                        </p:set>
                                        <p:anim calcmode="lin" valueType="num">
                                          <p:cBhvr additive="base">
                                            <p:cTn id="36" dur="1500" fill="hold"/>
                                            <p:tgtEl>
                                              <p:spTgt spid="65"/>
                                            </p:tgtEl>
                                            <p:attrNameLst>
                                              <p:attrName>ppt_x</p:attrName>
                                            </p:attrNameLst>
                                          </p:cBhvr>
                                          <p:tavLst>
                                            <p:tav tm="0">
                                              <p:val>
                                                <p:strVal val="0-#ppt_w/2"/>
                                              </p:val>
                                            </p:tav>
                                            <p:tav tm="100000">
                                              <p:val>
                                                <p:strVal val="#ppt_x"/>
                                              </p:val>
                                            </p:tav>
                                          </p:tavLst>
                                        </p:anim>
                                        <p:anim calcmode="lin" valueType="num">
                                          <p:cBhvr additive="base">
                                            <p:cTn id="37" dur="1500" fill="hold"/>
                                            <p:tgtEl>
                                              <p:spTgt spid="65"/>
                                            </p:tgtEl>
                                            <p:attrNameLst>
                                              <p:attrName>ppt_y</p:attrName>
                                            </p:attrNameLst>
                                          </p:cBhvr>
                                          <p:tavLst>
                                            <p:tav tm="0">
                                              <p:val>
                                                <p:strVal val="#ppt_y"/>
                                              </p:val>
                                            </p:tav>
                                            <p:tav tm="100000">
                                              <p:val>
                                                <p:strVal val="#ppt_y"/>
                                              </p:val>
                                            </p:tav>
                                          </p:tavLst>
                                        </p:anim>
                                        <p:set>
                                          <p:cBhvr>
                                            <p:cTn id="38" dur="1" fill="hold">
                                              <p:stCondLst>
                                                <p:cond delay="0"/>
                                              </p:stCondLst>
                                            </p:cTn>
                                            <p:tgtEl>
                                              <p:spTgt spid="65"/>
                                            </p:tgtEl>
                                            <p:attrNameLst>
                                              <p:attrName>style.visibility</p:attrName>
                                            </p:attrNameLst>
                                          </p:cBhvr>
                                          <p:to>
                                            <p:strVal val="visible"/>
                                          </p:to>
                                        </p:set>
                                        <p:anim to="" calcmode="lin" valueType="num">
                                          <p:cBhvr>
                                            <p:cTn id="39" dur="1500" fill="hold">
                                              <p:stCondLst>
                                                <p:cond delay="0"/>
                                              </p:stCondLst>
                                            </p:cTn>
                                            <p:tgtEl>
                                              <p:spTgt spid="65"/>
                                            </p:tgtEl>
                                            <p:attrNameLst>
                                              <p:attrName>ppt_w</p:attrName>
                                            </p:attrNameLst>
                                          </p:cBhvr>
                                          <p:tavLst>
                                            <p:tav tm="0">
                                              <p:val>
                                                <p:strVal val="0"/>
                                              </p:val>
                                            </p:tav>
                                            <p:tav tm="100000">
                                              <p:val>
                                                <p:strVal val="#ppt_w"/>
                                              </p:val>
                                            </p:tav>
                                          </p:tavLst>
                                        </p:anim>
                                        <p:anim to="" calcmode="lin" valueType="num">
                                          <p:cBhvr>
                                            <p:cTn id="40" dur="1500" fill="hold">
                                              <p:stCondLst>
                                                <p:cond delay="0"/>
                                              </p:stCondLst>
                                            </p:cTn>
                                            <p:tgtEl>
                                              <p:spTgt spid="65"/>
                                            </p:tgtEl>
                                            <p:attrNameLst>
                                              <p:attrName>ppt_h</p:attrName>
                                            </p:attrNameLst>
                                          </p:cBhvr>
                                          <p:tavLst>
                                            <p:tav tm="0">
                                              <p:val>
                                                <p:strVal val="0"/>
                                              </p:val>
                                            </p:tav>
                                            <p:tav tm="100000">
                                              <p:val>
                                                <p:strVal val="#ppt_h"/>
                                              </p:val>
                                            </p:tav>
                                          </p:tavLst>
                                        </p:anim>
                                        <p:animEffect filter="fade">
                                          <p:cBhvr>
                                            <p:cTn id="41" dur="1500">
                                              <p:stCondLst>
                                                <p:cond delay="0"/>
                                              </p:stCondLst>
                                            </p:cTn>
                                            <p:tgtEl>
                                              <p:spTgt spid="65"/>
                                            </p:tgtEl>
                                          </p:cBhvr>
                                        </p:animEffect>
                                      </p:childTnLst>
                                    </p:cTn>
                                  </p:par>
                                  <p:par>
                                    <p:cTn id="42" presetID="2" presetClass="entr" presetSubtype="1"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additive="base">
                                            <p:cTn id="44" dur="500" fill="hold"/>
                                            <p:tgtEl>
                                              <p:spTgt spid="72"/>
                                            </p:tgtEl>
                                            <p:attrNameLst>
                                              <p:attrName>ppt_x</p:attrName>
                                            </p:attrNameLst>
                                          </p:cBhvr>
                                          <p:tavLst>
                                            <p:tav tm="0">
                                              <p:val>
                                                <p:strVal val="#ppt_x"/>
                                              </p:val>
                                            </p:tav>
                                            <p:tav tm="100000">
                                              <p:val>
                                                <p:strVal val="#ppt_x"/>
                                              </p:val>
                                            </p:tav>
                                          </p:tavLst>
                                        </p:anim>
                                        <p:anim calcmode="lin" valueType="num">
                                          <p:cBhvr additive="base">
                                            <p:cTn id="45" dur="500" fill="hold"/>
                                            <p:tgtEl>
                                              <p:spTgt spid="7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73"/>
                                            </p:tgtEl>
                                            <p:attrNameLst>
                                              <p:attrName>style.visibility</p:attrName>
                                            </p:attrNameLst>
                                          </p:cBhvr>
                                          <p:to>
                                            <p:strVal val="visible"/>
                                          </p:to>
                                        </p:set>
                                        <p:anim calcmode="lin" valueType="num">
                                          <p:cBhvr additive="base">
                                            <p:cTn id="48" dur="750" fill="hold"/>
                                            <p:tgtEl>
                                              <p:spTgt spid="73"/>
                                            </p:tgtEl>
                                            <p:attrNameLst>
                                              <p:attrName>ppt_x</p:attrName>
                                            </p:attrNameLst>
                                          </p:cBhvr>
                                          <p:tavLst>
                                            <p:tav tm="0">
                                              <p:val>
                                                <p:strVal val="#ppt_x"/>
                                              </p:val>
                                            </p:tav>
                                            <p:tav tm="100000">
                                              <p:val>
                                                <p:strVal val="#ppt_x"/>
                                              </p:val>
                                            </p:tav>
                                          </p:tavLst>
                                        </p:anim>
                                        <p:anim calcmode="lin" valueType="num">
                                          <p:cBhvr additive="base">
                                            <p:cTn id="49" dur="750" fill="hold"/>
                                            <p:tgtEl>
                                              <p:spTgt spid="7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additive="base">
                                            <p:cTn id="52" dur="500" fill="hold"/>
                                            <p:tgtEl>
                                              <p:spTgt spid="74"/>
                                            </p:tgtEl>
                                            <p:attrNameLst>
                                              <p:attrName>ppt_x</p:attrName>
                                            </p:attrNameLst>
                                          </p:cBhvr>
                                          <p:tavLst>
                                            <p:tav tm="0">
                                              <p:val>
                                                <p:strVal val="#ppt_x"/>
                                              </p:val>
                                            </p:tav>
                                            <p:tav tm="100000">
                                              <p:val>
                                                <p:strVal val="#ppt_x"/>
                                              </p:val>
                                            </p:tav>
                                          </p:tavLst>
                                        </p:anim>
                                        <p:anim calcmode="lin" valueType="num">
                                          <p:cBhvr additive="base">
                                            <p:cTn id="53" dur="500" fill="hold"/>
                                            <p:tgtEl>
                                              <p:spTgt spid="7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250"/>
                                      </p:stCondLst>
                                      <p:childTnLst>
                                        <p:set>
                                          <p:cBhvr>
                                            <p:cTn id="55" dur="1" fill="hold">
                                              <p:stCondLst>
                                                <p:cond delay="0"/>
                                              </p:stCondLst>
                                            </p:cTn>
                                            <p:tgtEl>
                                              <p:spTgt spid="75"/>
                                            </p:tgtEl>
                                            <p:attrNameLst>
                                              <p:attrName>style.visibility</p:attrName>
                                            </p:attrNameLst>
                                          </p:cBhvr>
                                          <p:to>
                                            <p:strVal val="visible"/>
                                          </p:to>
                                        </p:set>
                                        <p:anim calcmode="lin" valueType="num">
                                          <p:cBhvr additive="base">
                                            <p:cTn id="56" dur="500" fill="hold"/>
                                            <p:tgtEl>
                                              <p:spTgt spid="75"/>
                                            </p:tgtEl>
                                            <p:attrNameLst>
                                              <p:attrName>ppt_x</p:attrName>
                                            </p:attrNameLst>
                                          </p:cBhvr>
                                          <p:tavLst>
                                            <p:tav tm="0">
                                              <p:val>
                                                <p:strVal val="#ppt_x"/>
                                              </p:val>
                                            </p:tav>
                                            <p:tav tm="100000">
                                              <p:val>
                                                <p:strVal val="#ppt_x"/>
                                              </p:val>
                                            </p:tav>
                                          </p:tavLst>
                                        </p:anim>
                                        <p:anim calcmode="lin" valueType="num">
                                          <p:cBhvr additive="base">
                                            <p:cTn id="57" dur="500" fill="hold"/>
                                            <p:tgtEl>
                                              <p:spTgt spid="75"/>
                                            </p:tgtEl>
                                            <p:attrNameLst>
                                              <p:attrName>ppt_y</p:attrName>
                                            </p:attrNameLst>
                                          </p:cBhvr>
                                          <p:tavLst>
                                            <p:tav tm="0">
                                              <p:val>
                                                <p:strVal val="0-#ppt_h/2"/>
                                              </p:val>
                                            </p:tav>
                                            <p:tav tm="100000">
                                              <p:val>
                                                <p:strVal val="#ppt_y"/>
                                              </p:val>
                                            </p:tav>
                                          </p:tavLst>
                                        </p:anim>
                                      </p:childTnLst>
                                    </p:cTn>
                                  </p:par>
                                  <p:par>
                                    <p:cTn id="58" presetID="8" presetClass="emph" presetSubtype="0" repeatCount="2000" fill="hold" grpId="1" nodeType="withEffect">
                                      <p:stCondLst>
                                        <p:cond delay="0"/>
                                      </p:stCondLst>
                                      <p:childTnLst>
                                        <p:animRot by="21600000">
                                          <p:cBhvr>
                                            <p:cTn id="59" dur="3500" fill="hold"/>
                                            <p:tgtEl>
                                              <p:spTgt spid="72"/>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74"/>
                                            </p:tgtEl>
                                            <p:attrNameLst>
                                              <p:attrName>r</p:attrName>
                                            </p:attrNameLst>
                                          </p:cBhvr>
                                        </p:animRot>
                                      </p:childTnLst>
                                    </p:cTn>
                                  </p:par>
                                  <p:par>
                                    <p:cTn id="62" presetID="6" presetClass="emph" presetSubtype="0" repeatCount="2000" autoRev="1" fill="hold" grpId="1" nodeType="withEffect">
                                      <p:stCondLst>
                                        <p:cond delay="0"/>
                                      </p:stCondLst>
                                      <p:childTnLst>
                                        <p:animScale>
                                          <p:cBhvr>
                                            <p:cTn id="63" dur="2000" fill="hold"/>
                                            <p:tgtEl>
                                              <p:spTgt spid="75"/>
                                            </p:tgtEl>
                                          </p:cBhvr>
                                          <p:by x="150000" y="150000"/>
                                        </p:animScale>
                                      </p:childTnLst>
                                    </p:cTn>
                                  </p:par>
                                  <p:par>
                                    <p:cTn id="64" presetID="1"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2" grpId="1" animBg="1"/>
          <p:bldP spid="73" grpId="0" animBg="1"/>
          <p:bldP spid="74" grpId="0" animBg="1"/>
          <p:bldP spid="74" grpId="1" animBg="1"/>
          <p:bldP spid="75" grpId="0" animBg="1"/>
          <p:bldP spid="75" grpId="1" animBg="1"/>
          <p:bldP spid="21"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7782AFD5-09FE-40E2-9E62-43893DFFC8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2342" y="3208070"/>
            <a:ext cx="2729954" cy="3162300"/>
          </a:xfrm>
          <a:prstGeom prst="rect">
            <a:avLst/>
          </a:prstGeom>
        </p:spPr>
      </p:pic>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pic>
        <p:nvPicPr>
          <p:cNvPr id="32" name="PA_库_图片 5">
            <a:extLst>
              <a:ext uri="{FF2B5EF4-FFF2-40B4-BE49-F238E27FC236}">
                <a16:creationId xmlns:a16="http://schemas.microsoft.com/office/drawing/2014/main" id="{4CE72DA8-FB02-468F-8E4F-9B9C1579D437}"/>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rcRect/>
          <a:stretch/>
        </p:blipFill>
        <p:spPr>
          <a:xfrm rot="421400">
            <a:off x="1735910" y="857048"/>
            <a:ext cx="4308329" cy="3560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A_库_图片 10">
            <a:extLst>
              <a:ext uri="{FF2B5EF4-FFF2-40B4-BE49-F238E27FC236}">
                <a16:creationId xmlns:a16="http://schemas.microsoft.com/office/drawing/2014/main" id="{92A67036-F68E-409A-AC66-4D9E6FC29CBF}"/>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rcRect/>
          <a:stretch/>
        </p:blipFill>
        <p:spPr>
          <a:xfrm rot="21090505">
            <a:off x="7317131" y="550849"/>
            <a:ext cx="4133002" cy="2741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81E98884-46D6-48A1-B5D9-2F77C617A67F}"/>
              </a:ext>
            </a:extLst>
          </p:cNvPr>
          <p:cNvSpPr/>
          <p:nvPr/>
        </p:nvSpPr>
        <p:spPr>
          <a:xfrm>
            <a:off x="669742" y="4900798"/>
            <a:ext cx="6242600" cy="1384995"/>
          </a:xfrm>
          <a:prstGeom prst="rect">
            <a:avLst/>
          </a:prstGeom>
        </p:spPr>
        <p:txBody>
          <a:bodyPr wrap="square">
            <a:spAutoFit/>
          </a:bodyPr>
          <a:lstStyle/>
          <a:p>
            <a:pPr algn="ctr"/>
            <a:r>
              <a:rPr lang="vi-VN" sz="2800" b="1" dirty="0">
                <a:solidFill>
                  <a:srgbClr val="002060"/>
                </a:solidFill>
                <a:latin typeface="Pattaya" panose="00000500000000000000" pitchFamily="2" charset="-34"/>
                <a:cs typeface="Pattaya" panose="00000500000000000000" pitchFamily="2" charset="-34"/>
              </a:rPr>
              <a:t>Những khúc sông êm ả gợi lên hình ảnh bến nước con đò, gửi lại bao niềm thương, nỗi nhớ.</a:t>
            </a:r>
            <a:endParaRPr lang="en-US" sz="2800" dirty="0">
              <a:solidFill>
                <a:srgbClr val="002060"/>
              </a:solidFill>
            </a:endParaRPr>
          </a:p>
        </p:txBody>
      </p:sp>
    </p:spTree>
    <p:extLst>
      <p:ext uri="{BB962C8B-B14F-4D97-AF65-F5344CB8AC3E}">
        <p14:creationId xmlns:p14="http://schemas.microsoft.com/office/powerpoint/2010/main" val="624532638"/>
      </p:ext>
    </p:extLst>
  </p:cSld>
  <p:clrMapOvr>
    <a:masterClrMapping/>
  </p:clrMapOvr>
  <p:transition spd="slow" advClick="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500" fill="hold"/>
                                        <p:tgtEl>
                                          <p:spTgt spid="32"/>
                                        </p:tgtEl>
                                        <p:attrNameLst>
                                          <p:attrName>ppt_x</p:attrName>
                                        </p:attrNameLst>
                                      </p:cBhvr>
                                      <p:tavLst>
                                        <p:tav tm="0">
                                          <p:val>
                                            <p:strVal val="#ppt_x"/>
                                          </p:val>
                                        </p:tav>
                                        <p:tav tm="100000">
                                          <p:val>
                                            <p:strVal val="#ppt_x"/>
                                          </p:val>
                                        </p:tav>
                                      </p:tavLst>
                                    </p:anim>
                                    <p:anim calcmode="lin" valueType="num">
                                      <p:cBhvr additive="base">
                                        <p:cTn id="18" dur="1500" fill="hold"/>
                                        <p:tgtEl>
                                          <p:spTgt spid="32"/>
                                        </p:tgtEl>
                                        <p:attrNameLst>
                                          <p:attrName>ppt_y</p:attrName>
                                        </p:attrNameLst>
                                      </p:cBhvr>
                                      <p:tavLst>
                                        <p:tav tm="0">
                                          <p:val>
                                            <p:strVal val="1+#ppt_h/2"/>
                                          </p:val>
                                        </p:tav>
                                        <p:tav tm="100000">
                                          <p:val>
                                            <p:strVal val="#ppt_y"/>
                                          </p:val>
                                        </p:tav>
                                      </p:tavLst>
                                    </p:anim>
                                  </p:childTnLst>
                                </p:cTn>
                              </p:par>
                              <p:par>
                                <p:cTn id="19" presetID="2" presetClass="entr" presetSubtype="4" decel="100000" fill="hold" nodeType="withEffect">
                                  <p:stCondLst>
                                    <p:cond delay="25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1500" fill="hold"/>
                                        <p:tgtEl>
                                          <p:spTgt spid="35"/>
                                        </p:tgtEl>
                                        <p:attrNameLst>
                                          <p:attrName>ppt_x</p:attrName>
                                        </p:attrNameLst>
                                      </p:cBhvr>
                                      <p:tavLst>
                                        <p:tav tm="0">
                                          <p:val>
                                            <p:strVal val="#ppt_x"/>
                                          </p:val>
                                        </p:tav>
                                        <p:tav tm="100000">
                                          <p:val>
                                            <p:strVal val="#ppt_x"/>
                                          </p:val>
                                        </p:tav>
                                      </p:tavLst>
                                    </p:anim>
                                    <p:anim calcmode="lin" valueType="num">
                                      <p:cBhvr additive="base">
                                        <p:cTn id="22" dur="1500" fill="hold"/>
                                        <p:tgtEl>
                                          <p:spTgt spid="35"/>
                                        </p:tgtEl>
                                        <p:attrNameLst>
                                          <p:attrName>ppt_y</p:attrName>
                                        </p:attrNameLst>
                                      </p:cBhvr>
                                      <p:tavLst>
                                        <p:tav tm="0">
                                          <p:val>
                                            <p:strVal val="1+#ppt_h/2"/>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895E644D-F95D-4260-A0E8-5A81537BFED5}"/>
              </a:ext>
            </a:extLst>
          </p:cNvPr>
          <p:cNvGrpSpPr/>
          <p:nvPr/>
        </p:nvGrpSpPr>
        <p:grpSpPr>
          <a:xfrm>
            <a:off x="3417502" y="-160422"/>
            <a:ext cx="5557520" cy="2193758"/>
            <a:chOff x="3417502" y="-160422"/>
            <a:chExt cx="5557520"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5547685" y="338032"/>
              <a:ext cx="1297151" cy="707886"/>
            </a:xfrm>
            <a:prstGeom prst="rect">
              <a:avLst/>
            </a:prstGeom>
            <a:noFill/>
          </p:spPr>
          <p:txBody>
            <a:bodyPr vert="horz" wrap="none" rtlCol="0">
              <a:spAutoFit/>
            </a:bodyPr>
            <a:lstStyle/>
            <a:p>
              <a:pPr algn="ctr"/>
              <a:r>
                <a:rPr lang="vi-VN" altLang="zh-CN" sz="4000" spc="-300" dirty="0">
                  <a:cs typeface="+mn-ea"/>
                  <a:sym typeface="+mn-lt"/>
                </a:rPr>
                <a:t>Sông</a:t>
              </a:r>
              <a:endParaRPr lang="zh-CN" altLang="en-US" sz="4000" spc="-300" dirty="0">
                <a:cs typeface="+mn-ea"/>
                <a:sym typeface="+mn-lt"/>
              </a:endParaRPr>
            </a:p>
          </p:txBody>
        </p:sp>
      </p:grpSp>
      <p:pic>
        <p:nvPicPr>
          <p:cNvPr id="7" name="图片占位符 4">
            <a:extLst>
              <a:ext uri="{FF2B5EF4-FFF2-40B4-BE49-F238E27FC236}">
                <a16:creationId xmlns:a16="http://schemas.microsoft.com/office/drawing/2014/main" id="{C3A7CA6D-3915-4D13-AA1D-023C6ECC9EB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64726" y="2408875"/>
            <a:ext cx="6337074" cy="388145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0" name="图片占位符 4">
            <a:extLst>
              <a:ext uri="{FF2B5EF4-FFF2-40B4-BE49-F238E27FC236}">
                <a16:creationId xmlns:a16="http://schemas.microsoft.com/office/drawing/2014/main" id="{4D1CA483-B69C-4F78-AE7C-96BC85417AC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895" y="1383483"/>
            <a:ext cx="4731892" cy="3158537"/>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ysClr val="window" lastClr="FFFFFF">
              <a:lumMod val="85000"/>
            </a:sysClr>
          </a:solidFill>
          <a:ln w="38100">
            <a:solidFill>
              <a:srgbClr val="FFD9D9"/>
            </a:solidFill>
          </a:ln>
        </p:spPr>
      </p:pic>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9" name="Rectangle 18">
            <a:extLst>
              <a:ext uri="{FF2B5EF4-FFF2-40B4-BE49-F238E27FC236}">
                <a16:creationId xmlns:a16="http://schemas.microsoft.com/office/drawing/2014/main" id="{ADD1C817-4604-4FB1-8392-1A216C432A09}"/>
              </a:ext>
            </a:extLst>
          </p:cNvPr>
          <p:cNvSpPr/>
          <p:nvPr/>
        </p:nvSpPr>
        <p:spPr>
          <a:xfrm>
            <a:off x="-319609" y="5278375"/>
            <a:ext cx="6242600" cy="646331"/>
          </a:xfrm>
          <a:prstGeom prst="rect">
            <a:avLst/>
          </a:prstGeom>
        </p:spPr>
        <p:txBody>
          <a:bodyPr wrap="square">
            <a:spAutoFit/>
          </a:bodyPr>
          <a:lstStyle/>
          <a:p>
            <a:pPr algn="ctr"/>
            <a:r>
              <a:rPr lang="vi-VN" sz="3600" b="1" dirty="0">
                <a:solidFill>
                  <a:srgbClr val="002060"/>
                </a:solidFill>
                <a:latin typeface="Pattaya" panose="00000500000000000000" pitchFamily="2" charset="-34"/>
                <a:cs typeface="Pattaya" panose="00000500000000000000" pitchFamily="2" charset="-34"/>
              </a:rPr>
              <a:t>Chợ nổi trên sông</a:t>
            </a:r>
            <a:endParaRPr lang="en-US" sz="3600" dirty="0">
              <a:solidFill>
                <a:srgbClr val="002060"/>
              </a:solidFill>
            </a:endParaRPr>
          </a:p>
        </p:txBody>
      </p:sp>
    </p:spTree>
    <p:extLst>
      <p:ext uri="{BB962C8B-B14F-4D97-AF65-F5344CB8AC3E}">
        <p14:creationId xmlns:p14="http://schemas.microsoft.com/office/powerpoint/2010/main" val="359369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 calcmode="lin" valueType="num">
                                      <p:cBhvr>
                                        <p:cTn id="15" dur="500" fill="hold"/>
                                        <p:tgtEl>
                                          <p:spTgt spid="16"/>
                                        </p:tgtEl>
                                        <p:attrNameLst>
                                          <p:attrName>style.rotation</p:attrName>
                                        </p:attrNameLst>
                                      </p:cBhvr>
                                      <p:tavLst>
                                        <p:tav tm="0">
                                          <p:val>
                                            <p:fltVal val="360"/>
                                          </p:val>
                                        </p:tav>
                                        <p:tav tm="100000">
                                          <p:val>
                                            <p:fltVal val="0"/>
                                          </p:val>
                                        </p:tav>
                                      </p:tavLst>
                                    </p:anim>
                                    <p:animEffect transition="in" filter="fade">
                                      <p:cBhvr>
                                        <p:cTn id="16" dur="500"/>
                                        <p:tgtEl>
                                          <p:spTgt spid="16"/>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1000" fill="hold"/>
                                        <p:tgtEl>
                                          <p:spTgt spid="13"/>
                                        </p:tgtEl>
                                        <p:attrNameLst>
                                          <p:attrName>ppt_x</p:attrName>
                                        </p:attrNameLst>
                                      </p:cBhvr>
                                      <p:tavLst>
                                        <p:tav tm="0">
                                          <p:val>
                                            <p:strVal val="1+#ppt_w/2"/>
                                          </p:val>
                                        </p:tav>
                                        <p:tav tm="100000">
                                          <p:val>
                                            <p:strVal val="#ppt_x"/>
                                          </p:val>
                                        </p:tav>
                                      </p:tavLst>
                                    </p:anim>
                                    <p:anim calcmode="lin" valueType="num">
                                      <p:cBhvr additive="base">
                                        <p:cTn id="21" dur="1000" fill="hold"/>
                                        <p:tgtEl>
                                          <p:spTgt spid="13"/>
                                        </p:tgtEl>
                                        <p:attrNameLst>
                                          <p:attrName>ppt_y</p:attrName>
                                        </p:attrNameLst>
                                      </p:cBhvr>
                                      <p:tavLst>
                                        <p:tav tm="0">
                                          <p:val>
                                            <p:strVal val="#ppt_y"/>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9" presetClass="entr" presetSubtype="0" decel="10000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 calcmode="lin" valueType="num">
                                      <p:cBhvr>
                                        <p:cTn id="32" dur="500" fill="hold"/>
                                        <p:tgtEl>
                                          <p:spTgt spid="10"/>
                                        </p:tgtEl>
                                        <p:attrNameLst>
                                          <p:attrName>style.rotation</p:attrName>
                                        </p:attrNameLst>
                                      </p:cBhvr>
                                      <p:tavLst>
                                        <p:tav tm="0">
                                          <p:val>
                                            <p:fltVal val="360"/>
                                          </p:val>
                                        </p:tav>
                                        <p:tav tm="100000">
                                          <p:val>
                                            <p:fltVal val="0"/>
                                          </p:val>
                                        </p:tav>
                                      </p:tavLst>
                                    </p:anim>
                                    <p:animEffect transition="in" filter="fade">
                                      <p:cBhvr>
                                        <p:cTn id="33" dur="500"/>
                                        <p:tgtEl>
                                          <p:spTgt spid="10"/>
                                        </p:tgtEl>
                                      </p:cBhvr>
                                    </p:animEffect>
                                  </p:childTnLst>
                                </p:cTn>
                              </p:par>
                            </p:childTnLst>
                          </p:cTn>
                        </p:par>
                        <p:par>
                          <p:cTn id="34" fill="hold">
                            <p:stCondLst>
                              <p:cond delay="3000"/>
                            </p:stCondLst>
                            <p:childTnLst>
                              <p:par>
                                <p:cTn id="35" presetID="49" presetClass="entr" presetSubtype="0" decel="10000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 calcmode="lin" valueType="num">
                                      <p:cBhvr>
                                        <p:cTn id="39" dur="500" fill="hold"/>
                                        <p:tgtEl>
                                          <p:spTgt spid="7"/>
                                        </p:tgtEl>
                                        <p:attrNameLst>
                                          <p:attrName>style.rotation</p:attrName>
                                        </p:attrNameLst>
                                      </p:cBhvr>
                                      <p:tavLst>
                                        <p:tav tm="0">
                                          <p:val>
                                            <p:fltVal val="360"/>
                                          </p:val>
                                        </p:tav>
                                        <p:tav tm="100000">
                                          <p:val>
                                            <p:fltVal val="0"/>
                                          </p:val>
                                        </p:tav>
                                      </p:tavLst>
                                    </p:anim>
                                    <p:animEffect transition="in" filter="fade">
                                      <p:cBhvr>
                                        <p:cTn id="40" dur="500"/>
                                        <p:tgtEl>
                                          <p:spTgt spid="7"/>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占位符 11">
            <a:extLst>
              <a:ext uri="{FF2B5EF4-FFF2-40B4-BE49-F238E27FC236}">
                <a16:creationId xmlns:a16="http://schemas.microsoft.com/office/drawing/2014/main" id="{9B599ABD-1BB9-428B-AAB9-90FA423CE4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43397" y="325885"/>
            <a:ext cx="4068869" cy="2847156"/>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ysClr val="window" lastClr="FFFFFF">
              <a:lumMod val="85000"/>
            </a:sysClr>
          </a:solidFill>
          <a:ln w="38100">
            <a:solidFill>
              <a:sysClr val="window" lastClr="FFFFFF"/>
            </a:solidFill>
          </a:ln>
        </p:spPr>
      </p:pic>
      <p:pic>
        <p:nvPicPr>
          <p:cNvPr id="35" name="图片占位符 10">
            <a:extLst>
              <a:ext uri="{FF2B5EF4-FFF2-40B4-BE49-F238E27FC236}">
                <a16:creationId xmlns:a16="http://schemas.microsoft.com/office/drawing/2014/main" id="{529B2F61-32DD-4F9C-9B22-760967A9F3C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03330" y="740602"/>
            <a:ext cx="4520080" cy="3013385"/>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ysClr val="window" lastClr="FFFFFF">
              <a:lumMod val="85000"/>
            </a:sysClr>
          </a:solidFill>
          <a:ln w="38100">
            <a:solidFill>
              <a:sysClr val="window" lastClr="FFFFFF"/>
            </a:solidFill>
          </a:ln>
        </p:spPr>
      </p:pic>
      <p:pic>
        <p:nvPicPr>
          <p:cNvPr id="36" name="图片占位符 6">
            <a:extLst>
              <a:ext uri="{FF2B5EF4-FFF2-40B4-BE49-F238E27FC236}">
                <a16:creationId xmlns:a16="http://schemas.microsoft.com/office/drawing/2014/main" id="{2B1CE4DD-CF0C-432B-A473-3E821B07B58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0587" y="3173041"/>
            <a:ext cx="3630613" cy="2692715"/>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ysClr val="window" lastClr="FFFFFF">
              <a:lumMod val="85000"/>
            </a:sysClr>
          </a:solidFill>
          <a:ln w="38100">
            <a:solidFill>
              <a:sysClr val="window" lastClr="FFFFFF"/>
            </a:solidFill>
          </a:ln>
        </p:spPr>
      </p:pic>
      <p:pic>
        <p:nvPicPr>
          <p:cNvPr id="41" name="图片 40">
            <a:extLst>
              <a:ext uri="{FF2B5EF4-FFF2-40B4-BE49-F238E27FC236}">
                <a16:creationId xmlns:a16="http://schemas.microsoft.com/office/drawing/2014/main" id="{BCD7CAA8-85CE-40B0-9AF3-F7F95F36D7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038" y="3962715"/>
            <a:ext cx="1292960" cy="2159000"/>
          </a:xfrm>
          <a:prstGeom prst="rect">
            <a:avLst/>
          </a:prstGeom>
        </p:spPr>
      </p:pic>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82010" y="325885"/>
            <a:ext cx="1041400" cy="1054100"/>
          </a:xfrm>
          <a:prstGeom prst="rect">
            <a:avLst/>
          </a:prstGeom>
        </p:spPr>
      </p:pic>
      <p:pic>
        <p:nvPicPr>
          <p:cNvPr id="9" name="图片 8">
            <a:extLst>
              <a:ext uri="{FF2B5EF4-FFF2-40B4-BE49-F238E27FC236}">
                <a16:creationId xmlns:a16="http://schemas.microsoft.com/office/drawing/2014/main" id="{33792D23-6E9D-4161-B09D-84748295C18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2000" y="3802327"/>
            <a:ext cx="5055972" cy="2952583"/>
          </a:xfrm>
          <a:prstGeom prst="rect">
            <a:avLst/>
          </a:prstGeom>
        </p:spPr>
      </p:pic>
      <p:sp>
        <p:nvSpPr>
          <p:cNvPr id="18" name="Rectangle 17">
            <a:extLst>
              <a:ext uri="{FF2B5EF4-FFF2-40B4-BE49-F238E27FC236}">
                <a16:creationId xmlns:a16="http://schemas.microsoft.com/office/drawing/2014/main" id="{8D32994A-1207-4F4D-8E44-FEFDC120408A}"/>
              </a:ext>
            </a:extLst>
          </p:cNvPr>
          <p:cNvSpPr/>
          <p:nvPr/>
        </p:nvSpPr>
        <p:spPr>
          <a:xfrm>
            <a:off x="46359" y="6117398"/>
            <a:ext cx="7829681" cy="584775"/>
          </a:xfrm>
          <a:prstGeom prst="rect">
            <a:avLst/>
          </a:prstGeom>
        </p:spPr>
        <p:txBody>
          <a:bodyPr wrap="square">
            <a:spAutoFit/>
          </a:bodyPr>
          <a:lstStyle/>
          <a:p>
            <a:pPr algn="ctr"/>
            <a:r>
              <a:rPr lang="vi-VN" sz="3200" b="1" dirty="0">
                <a:solidFill>
                  <a:srgbClr val="002060"/>
                </a:solidFill>
                <a:latin typeface="Pattaya" panose="00000500000000000000" pitchFamily="2" charset="-34"/>
                <a:cs typeface="Pattaya" panose="00000500000000000000" pitchFamily="2" charset="-34"/>
              </a:rPr>
              <a:t>Sông thật gần gũi, gắn bó với con người.</a:t>
            </a:r>
            <a:endParaRPr lang="en-US" sz="3200" dirty="0">
              <a:solidFill>
                <a:srgbClr val="002060"/>
              </a:solidFill>
            </a:endParaRPr>
          </a:p>
        </p:txBody>
      </p:sp>
    </p:spTree>
    <p:extLst>
      <p:ext uri="{BB962C8B-B14F-4D97-AF65-F5344CB8AC3E}">
        <p14:creationId xmlns:p14="http://schemas.microsoft.com/office/powerpoint/2010/main" val="492462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anim calcmode="lin" valueType="num">
                                      <p:cBhvr>
                                        <p:cTn id="15" dur="500" fill="hold"/>
                                        <p:tgtEl>
                                          <p:spTgt spid="36"/>
                                        </p:tgtEl>
                                        <p:attrNameLst>
                                          <p:attrName>style.rotation</p:attrName>
                                        </p:attrNameLst>
                                      </p:cBhvr>
                                      <p:tavLst>
                                        <p:tav tm="0">
                                          <p:val>
                                            <p:fltVal val="360"/>
                                          </p:val>
                                        </p:tav>
                                        <p:tav tm="100000">
                                          <p:val>
                                            <p:fltVal val="0"/>
                                          </p:val>
                                        </p:tav>
                                      </p:tavLst>
                                    </p:anim>
                                    <p:animEffect transition="in" filter="fade">
                                      <p:cBhvr>
                                        <p:cTn id="16" dur="500"/>
                                        <p:tgtEl>
                                          <p:spTgt spid="36"/>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p:cTn id="20" dur="500" fill="hold"/>
                                        <p:tgtEl>
                                          <p:spTgt spid="34"/>
                                        </p:tgtEl>
                                        <p:attrNameLst>
                                          <p:attrName>ppt_w</p:attrName>
                                        </p:attrNameLst>
                                      </p:cBhvr>
                                      <p:tavLst>
                                        <p:tav tm="0">
                                          <p:val>
                                            <p:fltVal val="0"/>
                                          </p:val>
                                        </p:tav>
                                        <p:tav tm="100000">
                                          <p:val>
                                            <p:strVal val="#ppt_w"/>
                                          </p:val>
                                        </p:tav>
                                      </p:tavLst>
                                    </p:anim>
                                    <p:anim calcmode="lin" valueType="num">
                                      <p:cBhvr>
                                        <p:cTn id="21" dur="500" fill="hold"/>
                                        <p:tgtEl>
                                          <p:spTgt spid="34"/>
                                        </p:tgtEl>
                                        <p:attrNameLst>
                                          <p:attrName>ppt_h</p:attrName>
                                        </p:attrNameLst>
                                      </p:cBhvr>
                                      <p:tavLst>
                                        <p:tav tm="0">
                                          <p:val>
                                            <p:fltVal val="0"/>
                                          </p:val>
                                        </p:tav>
                                        <p:tav tm="100000">
                                          <p:val>
                                            <p:strVal val="#ppt_h"/>
                                          </p:val>
                                        </p:tav>
                                      </p:tavLst>
                                    </p:anim>
                                    <p:anim calcmode="lin" valueType="num">
                                      <p:cBhvr>
                                        <p:cTn id="22" dur="500" fill="hold"/>
                                        <p:tgtEl>
                                          <p:spTgt spid="34"/>
                                        </p:tgtEl>
                                        <p:attrNameLst>
                                          <p:attrName>style.rotation</p:attrName>
                                        </p:attrNameLst>
                                      </p:cBhvr>
                                      <p:tavLst>
                                        <p:tav tm="0">
                                          <p:val>
                                            <p:fltVal val="360"/>
                                          </p:val>
                                        </p:tav>
                                        <p:tav tm="100000">
                                          <p:val>
                                            <p:fltVal val="0"/>
                                          </p:val>
                                        </p:tav>
                                      </p:tavLst>
                                    </p:anim>
                                    <p:animEffect transition="in" filter="fade">
                                      <p:cBhvr>
                                        <p:cTn id="23" dur="500"/>
                                        <p:tgtEl>
                                          <p:spTgt spid="34"/>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 calcmode="lin" valueType="num">
                                      <p:cBhvr>
                                        <p:cTn id="29" dur="500" fill="hold"/>
                                        <p:tgtEl>
                                          <p:spTgt spid="35"/>
                                        </p:tgtEl>
                                        <p:attrNameLst>
                                          <p:attrName>style.rotation</p:attrName>
                                        </p:attrNameLst>
                                      </p:cBhvr>
                                      <p:tavLst>
                                        <p:tav tm="0">
                                          <p:val>
                                            <p:fltVal val="360"/>
                                          </p:val>
                                        </p:tav>
                                        <p:tav tm="100000">
                                          <p:val>
                                            <p:fltVal val="0"/>
                                          </p:val>
                                        </p:tav>
                                      </p:tavLst>
                                    </p:anim>
                                    <p:animEffect transition="in" filter="fade">
                                      <p:cBhvr>
                                        <p:cTn id="30" dur="500"/>
                                        <p:tgtEl>
                                          <p:spTgt spid="35"/>
                                        </p:tgtEl>
                                      </p:cBhvr>
                                    </p:animEffect>
                                  </p:childTnLst>
                                </p:cTn>
                              </p:par>
                              <p:par>
                                <p:cTn id="31" presetID="42"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C1905B1-2C9D-4E76-A651-F74C9544D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95869" y="1956892"/>
            <a:ext cx="4371553" cy="34047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4DAD8202-47FE-4D06-A7B7-5DE3A54E5A2E}"/>
              </a:ext>
            </a:extLst>
          </p:cNvPr>
          <p:cNvSpPr/>
          <p:nvPr/>
        </p:nvSpPr>
        <p:spPr>
          <a:xfrm>
            <a:off x="3048000" y="301284"/>
            <a:ext cx="6096000" cy="707886"/>
          </a:xfrm>
          <a:prstGeom prst="rect">
            <a:avLst/>
          </a:prstGeom>
        </p:spPr>
        <p:txBody>
          <a:bodyPr>
            <a:spAutoFit/>
          </a:bodyPr>
          <a:lstStyle/>
          <a:p>
            <a:pPr algn="ctr"/>
            <a:r>
              <a:rPr lang="vi-VN" sz="4000" b="1" dirty="0">
                <a:solidFill>
                  <a:schemeClr val="bg1"/>
                </a:solidFill>
                <a:latin typeface="Pattaya" panose="00000500000000000000" pitchFamily="2" charset="-34"/>
                <a:cs typeface="Pattaya" panose="00000500000000000000" pitchFamily="2" charset="-34"/>
              </a:rPr>
              <a:t>Nhà thơ Quang Huy</a:t>
            </a:r>
            <a:endParaRPr lang="en-US" sz="4000" dirty="0">
              <a:solidFill>
                <a:schemeClr val="bg1"/>
              </a:solidFill>
            </a:endParaRPr>
          </a:p>
        </p:txBody>
      </p:sp>
      <p:sp>
        <p:nvSpPr>
          <p:cNvPr id="4" name="Rectangle 3">
            <a:extLst>
              <a:ext uri="{FF2B5EF4-FFF2-40B4-BE49-F238E27FC236}">
                <a16:creationId xmlns:a16="http://schemas.microsoft.com/office/drawing/2014/main" id="{37281CBD-AC67-4E1D-8983-B21A399F5004}"/>
              </a:ext>
            </a:extLst>
          </p:cNvPr>
          <p:cNvSpPr/>
          <p:nvPr/>
        </p:nvSpPr>
        <p:spPr>
          <a:xfrm>
            <a:off x="-563303" y="5653996"/>
            <a:ext cx="6096000" cy="584775"/>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(1936 – 2015)</a:t>
            </a:r>
            <a:endParaRPr lang="en-US" sz="3200" dirty="0">
              <a:solidFill>
                <a:schemeClr val="accent5">
                  <a:lumMod val="50000"/>
                </a:schemeClr>
              </a:solidFill>
            </a:endParaRPr>
          </a:p>
        </p:txBody>
      </p:sp>
      <p:pic>
        <p:nvPicPr>
          <p:cNvPr id="5" name="Picture 29">
            <a:extLst>
              <a:ext uri="{FF2B5EF4-FFF2-40B4-BE49-F238E27FC236}">
                <a16:creationId xmlns:a16="http://schemas.microsoft.com/office/drawing/2014/main" id="{237F65F7-8566-4DCD-B0C9-2CBE2ECF6C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40005" y="1831584"/>
            <a:ext cx="6956126" cy="4114800"/>
          </a:xfrm>
          <a:prstGeom prst="rect">
            <a:avLst/>
          </a:prstGeom>
        </p:spPr>
      </p:pic>
      <p:sp>
        <p:nvSpPr>
          <p:cNvPr id="6" name="Rectangle 5">
            <a:extLst>
              <a:ext uri="{FF2B5EF4-FFF2-40B4-BE49-F238E27FC236}">
                <a16:creationId xmlns:a16="http://schemas.microsoft.com/office/drawing/2014/main" id="{B171FA32-3E91-48F4-A9FD-AE6D287F4016}"/>
              </a:ext>
            </a:extLst>
          </p:cNvPr>
          <p:cNvSpPr/>
          <p:nvPr/>
        </p:nvSpPr>
        <p:spPr>
          <a:xfrm>
            <a:off x="5170068" y="2829941"/>
            <a:ext cx="6096000" cy="1569660"/>
          </a:xfrm>
          <a:prstGeom prst="rect">
            <a:avLst/>
          </a:prstGeom>
        </p:spPr>
        <p:txBody>
          <a:bodyPr>
            <a:spAutoFit/>
          </a:bodyPr>
          <a:lstStyle/>
          <a:p>
            <a:pPr algn="ctr"/>
            <a:r>
              <a:rPr lang="vi-VN" sz="3200" b="1" dirty="0">
                <a:solidFill>
                  <a:schemeClr val="accent5">
                    <a:lumMod val="50000"/>
                  </a:schemeClr>
                </a:solidFill>
                <a:latin typeface="Pattaya" panose="00000500000000000000" pitchFamily="2" charset="-34"/>
                <a:cs typeface="Pattaya" panose="00000500000000000000" pitchFamily="2" charset="-34"/>
              </a:rPr>
              <a:t>Thẳng thắn, thông tuệ, </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hóm hỉnh, sắc sảo, thâm trầm, từ tốn</a:t>
            </a:r>
          </a:p>
          <a:p>
            <a:pPr algn="ctr"/>
            <a:r>
              <a:rPr lang="vi-VN" sz="3200" b="1" dirty="0">
                <a:solidFill>
                  <a:schemeClr val="accent5">
                    <a:lumMod val="50000"/>
                  </a:schemeClr>
                </a:solidFill>
                <a:latin typeface="Pattaya" panose="00000500000000000000" pitchFamily="2" charset="-34"/>
                <a:cs typeface="Pattaya" panose="00000500000000000000" pitchFamily="2" charset="-34"/>
              </a:rPr>
              <a:t>và cũng rất đằm thắm.</a:t>
            </a:r>
          </a:p>
        </p:txBody>
      </p:sp>
    </p:spTree>
    <p:extLst>
      <p:ext uri="{BB962C8B-B14F-4D97-AF65-F5344CB8AC3E}">
        <p14:creationId xmlns:p14="http://schemas.microsoft.com/office/powerpoint/2010/main" val="200760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6524881" y="2820446"/>
            <a:ext cx="4468752" cy="1488869"/>
          </a:xfrm>
          <a:prstGeom prst="rect">
            <a:avLst/>
          </a:prstGeom>
          <a:noFill/>
        </p:spPr>
        <p:txBody>
          <a:bodyPr wrap="square" rtlCol="0">
            <a:spAutoFit/>
          </a:bodyPr>
          <a:lstStyle/>
          <a:p>
            <a:pPr>
              <a:lnSpc>
                <a:spcPct val="150000"/>
              </a:lnSpc>
            </a:pPr>
            <a:r>
              <a:rPr lang="vi-VN" altLang="zh-CN" sz="6600" b="1" dirty="0">
                <a:solidFill>
                  <a:srgbClr val="53C2E8"/>
                </a:solidFill>
                <a:latin typeface="Pattaya" panose="00000500000000000000" pitchFamily="2" charset="-34"/>
                <a:cs typeface="Pattaya" panose="00000500000000000000" pitchFamily="2" charset="-34"/>
                <a:sym typeface="+mn-lt"/>
              </a:rPr>
              <a:t>Luyện đọc</a:t>
            </a:r>
            <a:endParaRPr lang="zh-CN" altLang="en-US" sz="66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gọi được nhiều anh em nhà Cua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23148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5999911" y="1859843"/>
            <a:ext cx="1632178"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365183" y="1867999"/>
            <a:ext cx="600229"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191152" y="1867999"/>
            <a:ext cx="1024191" cy="420564"/>
          </a:xfrm>
          <a:prstGeom prst="rect">
            <a:avLst/>
          </a:prstGeom>
        </p:spPr>
        <p:txBody>
          <a:bodyPr wrap="none">
            <a:spAutoFit/>
          </a:bodyPr>
          <a:lstStyle/>
          <a:p>
            <a:r>
              <a:rPr lang="vi-VN" sz="2133"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133"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6745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723A73DA-57CF-49A3-A6BF-15E8776F2330}"/>
              </a:ext>
            </a:extLst>
          </p:cNvPr>
          <p:cNvGrpSpPr/>
          <p:nvPr/>
        </p:nvGrpSpPr>
        <p:grpSpPr>
          <a:xfrm>
            <a:off x="673269" y="2130901"/>
            <a:ext cx="5251281" cy="1837599"/>
            <a:chOff x="673269" y="2130901"/>
            <a:chExt cx="5251281" cy="1837599"/>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73269" y="2130901"/>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38157" y="285185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2" name="Group 1">
            <a:extLst>
              <a:ext uri="{FF2B5EF4-FFF2-40B4-BE49-F238E27FC236}">
                <a16:creationId xmlns:a16="http://schemas.microsoft.com/office/drawing/2014/main" id="{C20D67AA-234C-4605-9864-9DF5353C4AF7}"/>
              </a:ext>
            </a:extLst>
          </p:cNvPr>
          <p:cNvGrpSpPr/>
          <p:nvPr/>
        </p:nvGrpSpPr>
        <p:grpSpPr>
          <a:xfrm>
            <a:off x="7878222" y="2533082"/>
            <a:ext cx="1794467" cy="965106"/>
            <a:chOff x="7878222" y="2533082"/>
            <a:chExt cx="1794467" cy="965106"/>
          </a:xfrm>
        </p:grpSpPr>
        <p:pic>
          <p:nvPicPr>
            <p:cNvPr id="6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FE28E98-9BA2-4732-8140-6E69B08AD7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4F438F1-FE3B-4AFD-AFC2-34D47ABA07C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7A89EC59-FF86-417C-920E-F69183D1B6F5}"/>
              </a:ext>
            </a:extLst>
          </p:cNvPr>
          <p:cNvGrpSpPr/>
          <p:nvPr/>
        </p:nvGrpSpPr>
        <p:grpSpPr>
          <a:xfrm>
            <a:off x="9902285" y="2020697"/>
            <a:ext cx="1794467" cy="1457642"/>
            <a:chOff x="9902285" y="2020697"/>
            <a:chExt cx="1794467" cy="1457642"/>
          </a:xfrm>
        </p:grpSpPr>
        <p:pic>
          <p:nvPicPr>
            <p:cNvPr id="6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91DF64D8-8E75-4F4D-A711-0F18063387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4911513-BDE1-4FA7-8853-517FB2FD19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DCFD1E9-017A-4E43-8413-D9450AE1905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B057E347-0BE7-4BE6-9548-FE47C65709A9}"/>
              </a:ext>
            </a:extLst>
          </p:cNvPr>
          <p:cNvGrpSpPr/>
          <p:nvPr/>
        </p:nvGrpSpPr>
        <p:grpSpPr>
          <a:xfrm>
            <a:off x="539930" y="3521847"/>
            <a:ext cx="5397090" cy="1837599"/>
            <a:chOff x="539930" y="3521847"/>
            <a:chExt cx="5397090" cy="1837599"/>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539930" y="3521847"/>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78459" y="4227805"/>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08433" y="4788743"/>
            <a:ext cx="5326277" cy="1837599"/>
            <a:chOff x="608433" y="4788743"/>
            <a:chExt cx="5326277" cy="1837599"/>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08433" y="4788743"/>
              <a:ext cx="1837599" cy="1837599"/>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20219" y="5494701"/>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pic>
        <p:nvPicPr>
          <p:cNvPr id="7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63F3312-334B-4660-B14B-FCF8C222856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326866" y="3769130"/>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Group 74">
            <a:extLst>
              <a:ext uri="{FF2B5EF4-FFF2-40B4-BE49-F238E27FC236}">
                <a16:creationId xmlns:a16="http://schemas.microsoft.com/office/drawing/2014/main" id="{0D93BE3A-7F56-4E7C-BB83-0FFAC1F1326B}"/>
              </a:ext>
            </a:extLst>
          </p:cNvPr>
          <p:cNvGrpSpPr/>
          <p:nvPr/>
        </p:nvGrpSpPr>
        <p:grpSpPr>
          <a:xfrm>
            <a:off x="7937636" y="3769129"/>
            <a:ext cx="1794467" cy="965106"/>
            <a:chOff x="7878222" y="2533082"/>
            <a:chExt cx="1794467" cy="965106"/>
          </a:xfrm>
        </p:grpSpPr>
        <p:pic>
          <p:nvPicPr>
            <p:cNvPr id="7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A41DDFB-DCED-4757-B6B3-8CDD170634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F690741-FA46-4E26-8F88-10AD02370B3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6" name="Group 85">
            <a:extLst>
              <a:ext uri="{FF2B5EF4-FFF2-40B4-BE49-F238E27FC236}">
                <a16:creationId xmlns:a16="http://schemas.microsoft.com/office/drawing/2014/main" id="{D864A6FB-3FBF-4F3D-B637-66FB544EE74B}"/>
              </a:ext>
            </a:extLst>
          </p:cNvPr>
          <p:cNvGrpSpPr/>
          <p:nvPr/>
        </p:nvGrpSpPr>
        <p:grpSpPr>
          <a:xfrm>
            <a:off x="10114099" y="3409144"/>
            <a:ext cx="1794467" cy="1457642"/>
            <a:chOff x="9902285" y="2020697"/>
            <a:chExt cx="1794467" cy="1457642"/>
          </a:xfrm>
        </p:grpSpPr>
        <p:pic>
          <p:nvPicPr>
            <p:cNvPr id="8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3AD4AF7-C107-4599-8207-ED0EDCC6A6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E131BA1-40D3-402C-A0AC-6B6A9D0CC4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10AA29EC-354D-44F0-8231-CB35B61E7A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pic>
        <p:nvPicPr>
          <p:cNvPr id="9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374B4B14-BAEA-457C-9539-1264C1548E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6254982" y="5131288"/>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AC2268F9-3C0E-4AB8-929C-CB52A4A74240}"/>
              </a:ext>
            </a:extLst>
          </p:cNvPr>
          <p:cNvGrpSpPr/>
          <p:nvPr/>
        </p:nvGrpSpPr>
        <p:grpSpPr>
          <a:xfrm>
            <a:off x="7865752" y="5131287"/>
            <a:ext cx="1794467" cy="965106"/>
            <a:chOff x="7878222" y="2533082"/>
            <a:chExt cx="1794467" cy="965106"/>
          </a:xfrm>
        </p:grpSpPr>
        <p:pic>
          <p:nvPicPr>
            <p:cNvPr id="9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2CBE307B-F2E4-4914-A7AD-980B8F1752B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878222" y="2533083"/>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0CFEBD04-5FB4-4D29-9C67-0AE78317112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707584" y="2533082"/>
              <a:ext cx="965105" cy="965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a:extLst>
              <a:ext uri="{FF2B5EF4-FFF2-40B4-BE49-F238E27FC236}">
                <a16:creationId xmlns:a16="http://schemas.microsoft.com/office/drawing/2014/main" id="{56057676-264C-464A-BAEF-C0B80329AE14}"/>
              </a:ext>
            </a:extLst>
          </p:cNvPr>
          <p:cNvGrpSpPr/>
          <p:nvPr/>
        </p:nvGrpSpPr>
        <p:grpSpPr>
          <a:xfrm>
            <a:off x="10042215" y="4771302"/>
            <a:ext cx="1794467" cy="1457642"/>
            <a:chOff x="9902285" y="2020697"/>
            <a:chExt cx="1794467" cy="1457642"/>
          </a:xfrm>
        </p:grpSpPr>
        <p:pic>
          <p:nvPicPr>
            <p:cNvPr id="95"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0EEEC01-487D-40FC-AFFE-51D166693C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9902285" y="2513234"/>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E50FA986-D182-4907-9CC2-9D0BD82FF7E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285678" y="2020697"/>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4117DDDC-BEE2-49EF-B6E1-3C6A78F411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0731647" y="2495480"/>
              <a:ext cx="965105" cy="965105"/>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050"/>
                                        </p:tgtEl>
                                        <p:attrNameLst>
                                          <p:attrName>style.visibility</p:attrName>
                                        </p:attrNameLst>
                                      </p:cBhvr>
                                      <p:to>
                                        <p:strVal val="visible"/>
                                      </p:to>
                                    </p:set>
                                    <p:animEffect transition="in" filter="fade">
                                      <p:cBhvr>
                                        <p:cTn id="50" dur="1000"/>
                                        <p:tgtEl>
                                          <p:spTgt spid="2050"/>
                                        </p:tgtEl>
                                      </p:cBhvr>
                                    </p:animEffect>
                                    <p:anim calcmode="lin" valueType="num">
                                      <p:cBhvr>
                                        <p:cTn id="51" dur="1000" fill="hold"/>
                                        <p:tgtEl>
                                          <p:spTgt spid="2050"/>
                                        </p:tgtEl>
                                        <p:attrNameLst>
                                          <p:attrName>ppt_x</p:attrName>
                                        </p:attrNameLst>
                                      </p:cBhvr>
                                      <p:tavLst>
                                        <p:tav tm="0">
                                          <p:val>
                                            <p:strVal val="#ppt_x"/>
                                          </p:val>
                                        </p:tav>
                                        <p:tav tm="100000">
                                          <p:val>
                                            <p:strVal val="#ppt_x"/>
                                          </p:val>
                                        </p:tav>
                                      </p:tavLst>
                                    </p:anim>
                                    <p:anim calcmode="lin" valueType="num">
                                      <p:cBhvr>
                                        <p:cTn id="52" dur="1000" fill="hold"/>
                                        <p:tgtEl>
                                          <p:spTgt spid="2050"/>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74"/>
                                        </p:tgtEl>
                                        <p:attrNameLst>
                                          <p:attrName>style.visibility</p:attrName>
                                        </p:attrNameLst>
                                      </p:cBhvr>
                                      <p:to>
                                        <p:strVal val="visible"/>
                                      </p:to>
                                    </p:set>
                                    <p:animEffect transition="in" filter="fade">
                                      <p:cBhvr>
                                        <p:cTn id="60" dur="1000"/>
                                        <p:tgtEl>
                                          <p:spTgt spid="74"/>
                                        </p:tgtEl>
                                      </p:cBhvr>
                                    </p:animEffect>
                                    <p:anim calcmode="lin" valueType="num">
                                      <p:cBhvr>
                                        <p:cTn id="61" dur="1000" fill="hold"/>
                                        <p:tgtEl>
                                          <p:spTgt spid="74"/>
                                        </p:tgtEl>
                                        <p:attrNameLst>
                                          <p:attrName>ppt_x</p:attrName>
                                        </p:attrNameLst>
                                      </p:cBhvr>
                                      <p:tavLst>
                                        <p:tav tm="0">
                                          <p:val>
                                            <p:strVal val="#ppt_x"/>
                                          </p:val>
                                        </p:tav>
                                        <p:tav tm="100000">
                                          <p:val>
                                            <p:strVal val="#ppt_x"/>
                                          </p:val>
                                        </p:tav>
                                      </p:tavLst>
                                    </p:anim>
                                    <p:anim calcmode="lin" valueType="num">
                                      <p:cBhvr>
                                        <p:cTn id="62" dur="1000" fill="hold"/>
                                        <p:tgtEl>
                                          <p:spTgt spid="74"/>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1000"/>
                                        <p:tgtEl>
                                          <p:spTgt spid="75"/>
                                        </p:tgtEl>
                                      </p:cBhvr>
                                    </p:animEffect>
                                    <p:anim calcmode="lin" valueType="num">
                                      <p:cBhvr>
                                        <p:cTn id="66" dur="1000" fill="hold"/>
                                        <p:tgtEl>
                                          <p:spTgt spid="75"/>
                                        </p:tgtEl>
                                        <p:attrNameLst>
                                          <p:attrName>ppt_x</p:attrName>
                                        </p:attrNameLst>
                                      </p:cBhvr>
                                      <p:tavLst>
                                        <p:tav tm="0">
                                          <p:val>
                                            <p:strVal val="#ppt_x"/>
                                          </p:val>
                                        </p:tav>
                                        <p:tav tm="100000">
                                          <p:val>
                                            <p:strVal val="#ppt_x"/>
                                          </p:val>
                                        </p:tav>
                                      </p:tavLst>
                                    </p:anim>
                                    <p:anim calcmode="lin" valueType="num">
                                      <p:cBhvr>
                                        <p:cTn id="67" dur="1000" fill="hold"/>
                                        <p:tgtEl>
                                          <p:spTgt spid="7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fade">
                                      <p:cBhvr>
                                        <p:cTn id="70" dur="1000"/>
                                        <p:tgtEl>
                                          <p:spTgt spid="86"/>
                                        </p:tgtEl>
                                      </p:cBhvr>
                                    </p:animEffect>
                                    <p:anim calcmode="lin" valueType="num">
                                      <p:cBhvr>
                                        <p:cTn id="71" dur="1000" fill="hold"/>
                                        <p:tgtEl>
                                          <p:spTgt spid="86"/>
                                        </p:tgtEl>
                                        <p:attrNameLst>
                                          <p:attrName>ppt_x</p:attrName>
                                        </p:attrNameLst>
                                      </p:cBhvr>
                                      <p:tavLst>
                                        <p:tav tm="0">
                                          <p:val>
                                            <p:strVal val="#ppt_x"/>
                                          </p:val>
                                        </p:tav>
                                        <p:tav tm="100000">
                                          <p:val>
                                            <p:strVal val="#ppt_x"/>
                                          </p:val>
                                        </p:tav>
                                      </p:tavLst>
                                    </p:anim>
                                    <p:anim calcmode="lin" valueType="num">
                                      <p:cBhvr>
                                        <p:cTn id="72" dur="1000" fill="hold"/>
                                        <p:tgtEl>
                                          <p:spTgt spid="8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1000"/>
                                        <p:tgtEl>
                                          <p:spTgt spid="90"/>
                                        </p:tgtEl>
                                      </p:cBhvr>
                                    </p:animEffect>
                                    <p:anim calcmode="lin" valueType="num">
                                      <p:cBhvr>
                                        <p:cTn id="76" dur="1000" fill="hold"/>
                                        <p:tgtEl>
                                          <p:spTgt spid="90"/>
                                        </p:tgtEl>
                                        <p:attrNameLst>
                                          <p:attrName>ppt_x</p:attrName>
                                        </p:attrNameLst>
                                      </p:cBhvr>
                                      <p:tavLst>
                                        <p:tav tm="0">
                                          <p:val>
                                            <p:strVal val="#ppt_x"/>
                                          </p:val>
                                        </p:tav>
                                        <p:tav tm="100000">
                                          <p:val>
                                            <p:strVal val="#ppt_x"/>
                                          </p:val>
                                        </p:tav>
                                      </p:tavLst>
                                    </p:anim>
                                    <p:anim calcmode="lin" valueType="num">
                                      <p:cBhvr>
                                        <p:cTn id="77" dur="1000" fill="hold"/>
                                        <p:tgtEl>
                                          <p:spTgt spid="90"/>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91"/>
                                        </p:tgtEl>
                                        <p:attrNameLst>
                                          <p:attrName>style.visibility</p:attrName>
                                        </p:attrNameLst>
                                      </p:cBhvr>
                                      <p:to>
                                        <p:strVal val="visible"/>
                                      </p:to>
                                    </p:set>
                                    <p:animEffect transition="in" filter="fade">
                                      <p:cBhvr>
                                        <p:cTn id="80" dur="1000"/>
                                        <p:tgtEl>
                                          <p:spTgt spid="91"/>
                                        </p:tgtEl>
                                      </p:cBhvr>
                                    </p:animEffect>
                                    <p:anim calcmode="lin" valueType="num">
                                      <p:cBhvr>
                                        <p:cTn id="81" dur="1000" fill="hold"/>
                                        <p:tgtEl>
                                          <p:spTgt spid="91"/>
                                        </p:tgtEl>
                                        <p:attrNameLst>
                                          <p:attrName>ppt_x</p:attrName>
                                        </p:attrNameLst>
                                      </p:cBhvr>
                                      <p:tavLst>
                                        <p:tav tm="0">
                                          <p:val>
                                            <p:strVal val="#ppt_x"/>
                                          </p:val>
                                        </p:tav>
                                        <p:tav tm="100000">
                                          <p:val>
                                            <p:strVal val="#ppt_x"/>
                                          </p:val>
                                        </p:tav>
                                      </p:tavLst>
                                    </p:anim>
                                    <p:anim calcmode="lin" valueType="num">
                                      <p:cBhvr>
                                        <p:cTn id="82" dur="1000" fill="hold"/>
                                        <p:tgtEl>
                                          <p:spTgt spid="91"/>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1000"/>
                                        <p:tgtEl>
                                          <p:spTgt spid="94"/>
                                        </p:tgtEl>
                                      </p:cBhvr>
                                    </p:animEffect>
                                    <p:anim calcmode="lin" valueType="num">
                                      <p:cBhvr>
                                        <p:cTn id="86" dur="1000" fill="hold"/>
                                        <p:tgtEl>
                                          <p:spTgt spid="94"/>
                                        </p:tgtEl>
                                        <p:attrNameLst>
                                          <p:attrName>ppt_x</p:attrName>
                                        </p:attrNameLst>
                                      </p:cBhvr>
                                      <p:tavLst>
                                        <p:tav tm="0">
                                          <p:val>
                                            <p:strVal val="#ppt_x"/>
                                          </p:val>
                                        </p:tav>
                                        <p:tav tm="100000">
                                          <p:val>
                                            <p:strVal val="#ppt_x"/>
                                          </p:val>
                                        </p:tav>
                                      </p:tavLst>
                                    </p:anim>
                                    <p:anim calcmode="lin" valueType="num">
                                      <p:cBhvr>
                                        <p:cTn id="87" dur="1000" fill="hold"/>
                                        <p:tgtEl>
                                          <p:spTgt spid="94"/>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1000"/>
                                        <p:tgtEl>
                                          <p:spTgt spid="3"/>
                                        </p:tgtEl>
                                      </p:cBhvr>
                                    </p:animEffect>
                                    <p:anim calcmode="lin" valueType="num">
                                      <p:cBhvr>
                                        <p:cTn id="91" dur="1000" fill="hold"/>
                                        <p:tgtEl>
                                          <p:spTgt spid="3"/>
                                        </p:tgtEl>
                                        <p:attrNameLst>
                                          <p:attrName>ppt_x</p:attrName>
                                        </p:attrNameLst>
                                      </p:cBhvr>
                                      <p:tavLst>
                                        <p:tav tm="0">
                                          <p:val>
                                            <p:strVal val="#ppt_x"/>
                                          </p:val>
                                        </p:tav>
                                        <p:tav tm="100000">
                                          <p:val>
                                            <p:strVal val="#ppt_x"/>
                                          </p:val>
                                        </p:tav>
                                      </p:tavLst>
                                    </p:anim>
                                    <p:anim calcmode="lin" valueType="num">
                                      <p:cBhvr>
                                        <p:cTn id="9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2" name="Rectangle 1">
            <a:extLst>
              <a:ext uri="{FF2B5EF4-FFF2-40B4-BE49-F238E27FC236}">
                <a16:creationId xmlns:a16="http://schemas.microsoft.com/office/drawing/2014/main" id="{DAC640C1-2F9A-4725-9B51-2F67D57CDD4D}"/>
              </a:ext>
            </a:extLst>
          </p:cNvPr>
          <p:cNvSpPr/>
          <p:nvPr/>
        </p:nvSpPr>
        <p:spPr>
          <a:xfrm>
            <a:off x="7520065" y="4732750"/>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 </a:t>
            </a:r>
          </a:p>
          <a:p>
            <a:r>
              <a:rPr lang="vi-VN" sz="2400" dirty="0">
                <a:solidFill>
                  <a:srgbClr val="000000"/>
                </a:solidFill>
                <a:latin typeface="Calibri" panose="020F0502020204030204" pitchFamily="34" charset="0"/>
                <a:cs typeface="Calibri" panose="020F0502020204030204" pitchFamily="34" charset="0"/>
              </a:rPr>
              <a:t>Dù giáp mặt cùng biển rộng</a:t>
            </a:r>
          </a:p>
          <a:p>
            <a:r>
              <a:rPr lang="vi-VN" sz="2400" dirty="0">
                <a:solidFill>
                  <a:srgbClr val="000000"/>
                </a:solidFill>
                <a:latin typeface="Calibri" panose="020F0502020204030204" pitchFamily="34" charset="0"/>
                <a:cs typeface="Calibri" panose="020F0502020204030204" pitchFamily="34" charset="0"/>
              </a:rPr>
              <a:t>Cửa sông chẳng dứt cội nguồn</a:t>
            </a:r>
          </a:p>
          <a:p>
            <a:r>
              <a:rPr lang="vi-VN" sz="2400" dirty="0">
                <a:solidFill>
                  <a:srgbClr val="000000"/>
                </a:solidFill>
                <a:latin typeface="Calibri" panose="020F0502020204030204" pitchFamily="34" charset="0"/>
                <a:cs typeface="Calibri" panose="020F0502020204030204" pitchFamily="34" charset="0"/>
              </a:rPr>
              <a:t>Lá xanh mỗi lần trôi xuống</a:t>
            </a:r>
          </a:p>
          <a:p>
            <a:r>
              <a:rPr lang="vi-VN" sz="2400" dirty="0">
                <a:solidFill>
                  <a:srgbClr val="000000"/>
                </a:solidFill>
                <a:latin typeface="Calibri" panose="020F0502020204030204" pitchFamily="34" charset="0"/>
                <a:cs typeface="Calibri" panose="020F0502020204030204" pitchFamily="34" charset="0"/>
              </a:rPr>
              <a:t>Bỗng… nhớ một vùng núi non...</a:t>
            </a:r>
          </a:p>
        </p:txBody>
      </p:sp>
      <p:sp>
        <p:nvSpPr>
          <p:cNvPr id="3" name="Rectangle 2">
            <a:extLst>
              <a:ext uri="{FF2B5EF4-FFF2-40B4-BE49-F238E27FC236}">
                <a16:creationId xmlns:a16="http://schemas.microsoft.com/office/drawing/2014/main" id="{7743A41C-2CB3-4A07-8ED0-ED03D25B61BA}"/>
              </a:ext>
            </a:extLst>
          </p:cNvPr>
          <p:cNvSpPr/>
          <p:nvPr/>
        </p:nvSpPr>
        <p:spPr>
          <a:xfrm>
            <a:off x="1458216" y="16877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Là cửa nhưng không then khóa</a:t>
            </a:r>
          </a:p>
          <a:p>
            <a:r>
              <a:rPr lang="vi-VN" sz="2400" dirty="0">
                <a:solidFill>
                  <a:srgbClr val="000000"/>
                </a:solidFill>
                <a:latin typeface="Calibri" panose="020F0502020204030204" pitchFamily="34" charset="0"/>
                <a:cs typeface="Calibri" panose="020F0502020204030204" pitchFamily="34" charset="0"/>
              </a:rPr>
              <a:t>Cũng không khép lại bao giờ</a:t>
            </a:r>
          </a:p>
          <a:p>
            <a:r>
              <a:rPr lang="vi-VN" sz="2400" dirty="0">
                <a:solidFill>
                  <a:srgbClr val="000000"/>
                </a:solidFill>
                <a:latin typeface="Calibri" panose="020F0502020204030204" pitchFamily="34" charset="0"/>
                <a:cs typeface="Calibri" panose="020F0502020204030204" pitchFamily="34" charset="0"/>
              </a:rPr>
              <a:t>Mênh mông một vùng sóng nước</a:t>
            </a:r>
          </a:p>
          <a:p>
            <a:r>
              <a:rPr lang="vi-VN" sz="2400" dirty="0">
                <a:solidFill>
                  <a:srgbClr val="000000"/>
                </a:solidFill>
                <a:latin typeface="Calibri" panose="020F0502020204030204" pitchFamily="34" charset="0"/>
                <a:cs typeface="Calibri" panose="020F0502020204030204" pitchFamily="34" charset="0"/>
              </a:rPr>
              <a:t>Mở ra bao nỗi đợi chờ.</a:t>
            </a:r>
          </a:p>
          <a:p>
            <a:endParaRPr lang="en-US" sz="24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BCEC9337-BD87-4778-8851-931D764C332E}"/>
              </a:ext>
            </a:extLst>
          </p:cNvPr>
          <p:cNvSpPr/>
          <p:nvPr/>
        </p:nvSpPr>
        <p:spPr>
          <a:xfrm>
            <a:off x="1458216" y="3401715"/>
            <a:ext cx="6096000" cy="1569660"/>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những dòng sông cần mẫn</a:t>
            </a:r>
          </a:p>
          <a:p>
            <a:r>
              <a:rPr lang="vi-VN" sz="2400" dirty="0">
                <a:solidFill>
                  <a:srgbClr val="000000"/>
                </a:solidFill>
                <a:latin typeface="Calibri" panose="020F0502020204030204" pitchFamily="34" charset="0"/>
                <a:cs typeface="Calibri" panose="020F0502020204030204" pitchFamily="34" charset="0"/>
              </a:rPr>
              <a:t>Gửi lại phù sa bãi bồi</a:t>
            </a:r>
          </a:p>
          <a:p>
            <a:r>
              <a:rPr lang="vi-VN" sz="2400" dirty="0">
                <a:solidFill>
                  <a:srgbClr val="000000"/>
                </a:solidFill>
                <a:latin typeface="Calibri" panose="020F0502020204030204" pitchFamily="34" charset="0"/>
                <a:cs typeface="Calibri" panose="020F0502020204030204" pitchFamily="34" charset="0"/>
              </a:rPr>
              <a:t>Để nước ngọt ùa ra biển</a:t>
            </a:r>
          </a:p>
          <a:p>
            <a:r>
              <a:rPr lang="vi-VN" sz="2400" dirty="0">
                <a:solidFill>
                  <a:srgbClr val="000000"/>
                </a:solidFill>
                <a:latin typeface="Calibri" panose="020F0502020204030204" pitchFamily="34" charset="0"/>
                <a:cs typeface="Calibri" panose="020F0502020204030204" pitchFamily="34" charset="0"/>
              </a:rPr>
              <a:t>Sau cuộc hành trình xa xôi.</a:t>
            </a:r>
          </a:p>
        </p:txBody>
      </p:sp>
      <p:sp>
        <p:nvSpPr>
          <p:cNvPr id="5" name="Rectangle 4">
            <a:extLst>
              <a:ext uri="{FF2B5EF4-FFF2-40B4-BE49-F238E27FC236}">
                <a16:creationId xmlns:a16="http://schemas.microsoft.com/office/drawing/2014/main" id="{A0B5992D-0C8C-40DB-8E47-090A2DFC1CAB}"/>
              </a:ext>
            </a:extLst>
          </p:cNvPr>
          <p:cNvSpPr/>
          <p:nvPr/>
        </p:nvSpPr>
        <p:spPr>
          <a:xfrm>
            <a:off x="1458216" y="5132783"/>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biển tìm về với đất</a:t>
            </a:r>
          </a:p>
          <a:p>
            <a:r>
              <a:rPr lang="vi-VN" sz="2400" dirty="0">
                <a:solidFill>
                  <a:srgbClr val="000000"/>
                </a:solidFill>
                <a:latin typeface="Calibri" panose="020F0502020204030204" pitchFamily="34" charset="0"/>
                <a:cs typeface="Calibri" panose="020F0502020204030204" pitchFamily="34" charset="0"/>
              </a:rPr>
              <a:t>Bằng con sóng nhớ bạc đầu</a:t>
            </a:r>
          </a:p>
          <a:p>
            <a:r>
              <a:rPr lang="vi-VN" sz="2400" dirty="0">
                <a:solidFill>
                  <a:srgbClr val="000000"/>
                </a:solidFill>
                <a:latin typeface="Calibri" panose="020F0502020204030204" pitchFamily="34" charset="0"/>
                <a:cs typeface="Calibri" panose="020F0502020204030204" pitchFamily="34" charset="0"/>
              </a:rPr>
              <a:t>Chất muối hòa trong vị ngọt</a:t>
            </a:r>
          </a:p>
          <a:p>
            <a:r>
              <a:rPr lang="vi-VN" sz="2400" dirty="0">
                <a:solidFill>
                  <a:srgbClr val="000000"/>
                </a:solidFill>
                <a:latin typeface="Calibri" panose="020F0502020204030204" pitchFamily="34" charset="0"/>
                <a:cs typeface="Calibri" panose="020F0502020204030204" pitchFamily="34" charset="0"/>
              </a:rPr>
              <a:t>Thành vùng nước lợ nông sâu.</a:t>
            </a:r>
          </a:p>
          <a:p>
            <a:r>
              <a:rPr lang="vi-VN" sz="2400" dirty="0">
                <a:solidFill>
                  <a:srgbClr val="000000"/>
                </a:solidFill>
                <a:latin typeface="Calibri" panose="020F0502020204030204" pitchFamily="34" charset="0"/>
                <a:cs typeface="Calibri" panose="020F0502020204030204" pitchFamily="34" charset="0"/>
              </a:rPr>
              <a:t> </a:t>
            </a:r>
          </a:p>
        </p:txBody>
      </p:sp>
      <p:sp>
        <p:nvSpPr>
          <p:cNvPr id="6" name="Rectangle 5">
            <a:extLst>
              <a:ext uri="{FF2B5EF4-FFF2-40B4-BE49-F238E27FC236}">
                <a16:creationId xmlns:a16="http://schemas.microsoft.com/office/drawing/2014/main" id="{7B7ED048-86D3-4734-AB42-6294A3C85B67}"/>
              </a:ext>
            </a:extLst>
          </p:cNvPr>
          <p:cNvSpPr/>
          <p:nvPr/>
        </p:nvSpPr>
        <p:spPr>
          <a:xfrm>
            <a:off x="7520065" y="1712164"/>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cá đối vào đẻ trứng</a:t>
            </a:r>
          </a:p>
          <a:p>
            <a:r>
              <a:rPr lang="vi-VN" sz="2400" dirty="0">
                <a:solidFill>
                  <a:srgbClr val="000000"/>
                </a:solidFill>
                <a:latin typeface="Calibri" panose="020F0502020204030204" pitchFamily="34" charset="0"/>
                <a:cs typeface="Calibri" panose="020F0502020204030204" pitchFamily="34" charset="0"/>
              </a:rPr>
              <a:t>Nơi tôm rảo đến búng càng</a:t>
            </a:r>
          </a:p>
          <a:p>
            <a:r>
              <a:rPr lang="vi-VN" sz="2400" dirty="0">
                <a:solidFill>
                  <a:srgbClr val="000000"/>
                </a:solidFill>
                <a:latin typeface="Calibri" panose="020F0502020204030204" pitchFamily="34" charset="0"/>
                <a:cs typeface="Calibri" panose="020F0502020204030204" pitchFamily="34" charset="0"/>
              </a:rPr>
              <a:t>Cần câu uốn cong lưỡi sóng</a:t>
            </a:r>
          </a:p>
          <a:p>
            <a:r>
              <a:rPr lang="vi-VN" sz="2400" dirty="0">
                <a:solidFill>
                  <a:srgbClr val="000000"/>
                </a:solidFill>
                <a:latin typeface="Calibri" panose="020F0502020204030204" pitchFamily="34" charset="0"/>
                <a:cs typeface="Calibri" panose="020F0502020204030204" pitchFamily="34" charset="0"/>
              </a:rPr>
              <a:t>Thuyền ai lấp lóa đêm trăng.</a:t>
            </a:r>
          </a:p>
          <a:p>
            <a:r>
              <a:rPr lang="vi-VN" sz="24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7520065" y="3408812"/>
            <a:ext cx="6096000" cy="1938992"/>
          </a:xfrm>
          <a:prstGeom prst="rect">
            <a:avLst/>
          </a:prstGeom>
        </p:spPr>
        <p:txBody>
          <a:bodyPr>
            <a:spAutoFit/>
          </a:bodyPr>
          <a:lstStyle/>
          <a:p>
            <a:r>
              <a:rPr lang="vi-VN" sz="2400" dirty="0">
                <a:solidFill>
                  <a:srgbClr val="000000"/>
                </a:solidFill>
                <a:latin typeface="Calibri" panose="020F0502020204030204" pitchFamily="34" charset="0"/>
                <a:cs typeface="Calibri" panose="020F0502020204030204" pitchFamily="34" charset="0"/>
              </a:rPr>
              <a:t>Nơi con tàu chào mặt đất</a:t>
            </a:r>
          </a:p>
          <a:p>
            <a:r>
              <a:rPr lang="vi-VN" sz="2400" dirty="0">
                <a:solidFill>
                  <a:srgbClr val="000000"/>
                </a:solidFill>
                <a:latin typeface="Calibri" panose="020F0502020204030204" pitchFamily="34" charset="0"/>
                <a:cs typeface="Calibri" panose="020F0502020204030204" pitchFamily="34" charset="0"/>
              </a:rPr>
              <a:t>Còi ngân lên khúc giã từ</a:t>
            </a:r>
          </a:p>
          <a:p>
            <a:r>
              <a:rPr lang="vi-VN" sz="2400" dirty="0">
                <a:solidFill>
                  <a:srgbClr val="000000"/>
                </a:solidFill>
                <a:latin typeface="Calibri" panose="020F0502020204030204" pitchFamily="34" charset="0"/>
                <a:cs typeface="Calibri" panose="020F0502020204030204" pitchFamily="34" charset="0"/>
              </a:rPr>
              <a:t>Cửa sông tiễn người ra biển</a:t>
            </a:r>
          </a:p>
          <a:p>
            <a:r>
              <a:rPr lang="vi-VN" sz="2400" dirty="0">
                <a:solidFill>
                  <a:srgbClr val="000000"/>
                </a:solidFill>
                <a:latin typeface="Calibri" panose="020F0502020204030204" pitchFamily="34" charset="0"/>
                <a:cs typeface="Calibri" panose="020F0502020204030204" pitchFamily="34" charset="0"/>
              </a:rPr>
              <a:t>Mây trắng lành như phong thư.</a:t>
            </a:r>
          </a:p>
          <a:p>
            <a:r>
              <a:rPr lang="vi-VN" sz="24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28" name="Picture 4" descr="Colorful numbers with clouds Container sticker - TenStickers">
            <a:extLst>
              <a:ext uri="{FF2B5EF4-FFF2-40B4-BE49-F238E27FC236}">
                <a16:creationId xmlns:a16="http://schemas.microsoft.com/office/drawing/2014/main" id="{84AD7D87-F863-472B-B689-132ED175E52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931290" y="1612913"/>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olorful numbers with clouds Container sticker - TenStickers">
            <a:extLst>
              <a:ext uri="{FF2B5EF4-FFF2-40B4-BE49-F238E27FC236}">
                <a16:creationId xmlns:a16="http://schemas.microsoft.com/office/drawing/2014/main" id="{CA6159D8-47CF-4EA3-A3C2-6F77189044DA}"/>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1066829" y="3403227"/>
            <a:ext cx="577775" cy="5027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olorful numbers with clouds Container sticker - TenStickers">
            <a:extLst>
              <a:ext uri="{FF2B5EF4-FFF2-40B4-BE49-F238E27FC236}">
                <a16:creationId xmlns:a16="http://schemas.microsoft.com/office/drawing/2014/main" id="{396D7859-DA7F-4E77-B713-F121729DD58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1054533" y="511067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7150805" y="1590199"/>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7148503" y="3300633"/>
            <a:ext cx="485582" cy="6521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156408E3-159E-41E7-82D0-34156729E4C5}"/>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53242" b="85438" l="8154" r="23462">
                        <a14:foregroundMark x1="16769" y1="68601" x2="21231" y2="71900"/>
                        <a14:foregroundMark x1="16692" y1="70421" x2="18846" y2="70990"/>
                        <a14:foregroundMark x1="19154" y1="53356" x2="19154" y2="53356"/>
                        <a14:foregroundMark x1="23462" y1="75199" x2="23462" y2="75199"/>
                        <a14:foregroundMark x1="22308" y1="76451" x2="22308" y2="76451"/>
                        <a14:foregroundMark x1="17385" y1="85438" x2="17385" y2="85438"/>
                        <a14:foregroundMark x1="22846" y1="76109" x2="22846" y2="76109"/>
                      </a14:backgroundRemoval>
                    </a14:imgEffect>
                  </a14:imgLayer>
                </a14:imgProps>
              </a:ext>
              <a:ext uri="{28A0092B-C50C-407E-A947-70E740481C1C}">
                <a14:useLocalDpi xmlns:a14="http://schemas.microsoft.com/office/drawing/2010/main" val="0"/>
              </a:ext>
            </a:extLst>
          </a:blip>
          <a:srcRect l="6241" t="49804" r="74625" b="11365"/>
          <a:stretch/>
        </p:blipFill>
        <p:spPr bwMode="auto">
          <a:xfrm>
            <a:off x="7186011" y="5045590"/>
            <a:ext cx="383195" cy="52581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479B4BCA-B7BD-40D1-8C4C-152826C4F1A6}"/>
              </a:ext>
            </a:extLst>
          </p:cNvPr>
          <p:cNvSpPr/>
          <p:nvPr/>
        </p:nvSpPr>
        <p:spPr>
          <a:xfrm>
            <a:off x="6201179" y="643787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35" name="Rectangle 34">
            <a:extLst>
              <a:ext uri="{FF2B5EF4-FFF2-40B4-BE49-F238E27FC236}">
                <a16:creationId xmlns:a16="http://schemas.microsoft.com/office/drawing/2014/main" id="{3871B571-E6C3-4D05-A03F-FF85EF1733EF}"/>
              </a:ext>
            </a:extLst>
          </p:cNvPr>
          <p:cNvSpPr/>
          <p:nvPr/>
        </p:nvSpPr>
        <p:spPr>
          <a:xfrm>
            <a:off x="5252298" y="649845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F1D019-44D7-4C95-A457-BD2DB16974D3}"/>
              </a:ext>
            </a:extLst>
          </p:cNvPr>
          <p:cNvSpPr/>
          <p:nvPr/>
        </p:nvSpPr>
        <p:spPr>
          <a:xfrm>
            <a:off x="4084959" y="1742143"/>
            <a:ext cx="1324806" cy="34488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FC30717-D347-46CC-9F37-714E40FC490F}"/>
              </a:ext>
            </a:extLst>
          </p:cNvPr>
          <p:cNvSpPr/>
          <p:nvPr/>
        </p:nvSpPr>
        <p:spPr>
          <a:xfrm>
            <a:off x="4222369" y="3429000"/>
            <a:ext cx="1187396" cy="3591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75FDEB15-E1E9-4024-8978-F47ADB16FA32}"/>
              </a:ext>
            </a:extLst>
          </p:cNvPr>
          <p:cNvSpPr/>
          <p:nvPr/>
        </p:nvSpPr>
        <p:spPr>
          <a:xfrm>
            <a:off x="3034973" y="6303290"/>
            <a:ext cx="1049986"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A3B9B54-9B6A-43E2-99F3-850693CA4CE9}"/>
              </a:ext>
            </a:extLst>
          </p:cNvPr>
          <p:cNvSpPr/>
          <p:nvPr/>
        </p:nvSpPr>
        <p:spPr>
          <a:xfrm>
            <a:off x="8888694" y="2870251"/>
            <a:ext cx="798407" cy="34167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7051D295-3B94-4F0C-915C-5C8B8475EEBC}"/>
              </a:ext>
            </a:extLst>
          </p:cNvPr>
          <p:cNvSpPr/>
          <p:nvPr/>
        </p:nvSpPr>
        <p:spPr>
          <a:xfrm>
            <a:off x="10118538" y="5544689"/>
            <a:ext cx="1258996" cy="31646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16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additive="base">
                                        <p:cTn id="16" dur="1000" fill="hold"/>
                                        <p:tgtEl>
                                          <p:spTgt spid="66"/>
                                        </p:tgtEl>
                                        <p:attrNameLst>
                                          <p:attrName>ppt_x</p:attrName>
                                        </p:attrNameLst>
                                      </p:cBhvr>
                                      <p:tavLst>
                                        <p:tav tm="0">
                                          <p:val>
                                            <p:strVal val="0-#ppt_w/2"/>
                                          </p:val>
                                        </p:tav>
                                        <p:tav tm="100000">
                                          <p:val>
                                            <p:strVal val="#ppt_x"/>
                                          </p:val>
                                        </p:tav>
                                      </p:tavLst>
                                    </p:anim>
                                    <p:anim calcmode="lin" valueType="num">
                                      <p:cBhvr additive="base">
                                        <p:cTn id="17"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74"/>
                                        </p:tgtEl>
                                        <p:attrNameLst>
                                          <p:attrName>style.visibility</p:attrName>
                                        </p:attrNameLst>
                                      </p:cBhvr>
                                      <p:to>
                                        <p:strVal val="visible"/>
                                      </p:to>
                                    </p:set>
                                    <p:animEffect transition="in" filter="fade">
                                      <p:cBhvr>
                                        <p:cTn id="42" dur="500"/>
                                        <p:tgtEl>
                                          <p:spTgt spid="30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500"/>
                                        <p:tgtEl>
                                          <p:spTgt spid="307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wipe(left)">
                                      <p:cBhvr>
                                        <p:cTn id="52" dur="500"/>
                                        <p:tgtEl>
                                          <p:spTgt spid="3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wipe(left)">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left)">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left)">
                                      <p:cBhvr>
                                        <p:cTn id="7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7" grpId="0" animBg="1"/>
      <p:bldP spid="41" grpId="0" animBg="1"/>
      <p:bldP spid="44" grpId="0" animBg="1"/>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viour - Chapter 24 - Wattpad">
            <a:extLst>
              <a:ext uri="{FF2B5EF4-FFF2-40B4-BE49-F238E27FC236}">
                <a16:creationId xmlns:a16="http://schemas.microsoft.com/office/drawing/2014/main" id="{BAD7528B-9380-4A4C-AC8B-D79DF384DC7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2847" cy="50366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rrain Grass Green - Free vector graphic on Pixabay">
            <a:extLst>
              <a:ext uri="{FF2B5EF4-FFF2-40B4-BE49-F238E27FC236}">
                <a16:creationId xmlns:a16="http://schemas.microsoft.com/office/drawing/2014/main" id="{95A77A86-5959-4153-AA66-7218198FDC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26"/>
          <a:stretch/>
        </p:blipFill>
        <p:spPr bwMode="auto">
          <a:xfrm>
            <a:off x="-2" y="2218544"/>
            <a:ext cx="6705604" cy="1450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errain Grass Green - Free vector graphic on Pixabay">
            <a:extLst>
              <a:ext uri="{FF2B5EF4-FFF2-40B4-BE49-F238E27FC236}">
                <a16:creationId xmlns:a16="http://schemas.microsoft.com/office/drawing/2014/main" id="{8E4F5496-1DEE-44A2-B8E2-621D2DEA7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13" b="35874"/>
          <a:stretch/>
        </p:blipFill>
        <p:spPr bwMode="auto">
          <a:xfrm>
            <a:off x="-1" y="3429000"/>
            <a:ext cx="6925453" cy="16076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9C1C01-F0A6-40E0-84FF-46AC410D7AA9}"/>
              </a:ext>
            </a:extLst>
          </p:cNvPr>
          <p:cNvSpPr/>
          <p:nvPr/>
        </p:nvSpPr>
        <p:spPr>
          <a:xfrm>
            <a:off x="0" y="3586517"/>
            <a:ext cx="1643921"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Sông</a:t>
            </a:r>
            <a:endParaRPr lang="en-US" sz="3600" dirty="0">
              <a:solidFill>
                <a:schemeClr val="bg1"/>
              </a:solidFill>
            </a:endParaRPr>
          </a:p>
        </p:txBody>
      </p:sp>
      <p:sp>
        <p:nvSpPr>
          <p:cNvPr id="2" name="Arrow: Right 1">
            <a:extLst>
              <a:ext uri="{FF2B5EF4-FFF2-40B4-BE49-F238E27FC236}">
                <a16:creationId xmlns:a16="http://schemas.microsoft.com/office/drawing/2014/main" id="{3EFFDFEF-FA2D-4324-B760-4F9CD5A6E13E}"/>
              </a:ext>
            </a:extLst>
          </p:cNvPr>
          <p:cNvSpPr/>
          <p:nvPr/>
        </p:nvSpPr>
        <p:spPr>
          <a:xfrm>
            <a:off x="282314" y="3147933"/>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5C2573C-5918-4878-8C34-65A76F1665D2}"/>
              </a:ext>
            </a:extLst>
          </p:cNvPr>
          <p:cNvSpPr/>
          <p:nvPr/>
        </p:nvSpPr>
        <p:spPr>
          <a:xfrm rot="406227">
            <a:off x="1043604" y="3280925"/>
            <a:ext cx="482184" cy="30540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0D99A3E-EE82-4DCC-8D4B-9F8C8D84EB7C}"/>
              </a:ext>
            </a:extLst>
          </p:cNvPr>
          <p:cNvSpPr/>
          <p:nvPr/>
        </p:nvSpPr>
        <p:spPr>
          <a:xfrm rot="459523">
            <a:off x="1928532" y="3453925"/>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63304B06-B3F0-4223-B769-769338CB99D4}"/>
              </a:ext>
            </a:extLst>
          </p:cNvPr>
          <p:cNvSpPr/>
          <p:nvPr/>
        </p:nvSpPr>
        <p:spPr>
          <a:xfrm rot="459523">
            <a:off x="2666838" y="3699368"/>
            <a:ext cx="482184" cy="3598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Left-Right 2">
            <a:extLst>
              <a:ext uri="{FF2B5EF4-FFF2-40B4-BE49-F238E27FC236}">
                <a16:creationId xmlns:a16="http://schemas.microsoft.com/office/drawing/2014/main" id="{6DEB196F-E9E3-4441-AC9E-8B0681F88972}"/>
              </a:ext>
            </a:extLst>
          </p:cNvPr>
          <p:cNvSpPr/>
          <p:nvPr/>
        </p:nvSpPr>
        <p:spPr>
          <a:xfrm>
            <a:off x="3767851" y="379407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Right 10">
            <a:extLst>
              <a:ext uri="{FF2B5EF4-FFF2-40B4-BE49-F238E27FC236}">
                <a16:creationId xmlns:a16="http://schemas.microsoft.com/office/drawing/2014/main" id="{AFBFC6FD-514E-4BBA-9334-8BB65D8D0182}"/>
              </a:ext>
            </a:extLst>
          </p:cNvPr>
          <p:cNvSpPr/>
          <p:nvPr/>
        </p:nvSpPr>
        <p:spPr>
          <a:xfrm>
            <a:off x="4676795" y="3956091"/>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Right 11">
            <a:extLst>
              <a:ext uri="{FF2B5EF4-FFF2-40B4-BE49-F238E27FC236}">
                <a16:creationId xmlns:a16="http://schemas.microsoft.com/office/drawing/2014/main" id="{99BBCC16-5875-406D-AE7A-26E6EB8DEB80}"/>
              </a:ext>
            </a:extLst>
          </p:cNvPr>
          <p:cNvSpPr/>
          <p:nvPr/>
        </p:nvSpPr>
        <p:spPr>
          <a:xfrm>
            <a:off x="5490833" y="4126603"/>
            <a:ext cx="659567" cy="2810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AB598FD-1B72-425A-99B8-F076E0C07C61}"/>
              </a:ext>
            </a:extLst>
          </p:cNvPr>
          <p:cNvSpPr/>
          <p:nvPr/>
        </p:nvSpPr>
        <p:spPr>
          <a:xfrm>
            <a:off x="10237510" y="4232848"/>
            <a:ext cx="1643921" cy="646331"/>
          </a:xfrm>
          <a:prstGeom prst="rect">
            <a:avLst/>
          </a:prstGeom>
        </p:spPr>
        <p:txBody>
          <a:bodyPr wrap="square">
            <a:spAutoFit/>
          </a:bodyPr>
          <a:lstStyle/>
          <a:p>
            <a:pPr algn="ctr"/>
            <a:r>
              <a:rPr lang="vi-VN" sz="3600" b="1" dirty="0">
                <a:solidFill>
                  <a:schemeClr val="accent5">
                    <a:lumMod val="50000"/>
                  </a:schemeClr>
                </a:solidFill>
                <a:latin typeface="Pattaya" panose="00000500000000000000" pitchFamily="2" charset="-34"/>
                <a:cs typeface="Pattaya" panose="00000500000000000000" pitchFamily="2" charset="-34"/>
              </a:rPr>
              <a:t>Biển</a:t>
            </a:r>
            <a:endParaRPr lang="en-US" sz="3600" dirty="0">
              <a:solidFill>
                <a:schemeClr val="accent5">
                  <a:lumMod val="50000"/>
                </a:schemeClr>
              </a:solidFill>
            </a:endParaRPr>
          </a:p>
        </p:txBody>
      </p:sp>
      <p:sp>
        <p:nvSpPr>
          <p:cNvPr id="15" name="Rectangle 14">
            <a:extLst>
              <a:ext uri="{FF2B5EF4-FFF2-40B4-BE49-F238E27FC236}">
                <a16:creationId xmlns:a16="http://schemas.microsoft.com/office/drawing/2014/main" id="{582E81C7-6C85-4D18-9E1E-FB777EE0D9FD}"/>
              </a:ext>
            </a:extLst>
          </p:cNvPr>
          <p:cNvSpPr/>
          <p:nvPr/>
        </p:nvSpPr>
        <p:spPr>
          <a:xfrm>
            <a:off x="3851956" y="2719108"/>
            <a:ext cx="1947269" cy="646331"/>
          </a:xfrm>
          <a:prstGeom prst="rect">
            <a:avLst/>
          </a:prstGeom>
        </p:spPr>
        <p:txBody>
          <a:bodyPr wrap="square">
            <a:spAutoFit/>
          </a:bodyPr>
          <a:lstStyle/>
          <a:p>
            <a:pPr algn="ctr"/>
            <a:r>
              <a:rPr lang="vi-VN" sz="3600" b="1" dirty="0">
                <a:solidFill>
                  <a:schemeClr val="bg1"/>
                </a:solidFill>
                <a:latin typeface="Pattaya" panose="00000500000000000000" pitchFamily="2" charset="-34"/>
                <a:cs typeface="Pattaya" panose="00000500000000000000" pitchFamily="2" charset="-34"/>
              </a:rPr>
              <a:t>Cửa sông</a:t>
            </a:r>
            <a:endParaRPr lang="en-US" sz="3600" dirty="0">
              <a:solidFill>
                <a:schemeClr val="bg1"/>
              </a:solidFill>
            </a:endParaRPr>
          </a:p>
        </p:txBody>
      </p:sp>
      <p:pic>
        <p:nvPicPr>
          <p:cNvPr id="4102" name="Picture 6" descr="Green Cartoon Tree Vector Set Vector Art &amp;amp; Graphics | freevector.com">
            <a:extLst>
              <a:ext uri="{FF2B5EF4-FFF2-40B4-BE49-F238E27FC236}">
                <a16:creationId xmlns:a16="http://schemas.microsoft.com/office/drawing/2014/main" id="{163CB969-E63D-4F66-944A-C274C211890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5342" b="90491" l="7042" r="31602">
                        <a14:foregroundMark x1="16197" y1="55342" x2="16197" y2="55342"/>
                        <a14:foregroundMark x1="16901" y1="90491" x2="16901" y2="90491"/>
                      </a14:backgroundRemoval>
                    </a14:imgEffect>
                  </a14:imgLayer>
                </a14:imgProps>
              </a:ext>
              <a:ext uri="{28A0092B-C50C-407E-A947-70E740481C1C}">
                <a14:useLocalDpi xmlns:a14="http://schemas.microsoft.com/office/drawing/2010/main" val="0"/>
              </a:ext>
            </a:extLst>
          </a:blip>
          <a:srcRect l="3964" t="51148" r="65239" b="6011"/>
          <a:stretch/>
        </p:blipFill>
        <p:spPr bwMode="auto">
          <a:xfrm>
            <a:off x="120628" y="876921"/>
            <a:ext cx="1402663" cy="160769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een Cartoon Tree Vector Set Vector Art &amp;amp; Graphics | freevector.com">
            <a:extLst>
              <a:ext uri="{FF2B5EF4-FFF2-40B4-BE49-F238E27FC236}">
                <a16:creationId xmlns:a16="http://schemas.microsoft.com/office/drawing/2014/main" id="{5BEBAD25-2B6C-4C0F-B03E-637235FBFE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362955" y="1297555"/>
            <a:ext cx="985972" cy="17688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Green Cartoon Tree Vector Set Vector Art &amp;amp; Graphics | freevector.com">
            <a:extLst>
              <a:ext uri="{FF2B5EF4-FFF2-40B4-BE49-F238E27FC236}">
                <a16:creationId xmlns:a16="http://schemas.microsoft.com/office/drawing/2014/main" id="{249C4381-81D1-48C5-A3B3-A29AFC736D6A}"/>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4487" b="94979" l="42518" r="60739">
                        <a14:foregroundMark x1="50440" y1="54594" x2="50440" y2="54594"/>
                        <a14:foregroundMark x1="42518" y1="82372" x2="42518" y2="82372"/>
                      </a14:backgroundRemoval>
                    </a14:imgEffect>
                  </a14:imgLayer>
                </a14:imgProps>
              </a:ext>
              <a:ext uri="{28A0092B-C50C-407E-A947-70E740481C1C}">
                <a14:useLocalDpi xmlns:a14="http://schemas.microsoft.com/office/drawing/2010/main" val="0"/>
              </a:ext>
            </a:extLst>
          </a:blip>
          <a:srcRect l="40641" t="51148" r="36923"/>
          <a:stretch/>
        </p:blipFill>
        <p:spPr bwMode="auto">
          <a:xfrm>
            <a:off x="2971013" y="1447232"/>
            <a:ext cx="985972" cy="1768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CDF83EF-3750-43E9-A357-7C7654ED7539}"/>
              </a:ext>
            </a:extLst>
          </p:cNvPr>
          <p:cNvSpPr/>
          <p:nvPr/>
        </p:nvSpPr>
        <p:spPr>
          <a:xfrm>
            <a:off x="5636302" y="600542"/>
            <a:ext cx="6245129"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Pattaya" panose="00000500000000000000" pitchFamily="2" charset="-34"/>
                <a:cs typeface="Pattaya" panose="00000500000000000000" pitchFamily="2" charset="-34"/>
              </a:rPr>
              <a:t>Cửa sông: nơi sông chảy ra biển, hồ hoặc một dòng sông khác.</a:t>
            </a:r>
            <a:endParaRPr lang="en-US" sz="3200" dirty="0">
              <a:latin typeface="Pattaya" panose="00000500000000000000" pitchFamily="2" charset="-34"/>
              <a:cs typeface="Pattaya" panose="00000500000000000000" pitchFamily="2" charset="-34"/>
            </a:endParaRPr>
          </a:p>
        </p:txBody>
      </p:sp>
      <p:cxnSp>
        <p:nvCxnSpPr>
          <p:cNvPr id="16" name="Straight Connector 15">
            <a:extLst>
              <a:ext uri="{FF2B5EF4-FFF2-40B4-BE49-F238E27FC236}">
                <a16:creationId xmlns:a16="http://schemas.microsoft.com/office/drawing/2014/main" id="{1DA8E10C-74B3-445A-8870-28DB13ACA99C}"/>
              </a:ext>
            </a:extLst>
          </p:cNvPr>
          <p:cNvCxnSpPr/>
          <p:nvPr/>
        </p:nvCxnSpPr>
        <p:spPr>
          <a:xfrm>
            <a:off x="20012" y="5261548"/>
            <a:ext cx="3348929"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0E12926-287B-4C08-99B8-5FB1E0116C33}"/>
              </a:ext>
            </a:extLst>
          </p:cNvPr>
          <p:cNvCxnSpPr>
            <a:cxnSpLocks/>
          </p:cNvCxnSpPr>
          <p:nvPr/>
        </p:nvCxnSpPr>
        <p:spPr>
          <a:xfrm>
            <a:off x="3388955"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BE914E7-12E8-4E18-8934-CC7F46983C42}"/>
              </a:ext>
            </a:extLst>
          </p:cNvPr>
          <p:cNvSpPr/>
          <p:nvPr/>
        </p:nvSpPr>
        <p:spPr>
          <a:xfrm>
            <a:off x="-36535"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trên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ngọt)</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0" name="Straight Arrow Connector 19">
            <a:extLst>
              <a:ext uri="{FF2B5EF4-FFF2-40B4-BE49-F238E27FC236}">
                <a16:creationId xmlns:a16="http://schemas.microsoft.com/office/drawing/2014/main" id="{B8557DF1-11AA-4CBF-914F-B53AEB389B0B}"/>
              </a:ext>
            </a:extLst>
          </p:cNvPr>
          <p:cNvCxnSpPr>
            <a:cxnSpLocks/>
          </p:cNvCxnSpPr>
          <p:nvPr/>
        </p:nvCxnSpPr>
        <p:spPr>
          <a:xfrm>
            <a:off x="3388955" y="5261548"/>
            <a:ext cx="3536497"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4540081-0F0A-4E60-A302-333AB4BAD536}"/>
              </a:ext>
            </a:extLst>
          </p:cNvPr>
          <p:cNvSpPr/>
          <p:nvPr/>
        </p:nvSpPr>
        <p:spPr>
          <a:xfrm>
            <a:off x="3444458" y="5438400"/>
            <a:ext cx="3462021"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lợ)</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DFB021B8-69B4-4F49-81F8-ED971E058610}"/>
              </a:ext>
            </a:extLst>
          </p:cNvPr>
          <p:cNvCxnSpPr>
            <a:cxnSpLocks/>
          </p:cNvCxnSpPr>
          <p:nvPr/>
        </p:nvCxnSpPr>
        <p:spPr>
          <a:xfrm>
            <a:off x="6925452" y="5037945"/>
            <a:ext cx="0" cy="447206"/>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922DEB5-62B7-4218-ADA3-102509A41B87}"/>
              </a:ext>
            </a:extLst>
          </p:cNvPr>
          <p:cNvCxnSpPr>
            <a:cxnSpLocks/>
          </p:cNvCxnSpPr>
          <p:nvPr/>
        </p:nvCxnSpPr>
        <p:spPr>
          <a:xfrm>
            <a:off x="6925452" y="5261548"/>
            <a:ext cx="506667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0B2181B-9A3C-400F-A727-A2DD38FE36D9}"/>
              </a:ext>
            </a:extLst>
          </p:cNvPr>
          <p:cNvSpPr/>
          <p:nvPr/>
        </p:nvSpPr>
        <p:spPr>
          <a:xfrm>
            <a:off x="7378665" y="5453922"/>
            <a:ext cx="4233310" cy="954107"/>
          </a:xfrm>
          <a:prstGeom prst="rect">
            <a:avLst/>
          </a:prstGeom>
        </p:spPr>
        <p:txBody>
          <a:bodyPr wrap="square">
            <a:spAutoFit/>
          </a:bodyPr>
          <a:lstStyle/>
          <a:p>
            <a:pPr algn="ctr"/>
            <a:r>
              <a:rPr lang="vi-VN" sz="2800" b="1" dirty="0">
                <a:solidFill>
                  <a:schemeClr val="accent5">
                    <a:lumMod val="50000"/>
                  </a:schemeClr>
                </a:solidFill>
                <a:latin typeface="Calibri" panose="020F0502020204030204" pitchFamily="34" charset="0"/>
                <a:cs typeface="Calibri" panose="020F0502020204030204" pitchFamily="34" charset="0"/>
              </a:rPr>
              <a:t>Vùng biển ngoài cửa sông</a:t>
            </a:r>
          </a:p>
          <a:p>
            <a:pPr algn="ctr"/>
            <a:r>
              <a:rPr lang="vi-VN" sz="2800" b="1" dirty="0">
                <a:solidFill>
                  <a:schemeClr val="accent5">
                    <a:lumMod val="50000"/>
                  </a:schemeClr>
                </a:solidFill>
                <a:latin typeface="Calibri" panose="020F0502020204030204" pitchFamily="34" charset="0"/>
                <a:cs typeface="Calibri" panose="020F0502020204030204" pitchFamily="34" charset="0"/>
              </a:rPr>
              <a:t>(nước mặn)</a:t>
            </a:r>
            <a:endParaRPr lang="en-US" sz="2800" dirty="0">
              <a:solidFill>
                <a:schemeClr val="accent5">
                  <a:lumMod val="50000"/>
                </a:schemeClr>
              </a:solidFill>
              <a:latin typeface="Calibri" panose="020F0502020204030204"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8B91A6B3-D9B5-4E9E-B174-75DD3925D517}"/>
              </a:ext>
            </a:extLst>
          </p:cNvPr>
          <p:cNvSpPr/>
          <p:nvPr/>
        </p:nvSpPr>
        <p:spPr>
          <a:xfrm>
            <a:off x="3407220" y="5399280"/>
            <a:ext cx="3536495" cy="14502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lợ: nước pha trộn giữa nước ngọt và nước mặn, thường có ở vùng cửa sông giáp biển.</a:t>
            </a:r>
            <a:endParaRPr lang="en-US" sz="2400" b="1" dirty="0">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AC818803-D530-4383-AFA6-187B4E1D45C5}"/>
              </a:ext>
            </a:extLst>
          </p:cNvPr>
          <p:cNvSpPr/>
          <p:nvPr/>
        </p:nvSpPr>
        <p:spPr>
          <a:xfrm>
            <a:off x="331411" y="311756"/>
            <a:ext cx="1789272" cy="584775"/>
          </a:xfrm>
          <a:prstGeom prst="rect">
            <a:avLst/>
          </a:prstGeom>
        </p:spPr>
        <p:txBody>
          <a:bodyPr wrap="none">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Chú thích:</a:t>
            </a:r>
          </a:p>
        </p:txBody>
      </p:sp>
      <p:sp>
        <p:nvSpPr>
          <p:cNvPr id="37" name="Rectangle: Rounded Corners 36">
            <a:extLst>
              <a:ext uri="{FF2B5EF4-FFF2-40B4-BE49-F238E27FC236}">
                <a16:creationId xmlns:a16="http://schemas.microsoft.com/office/drawing/2014/main" id="{C7961848-E007-4DFA-AFB1-5C1123F93102}"/>
              </a:ext>
            </a:extLst>
          </p:cNvPr>
          <p:cNvSpPr/>
          <p:nvPr/>
        </p:nvSpPr>
        <p:spPr>
          <a:xfrm>
            <a:off x="4450" y="5393679"/>
            <a:ext cx="3344478" cy="1090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latin typeface="Calibri" panose="020F0502020204030204" pitchFamily="34" charset="0"/>
                <a:cs typeface="Calibri" panose="020F0502020204030204" pitchFamily="34" charset="0"/>
              </a:rPr>
              <a:t>Nước ngọt: </a:t>
            </a:r>
          </a:p>
          <a:p>
            <a:pPr algn="just"/>
            <a:r>
              <a:rPr lang="vi-VN" sz="2400" b="1" dirty="0">
                <a:latin typeface="Calibri" panose="020F0502020204030204" pitchFamily="34" charset="0"/>
                <a:cs typeface="Calibri" panose="020F0502020204030204" pitchFamily="34" charset="0"/>
              </a:rPr>
              <a:t>nước không bị nhiễm mặn.</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429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6" presetClass="emph" presetSubtype="0" repeatCount="indefinite" fill="hold" grpId="1" nodeType="withEffect">
                                  <p:stCondLst>
                                    <p:cond delay="0"/>
                                  </p:stCondLst>
                                  <p:childTnLst>
                                    <p:animEffect transition="out" filter="fade">
                                      <p:cBhvr>
                                        <p:cTn id="18" dur="500" tmFilter="0, 0; .2, .5; .8, .5; 1, 0"/>
                                        <p:tgtEl>
                                          <p:spTgt spid="2"/>
                                        </p:tgtEl>
                                      </p:cBhvr>
                                    </p:animEffect>
                                    <p:animScale>
                                      <p:cBhvr>
                                        <p:cTn id="19" dur="250" autoRev="1" fill="hold"/>
                                        <p:tgtEl>
                                          <p:spTgt spid="2"/>
                                        </p:tgtEl>
                                      </p:cBhvr>
                                      <p:by x="105000" y="105000"/>
                                    </p:animScale>
                                  </p:childTnLst>
                                </p:cTn>
                              </p:par>
                              <p:par>
                                <p:cTn id="20" presetID="26" presetClass="emph" presetSubtype="0" repeatCount="indefinite" fill="hold" grpId="1"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8"/>
                                        </p:tgtEl>
                                      </p:cBhvr>
                                    </p:animEffect>
                                    <p:animScale>
                                      <p:cBhvr>
                                        <p:cTn id="25" dur="250" autoRev="1" fill="hold"/>
                                        <p:tgtEl>
                                          <p:spTgt spid="8"/>
                                        </p:tgtEl>
                                      </p:cBhvr>
                                      <p:by x="105000" y="105000"/>
                                    </p:animScale>
                                  </p:childTnLst>
                                </p:cTn>
                              </p:par>
                              <p:par>
                                <p:cTn id="26" presetID="26" presetClass="emph" presetSubtype="0" repeatCount="indefinite" fill="hold" grpId="1" nodeType="withEffect">
                                  <p:stCondLst>
                                    <p:cond delay="0"/>
                                  </p:stCondLst>
                                  <p:childTnLst>
                                    <p:animEffect transition="out" filter="fade">
                                      <p:cBhvr>
                                        <p:cTn id="27" dur="500" tmFilter="0, 0; .2, .5; .8, .5; 1, 0"/>
                                        <p:tgtEl>
                                          <p:spTgt spid="9"/>
                                        </p:tgtEl>
                                      </p:cBhvr>
                                    </p:animEffect>
                                    <p:animScale>
                                      <p:cBhvr>
                                        <p:cTn id="28" dur="250" autoRev="1" fill="hold"/>
                                        <p:tgtEl>
                                          <p:spTgt spid="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Vertical)">
                                      <p:cBhvr>
                                        <p:cTn id="33" dur="500"/>
                                        <p:tgtEl>
                                          <p:spTgt spid="3"/>
                                        </p:tgtEl>
                                      </p:cBhvr>
                                    </p:animEffect>
                                  </p:childTnLst>
                                </p:cTn>
                              </p:par>
                              <p:par>
                                <p:cTn id="34" presetID="16" presetClass="entr" presetSubtype="37"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outVertical)">
                                      <p:cBhvr>
                                        <p:cTn id="36" dur="500"/>
                                        <p:tgtEl>
                                          <p:spTgt spid="12"/>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outVertical)">
                                      <p:cBhvr>
                                        <p:cTn id="39" dur="500"/>
                                        <p:tgtEl>
                                          <p:spTgt spid="11"/>
                                        </p:tgtEl>
                                      </p:cBhvr>
                                    </p:animEffect>
                                  </p:childTnLst>
                                </p:cTn>
                              </p:par>
                              <p:par>
                                <p:cTn id="40" presetID="26" presetClass="emph" presetSubtype="0" repeatCount="15400" fill="hold" grpId="1" nodeType="withEffect">
                                  <p:stCondLst>
                                    <p:cond delay="0"/>
                                  </p:stCondLst>
                                  <p:childTnLst>
                                    <p:animEffect transition="out" filter="fade">
                                      <p:cBhvr>
                                        <p:cTn id="41" dur="500" tmFilter="0, 0; .2, .5; .8, .5; 1, 0"/>
                                        <p:tgtEl>
                                          <p:spTgt spid="3"/>
                                        </p:tgtEl>
                                      </p:cBhvr>
                                    </p:animEffect>
                                    <p:animScale>
                                      <p:cBhvr>
                                        <p:cTn id="42" dur="250" autoRev="1" fill="hold"/>
                                        <p:tgtEl>
                                          <p:spTgt spid="3"/>
                                        </p:tgtEl>
                                      </p:cBhvr>
                                      <p:by x="105000" y="105000"/>
                                    </p:animScale>
                                  </p:childTnLst>
                                </p:cTn>
                              </p:par>
                              <p:par>
                                <p:cTn id="43" presetID="26" presetClass="emph" presetSubtype="0" repeatCount="indefinite" fill="hold" grpId="1" nodeType="withEffect">
                                  <p:stCondLst>
                                    <p:cond delay="0"/>
                                  </p:stCondLst>
                                  <p:childTnLst>
                                    <p:animEffect transition="out" filter="fade">
                                      <p:cBhvr>
                                        <p:cTn id="44" dur="500" tmFilter="0, 0; .2, .5; .8, .5; 1, 0"/>
                                        <p:tgtEl>
                                          <p:spTgt spid="12"/>
                                        </p:tgtEl>
                                      </p:cBhvr>
                                    </p:animEffect>
                                    <p:animScale>
                                      <p:cBhvr>
                                        <p:cTn id="45" dur="250" autoRev="1" fill="hold"/>
                                        <p:tgtEl>
                                          <p:spTgt spid="12"/>
                                        </p:tgtEl>
                                      </p:cBhvr>
                                      <p:by x="105000" y="105000"/>
                                    </p:animScale>
                                  </p:childTnLst>
                                </p:cTn>
                              </p:par>
                              <p:par>
                                <p:cTn id="46" presetID="26" presetClass="emph" presetSubtype="0" repeatCount="15400" fill="hold" grpId="1" nodeType="withEffect">
                                  <p:stCondLst>
                                    <p:cond delay="0"/>
                                  </p:stCondLst>
                                  <p:childTnLst>
                                    <p:animEffect transition="out" filter="fade">
                                      <p:cBhvr>
                                        <p:cTn id="47" dur="500" tmFilter="0, 0; .2, .5; .8, .5; 1, 0"/>
                                        <p:tgtEl>
                                          <p:spTgt spid="11"/>
                                        </p:tgtEl>
                                      </p:cBhvr>
                                    </p:animEffect>
                                    <p:animScale>
                                      <p:cBhvr>
                                        <p:cTn id="48" dur="250" autoRev="1" fill="hold"/>
                                        <p:tgtEl>
                                          <p:spTgt spid="1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par>
                                <p:cTn id="65" presetID="22" presetClass="entr" presetSubtype="8"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37" fill="hold" nodeType="click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barn(outVertical)">
                                      <p:cBhvr>
                                        <p:cTn id="75" dur="500"/>
                                        <p:tgtEl>
                                          <p:spTgt spid="2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22" presetClass="entr" presetSubtype="8" fill="hold" nodeType="with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wipe(left)">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5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 calcmode="lin" valueType="num">
                                      <p:cBhvr additive="base">
                                        <p:cTn id="94" dur="500" fill="hold"/>
                                        <p:tgtEl>
                                          <p:spTgt spid="37"/>
                                        </p:tgtEl>
                                        <p:attrNameLst>
                                          <p:attrName>ppt_x</p:attrName>
                                        </p:attrNameLst>
                                      </p:cBhvr>
                                      <p:tavLst>
                                        <p:tav tm="0">
                                          <p:val>
                                            <p:strVal val="#ppt_x"/>
                                          </p:val>
                                        </p:tav>
                                        <p:tav tm="100000">
                                          <p:val>
                                            <p:strVal val="#ppt_x"/>
                                          </p:val>
                                        </p:tav>
                                      </p:tavLst>
                                    </p:anim>
                                    <p:anim calcmode="lin" valueType="num">
                                      <p:cBhvr additive="base">
                                        <p:cTn id="9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 calcmode="lin" valueType="num">
                                      <p:cBhvr additive="base">
                                        <p:cTn id="100" dur="500" fill="hold"/>
                                        <p:tgtEl>
                                          <p:spTgt spid="33"/>
                                        </p:tgtEl>
                                        <p:attrNameLst>
                                          <p:attrName>ppt_x</p:attrName>
                                        </p:attrNameLst>
                                      </p:cBhvr>
                                      <p:tavLst>
                                        <p:tav tm="0">
                                          <p:val>
                                            <p:strVal val="#ppt_x"/>
                                          </p:val>
                                        </p:tav>
                                        <p:tav tm="100000">
                                          <p:val>
                                            <p:strVal val="#ppt_x"/>
                                          </p:val>
                                        </p:tav>
                                      </p:tavLst>
                                    </p:anim>
                                    <p:anim calcmode="lin" valueType="num">
                                      <p:cBhvr additive="base">
                                        <p:cTn id="10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7" grpId="1" animBg="1"/>
      <p:bldP spid="8" grpId="0" animBg="1"/>
      <p:bldP spid="8" grpId="1" animBg="1"/>
      <p:bldP spid="9" grpId="0" animBg="1"/>
      <p:bldP spid="9" grpId="1" animBg="1"/>
      <p:bldP spid="3" grpId="0" animBg="1"/>
      <p:bldP spid="3" grpId="1" animBg="1"/>
      <p:bldP spid="11" grpId="0" animBg="1"/>
      <p:bldP spid="11" grpId="1" animBg="1"/>
      <p:bldP spid="12" grpId="0" animBg="1"/>
      <p:bldP spid="12" grpId="1" animBg="1"/>
      <p:bldP spid="15" grpId="0"/>
      <p:bldP spid="6" grpId="0" animBg="1"/>
      <p:bldP spid="24" grpId="0"/>
      <p:bldP spid="28" grpId="0"/>
      <p:bldP spid="32" grpId="0"/>
      <p:bldP spid="33"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59399" y="4147782"/>
            <a:ext cx="1819107" cy="196660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07000" y="399538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136872"/>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177833" y="-1651700"/>
            <a:ext cx="1475295" cy="4898066"/>
            <a:chOff x="2567032" y="4208040"/>
            <a:chExt cx="1844552" cy="4898066"/>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2" y="4208040"/>
              <a:ext cx="1844552" cy="4898066"/>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2" y="6001771"/>
              <a:ext cx="1077471" cy="1963038"/>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path" presetSubtype="0" accel="50000" decel="50000" fill="hold" nodeType="clickEffect">
                                  <p:stCondLst>
                                    <p:cond delay="0"/>
                                  </p:stCondLst>
                                  <p:childTnLst>
                                    <p:animMotion origin="layout" path="M 8.33333E-7 -2.96296E-6 L -0.04401 -0.11273 C -0.05378 -0.13796 -0.05912 -0.17129 -0.05912 -0.20949 C -0.05912 -0.25023 -0.05378 -0.28402 -0.04401 -0.30879 L 8.33333E-7 -0.41852 " pathEditMode="relative" rAng="0" ptsTypes="AAAAA">
                                      <p:cBhvr>
                                        <p:cTn id="6" dur="2000" fill="hold"/>
                                        <p:tgtEl>
                                          <p:spTgt spid="34"/>
                                        </p:tgtEl>
                                        <p:attrNameLst>
                                          <p:attrName>ppt_x</p:attrName>
                                          <p:attrName>ppt_y</p:attrName>
                                        </p:attrNameLst>
                                      </p:cBhvr>
                                      <p:rCtr x="-2956" y="-20926"/>
                                    </p:animMotion>
                                  </p:childTnLst>
                                </p:cTn>
                              </p:par>
                              <p:par>
                                <p:cTn id="7" presetID="22" presetClass="entr" presetSubtype="8"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51" presetClass="path" presetSubtype="0" accel="50000" decel="50000" fill="hold" nodeType="clickEffect">
                                  <p:stCondLst>
                                    <p:cond delay="0"/>
                                  </p:stCondLst>
                                  <p:childTnLst>
                                    <p:animMotion origin="layout" path="M 8.33333E-7 1.85185E-6 L -0.05052 -0.06783 C -0.06172 -0.08241 -0.06784 -0.10255 -0.06784 -0.12546 C -0.06784 -0.14954 -0.06172 -0.16991 -0.05052 -0.18449 L 8.33333E-7 -0.25 " pathEditMode="relative" rAng="0" ptsTypes="AAAAA">
                                      <p:cBhvr>
                                        <p:cTn id="13" dur="2000" fill="hold"/>
                                        <p:tgtEl>
                                          <p:spTgt spid="36"/>
                                        </p:tgtEl>
                                        <p:attrNameLst>
                                          <p:attrName>ppt_x</p:attrName>
                                          <p:attrName>ppt_y</p:attrName>
                                        </p:attrNameLst>
                                      </p:cBhvr>
                                      <p:rCtr x="-3398" y="-12500"/>
                                    </p:animMotion>
                                  </p:childTnLst>
                                </p:cTn>
                              </p:par>
                              <p:par>
                                <p:cTn id="14" presetID="22" presetClass="entr" presetSubtype="8" fill="hold" grpId="0" nodeType="withEffect">
                                  <p:stCondLst>
                                    <p:cond delay="2000"/>
                                  </p:stCondLst>
                                  <p:childTnLst>
                                    <p:set>
                                      <p:cBhvr>
                                        <p:cTn id="15" dur="1" fill="hold">
                                          <p:stCondLst>
                                            <p:cond delay="0"/>
                                          </p:stCondLst>
                                        </p:cTn>
                                        <p:tgtEl>
                                          <p:spTgt spid="38"/>
                                        </p:tgtEl>
                                        <p:attrNameLst>
                                          <p:attrName>style.visibility</p:attrName>
                                        </p:attrNameLst>
                                      </p:cBhvr>
                                      <p:to>
                                        <p:strVal val="visible"/>
                                      </p:to>
                                    </p:set>
                                    <p:animEffect transition="in" filter="wipe(left)">
                                      <p:cBhvr>
                                        <p:cTn id="1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79CC57-3184-4CE0-B71B-F5408C0FA862}"/>
              </a:ext>
            </a:extLst>
          </p:cNvPr>
          <p:cNvPicPr>
            <a:picLocks noChangeAspect="1"/>
          </p:cNvPicPr>
          <p:nvPr/>
        </p:nvPicPr>
        <p:blipFill rotWithShape="1">
          <a:blip r:embed="rId2"/>
          <a:srcRect l="42787" t="17689" r="10245" b="38792"/>
          <a:stretch/>
        </p:blipFill>
        <p:spPr>
          <a:xfrm>
            <a:off x="479685" y="2296860"/>
            <a:ext cx="5953633" cy="38691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6918428" y="1973695"/>
            <a:ext cx="1601721"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Bãi bồi:</a:t>
            </a:r>
          </a:p>
        </p:txBody>
      </p:sp>
      <p:sp>
        <p:nvSpPr>
          <p:cNvPr id="6" name="Rectangle 5">
            <a:extLst>
              <a:ext uri="{FF2B5EF4-FFF2-40B4-BE49-F238E27FC236}">
                <a16:creationId xmlns:a16="http://schemas.microsoft.com/office/drawing/2014/main" id="{A5ECFA69-219B-41C2-B168-6C9A7376FF88}"/>
              </a:ext>
            </a:extLst>
          </p:cNvPr>
          <p:cNvSpPr/>
          <p:nvPr/>
        </p:nvSpPr>
        <p:spPr>
          <a:xfrm>
            <a:off x="6918428" y="4165596"/>
            <a:ext cx="2787943"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Sóng bạc đầu:</a:t>
            </a:r>
          </a:p>
        </p:txBody>
      </p:sp>
      <p:sp>
        <p:nvSpPr>
          <p:cNvPr id="7" name="Rectangle 6">
            <a:extLst>
              <a:ext uri="{FF2B5EF4-FFF2-40B4-BE49-F238E27FC236}">
                <a16:creationId xmlns:a16="http://schemas.microsoft.com/office/drawing/2014/main" id="{63FF9F7A-B274-4457-8DDE-314734F52E26}"/>
              </a:ext>
            </a:extLst>
          </p:cNvPr>
          <p:cNvSpPr/>
          <p:nvPr/>
        </p:nvSpPr>
        <p:spPr>
          <a:xfrm>
            <a:off x="6918428" y="2515095"/>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Khoảng đất bồi ven sông, ven biển.</a:t>
            </a:r>
          </a:p>
        </p:txBody>
      </p:sp>
      <p:sp>
        <p:nvSpPr>
          <p:cNvPr id="9" name="Rectangle 8">
            <a:extLst>
              <a:ext uri="{FF2B5EF4-FFF2-40B4-BE49-F238E27FC236}">
                <a16:creationId xmlns:a16="http://schemas.microsoft.com/office/drawing/2014/main" id="{C59B53C0-48E5-42F8-AEB7-741911415664}"/>
              </a:ext>
            </a:extLst>
          </p:cNvPr>
          <p:cNvSpPr/>
          <p:nvPr/>
        </p:nvSpPr>
        <p:spPr>
          <a:xfrm>
            <a:off x="6918428" y="4694201"/>
            <a:ext cx="4683959"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Sóng lớn, ngọn sóng có bọt tung trắng xóa.</a:t>
            </a:r>
          </a:p>
        </p:txBody>
      </p:sp>
    </p:spTree>
    <p:extLst>
      <p:ext uri="{BB962C8B-B14F-4D97-AF65-F5344CB8AC3E}">
        <p14:creationId xmlns:p14="http://schemas.microsoft.com/office/powerpoint/2010/main" val="3859659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34687E-B31D-4CAA-833F-1E4FAB90C0AA}"/>
              </a:ext>
            </a:extLst>
          </p:cNvPr>
          <p:cNvSpPr/>
          <p:nvPr/>
        </p:nvSpPr>
        <p:spPr>
          <a:xfrm>
            <a:off x="170396" y="307288"/>
            <a:ext cx="2201245" cy="707886"/>
          </a:xfrm>
          <a:prstGeom prst="rect">
            <a:avLst/>
          </a:prstGeom>
        </p:spPr>
        <p:txBody>
          <a:bodyPr wrap="none">
            <a:spAutoFit/>
          </a:bodyPr>
          <a:lstStyle/>
          <a:p>
            <a:pPr algn="ctr"/>
            <a:r>
              <a:rPr lang="vi-VN" altLang="zh-CN" sz="4000" b="1" dirty="0">
                <a:solidFill>
                  <a:schemeClr val="bg1"/>
                </a:solidFill>
                <a:latin typeface="Pattaya" panose="00000500000000000000" pitchFamily="2" charset="-34"/>
                <a:cs typeface="Pattaya" panose="00000500000000000000" pitchFamily="2" charset="-34"/>
                <a:sym typeface="+mn-lt"/>
              </a:rPr>
              <a:t>Chú thích:</a:t>
            </a:r>
          </a:p>
        </p:txBody>
      </p:sp>
      <p:sp>
        <p:nvSpPr>
          <p:cNvPr id="5" name="Rectangle 4">
            <a:extLst>
              <a:ext uri="{FF2B5EF4-FFF2-40B4-BE49-F238E27FC236}">
                <a16:creationId xmlns:a16="http://schemas.microsoft.com/office/drawing/2014/main" id="{E270BF0A-341A-4549-95BC-0AB2A2898307}"/>
              </a:ext>
            </a:extLst>
          </p:cNvPr>
          <p:cNvSpPr/>
          <p:nvPr/>
        </p:nvSpPr>
        <p:spPr>
          <a:xfrm>
            <a:off x="5486400" y="2244060"/>
            <a:ext cx="1800494" cy="646331"/>
          </a:xfrm>
          <a:prstGeom prst="rect">
            <a:avLst/>
          </a:prstGeom>
        </p:spPr>
        <p:txBody>
          <a:bodyPr wrap="none">
            <a:spAutoFit/>
          </a:bodyPr>
          <a:lstStyle/>
          <a:p>
            <a:pPr algn="ctr"/>
            <a:r>
              <a:rPr lang="vi-VN" altLang="zh-CN" sz="3600" b="1" dirty="0">
                <a:solidFill>
                  <a:srgbClr val="002060"/>
                </a:solidFill>
                <a:latin typeface="Pattaya" panose="00000500000000000000" pitchFamily="2" charset="-34"/>
                <a:cs typeface="Pattaya" panose="00000500000000000000" pitchFamily="2" charset="-34"/>
                <a:sym typeface="+mn-lt"/>
              </a:rPr>
              <a:t>Tôm rảo:</a:t>
            </a:r>
          </a:p>
        </p:txBody>
      </p:sp>
      <p:sp>
        <p:nvSpPr>
          <p:cNvPr id="7" name="Rectangle 6">
            <a:extLst>
              <a:ext uri="{FF2B5EF4-FFF2-40B4-BE49-F238E27FC236}">
                <a16:creationId xmlns:a16="http://schemas.microsoft.com/office/drawing/2014/main" id="{63FF9F7A-B274-4457-8DDE-314734F52E26}"/>
              </a:ext>
            </a:extLst>
          </p:cNvPr>
          <p:cNvSpPr/>
          <p:nvPr/>
        </p:nvSpPr>
        <p:spPr>
          <a:xfrm>
            <a:off x="5486400" y="2890391"/>
            <a:ext cx="6115987" cy="1077218"/>
          </a:xfrm>
          <a:prstGeom prst="rect">
            <a:avLst/>
          </a:prstGeom>
        </p:spPr>
        <p:txBody>
          <a:bodyPr wrap="square">
            <a:spAutoFit/>
          </a:bodyPr>
          <a:lstStyle/>
          <a:p>
            <a:pPr algn="just"/>
            <a:r>
              <a:rPr lang="vi-VN" altLang="zh-CN" sz="3200" b="1" dirty="0">
                <a:solidFill>
                  <a:srgbClr val="0070C0"/>
                </a:solidFill>
                <a:latin typeface="Calibri" panose="020F0502020204030204" pitchFamily="34" charset="0"/>
                <a:cs typeface="Calibri" panose="020F0502020204030204" pitchFamily="34" charset="0"/>
                <a:sym typeface="+mn-lt"/>
              </a:rPr>
              <a:t>Một loại tôm sống ở vùng nước lợ, thân nhỏ và dài.</a:t>
            </a:r>
          </a:p>
        </p:txBody>
      </p:sp>
      <p:pic>
        <p:nvPicPr>
          <p:cNvPr id="5122" name="Picture 2" descr="Tôm Rảo Bơi">
            <a:extLst>
              <a:ext uri="{FF2B5EF4-FFF2-40B4-BE49-F238E27FC236}">
                <a16:creationId xmlns:a16="http://schemas.microsoft.com/office/drawing/2014/main" id="{BFC5D20A-187F-4DF8-966E-27426C1908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0872" y="1405184"/>
            <a:ext cx="5145528" cy="514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671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1531800"/>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183808" y="163058"/>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40934" y="1715906"/>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thật nhiều!</a:t>
              </a:r>
            </a:p>
            <a:p>
              <a:pPr algn="ctr"/>
              <a:r>
                <a:rPr lang="vi-VN" sz="2800" dirty="0">
                  <a:latin typeface="Pattaya" panose="00000500000000000000" pitchFamily="2" charset="-34"/>
                  <a:cs typeface="Pattaya" panose="00000500000000000000" pitchFamily="2" charset="-34"/>
                </a:rPr>
                <a:t>Chúng mình tiếp tục hành trình thôi.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45265" y="2582254"/>
            <a:ext cx="3177203" cy="21077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7">
            <a:extLst>
              <a:ext uri="{BEBA8EAE-BF5A-486C-A8C5-ECC9F3942E4B}">
                <a14:imgProps xmlns:a14="http://schemas.microsoft.com/office/drawing/2010/main">
                  <a14:imgLayer r:embed="rId18">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2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7A3B38A4-6C0E-48E4-BA8D-500F38BC42F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202657" y="5056686"/>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6D6E100B-F3B3-44D8-93AA-84D6A5BE43F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2819947"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BB1FF8F4-F6E4-41E1-8D9E-69FA41B5893D}"/>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3586803"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C437AA30-BD61-4792-85EB-C4785A49F74E}"/>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4569596" y="5056685"/>
            <a:ext cx="2084909" cy="208490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A643859C-E8A1-4F35-933D-CA0403167EDC}"/>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15522146" y="5063776"/>
            <a:ext cx="2084909" cy="2084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89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8.33333E-7 -1.85185E-6 L -0.91315 0.01736 " pathEditMode="relative" rAng="0" ptsTypes="AA">
                                      <p:cBhvr>
                                        <p:cTn id="6" dur="2000" fill="hold"/>
                                        <p:tgtEl>
                                          <p:spTgt spid="21"/>
                                        </p:tgtEl>
                                        <p:attrNameLst>
                                          <p:attrName>ppt_x</p:attrName>
                                          <p:attrName>ppt_y</p:attrName>
                                        </p:attrNameLst>
                                      </p:cBhvr>
                                      <p:rCtr x="-45664" y="856"/>
                                    </p:animMotion>
                                  </p:childTnLst>
                                </p:cTn>
                              </p:par>
                              <p:par>
                                <p:cTn id="7" presetID="35" presetClass="path" presetSubtype="0" accel="50000" decel="50000" fill="hold" nodeType="withEffect">
                                  <p:stCondLst>
                                    <p:cond delay="0"/>
                                  </p:stCondLst>
                                  <p:childTnLst>
                                    <p:animMotion origin="layout" path="M 2.08333E-7 -1.85185E-6 L -0.83359 0.01736 " pathEditMode="relative" rAng="0" ptsTypes="AA">
                                      <p:cBhvr>
                                        <p:cTn id="8" dur="2000" fill="hold"/>
                                        <p:tgtEl>
                                          <p:spTgt spid="22"/>
                                        </p:tgtEl>
                                        <p:attrNameLst>
                                          <p:attrName>ppt_x</p:attrName>
                                          <p:attrName>ppt_y</p:attrName>
                                        </p:attrNameLst>
                                      </p:cBhvr>
                                      <p:rCtr x="-41680" y="856"/>
                                    </p:animMotion>
                                  </p:childTnLst>
                                </p:cTn>
                              </p:par>
                              <p:par>
                                <p:cTn id="9" presetID="35" presetClass="path" presetSubtype="0" accel="50000" decel="50000" fill="hold" nodeType="withEffect">
                                  <p:stCondLst>
                                    <p:cond delay="0"/>
                                  </p:stCondLst>
                                  <p:childTnLst>
                                    <p:animMotion origin="layout" path="M 1.25E-6 -1.85185E-6 L -0.76315 0.01736 " pathEditMode="relative" rAng="0" ptsTypes="AA">
                                      <p:cBhvr>
                                        <p:cTn id="10" dur="2000" fill="hold"/>
                                        <p:tgtEl>
                                          <p:spTgt spid="23"/>
                                        </p:tgtEl>
                                        <p:attrNameLst>
                                          <p:attrName>ppt_x</p:attrName>
                                          <p:attrName>ppt_y</p:attrName>
                                        </p:attrNameLst>
                                      </p:cBhvr>
                                      <p:rCtr x="-38164" y="856"/>
                                    </p:animMotion>
                                  </p:childTnLst>
                                </p:cTn>
                              </p:par>
                              <p:par>
                                <p:cTn id="11" presetID="35" presetClass="path" presetSubtype="0" accel="50000" decel="50000" fill="hold" nodeType="withEffect">
                                  <p:stCondLst>
                                    <p:cond delay="0"/>
                                  </p:stCondLst>
                                  <p:childTnLst>
                                    <p:animMotion origin="layout" path="M -3.75E-6 2.22222E-6 L -0.70755 0.01643 " pathEditMode="relative" rAng="0" ptsTypes="AA">
                                      <p:cBhvr>
                                        <p:cTn id="12" dur="2000" fill="hold"/>
                                        <p:tgtEl>
                                          <p:spTgt spid="24"/>
                                        </p:tgtEl>
                                        <p:attrNameLst>
                                          <p:attrName>ppt_x</p:attrName>
                                          <p:attrName>ppt_y</p:attrName>
                                        </p:attrNameLst>
                                      </p:cBhvr>
                                      <p:rCtr x="-35378" y="810"/>
                                    </p:animMotion>
                                  </p:childTnLst>
                                </p:cTn>
                              </p:par>
                              <p:par>
                                <p:cTn id="13" presetID="35" presetClass="path" presetSubtype="0" accel="50000" decel="50000" fill="hold" nodeType="withEffect">
                                  <p:stCondLst>
                                    <p:cond delay="0"/>
                                  </p:stCondLst>
                                  <p:childTnLst>
                                    <p:animMotion origin="layout" path="M 1.875E-6 -1.85185E-6 L -1.00886 0.01736 " pathEditMode="relative" rAng="0" ptsTypes="AA">
                                      <p:cBhvr>
                                        <p:cTn id="14" dur="2000" fill="hold"/>
                                        <p:tgtEl>
                                          <p:spTgt spid="20"/>
                                        </p:tgtEl>
                                        <p:attrNameLst>
                                          <p:attrName>ppt_x</p:attrName>
                                          <p:attrName>ppt_y</p:attrName>
                                        </p:attrNameLst>
                                      </p:cBhvr>
                                      <p:rCtr x="-50443" y="856"/>
                                    </p:animMotion>
                                  </p:childTnLst>
                                </p:cTn>
                              </p:par>
                              <p:par>
                                <p:cTn id="15" presetID="64" presetClass="path" presetSubtype="0" accel="50000" decel="50000" fill="hold" nodeType="withEffect">
                                  <p:stCondLst>
                                    <p:cond delay="2000"/>
                                  </p:stCondLst>
                                  <p:childTnLst>
                                    <p:animMotion origin="layout" path="M 6.25E-7 -3.7037E-7 L -0.00326 -1.00417 " pathEditMode="relative" rAng="0" ptsTypes="AA">
                                      <p:cBhvr>
                                        <p:cTn id="16" dur="2000" fill="hold"/>
                                        <p:tgtEl>
                                          <p:spTgt spid="32"/>
                                        </p:tgtEl>
                                        <p:attrNameLst>
                                          <p:attrName>ppt_x</p:attrName>
                                          <p:attrName>ppt_y</p:attrName>
                                        </p:attrNameLst>
                                      </p:cBhvr>
                                      <p:rCtr x="-169" y="-50208"/>
                                    </p:animMotion>
                                  </p:childTnLst>
                                </p:cTn>
                              </p:par>
                              <p:par>
                                <p:cTn id="17" presetID="1" presetClass="entr" presetSubtype="0" fill="hold" nodeType="withEffect">
                                  <p:stCondLst>
                                    <p:cond delay="4000"/>
                                  </p:stCondLst>
                                  <p:childTnLst>
                                    <p:set>
                                      <p:cBhvr>
                                        <p:cTn id="18" dur="1" fill="hold">
                                          <p:stCondLst>
                                            <p:cond delay="0"/>
                                          </p:stCondLst>
                                        </p:cTn>
                                        <p:tgtEl>
                                          <p:spTgt spid="3074"/>
                                        </p:tgtEl>
                                        <p:attrNameLst>
                                          <p:attrName>style.visibility</p:attrName>
                                        </p:attrNameLst>
                                      </p:cBhvr>
                                      <p:to>
                                        <p:strVal val="visible"/>
                                      </p:to>
                                    </p:set>
                                  </p:childTnLst>
                                </p:cTn>
                              </p:par>
                              <p:par>
                                <p:cTn id="19" presetID="1" presetClass="entr" presetSubtype="0" fill="hold" nodeType="withEffect">
                                  <p:stCondLst>
                                    <p:cond delay="40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xit" presetSubtype="0" fill="hold" nodeType="withEffect">
                                  <p:stCondLst>
                                    <p:cond delay="400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xit" presetSubtype="0" fill="hold" nodeType="withEffect">
                                  <p:stCondLst>
                                    <p:cond delay="4000"/>
                                  </p:stCondLst>
                                  <p:childTnLst>
                                    <p:set>
                                      <p:cBhvr>
                                        <p:cTn id="24" dur="1" fill="hold">
                                          <p:stCondLst>
                                            <p:cond delay="0"/>
                                          </p:stCondLst>
                                        </p:cTn>
                                        <p:tgtEl>
                                          <p:spTgt spid="18434"/>
                                        </p:tgtEl>
                                        <p:attrNameLst>
                                          <p:attrName>style.visibility</p:attrName>
                                        </p:attrNameLst>
                                      </p:cBhvr>
                                      <p:to>
                                        <p:strVal val="hidden"/>
                                      </p:to>
                                    </p:set>
                                  </p:childTnLst>
                                </p:cTn>
                              </p:par>
                              <p:par>
                                <p:cTn id="25" presetID="10" presetClass="entr" presetSubtype="0" fill="hold" nodeType="withEffect">
                                  <p:stCondLst>
                                    <p:cond delay="40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9314" y="1536096"/>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3760662" y="2883139"/>
            <a:ext cx="6071097" cy="1615827"/>
          </a:xfrm>
          <a:prstGeom prst="rect">
            <a:avLst/>
          </a:prstGeom>
          <a:noFill/>
        </p:spPr>
        <p:txBody>
          <a:bodyPr wrap="square" rtlCol="0">
            <a:spAutoFit/>
          </a:bodyPr>
          <a:lstStyle/>
          <a:p>
            <a:pPr algn="ctr">
              <a:lnSpc>
                <a:spcPct val="150000"/>
              </a:lnSpc>
            </a:pPr>
            <a:r>
              <a:rPr lang="vi-VN" altLang="zh-CN" sz="7200" b="1" dirty="0">
                <a:solidFill>
                  <a:srgbClr val="53C2E8"/>
                </a:solidFill>
                <a:latin typeface="Pattaya" panose="00000500000000000000" pitchFamily="2" charset="-34"/>
                <a:cs typeface="Pattaya" panose="00000500000000000000" pitchFamily="2" charset="-34"/>
                <a:sym typeface="+mn-lt"/>
              </a:rPr>
              <a:t>Tìm hiểu bài</a:t>
            </a:r>
            <a:endParaRPr lang="zh-CN" altLang="en-US" sz="72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031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6"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5">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2">
            <a:extLst>
              <a:ext uri="{BEBA8EAE-BF5A-486C-A8C5-ECC9F3942E4B}">
                <a14:imgProps xmlns:a14="http://schemas.microsoft.com/office/drawing/2010/main">
                  <a14:imgLayer r:embed="rId5">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3"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8">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5"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8">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80736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25">
            <a:extLst>
              <a:ext uri="{FF2B5EF4-FFF2-40B4-BE49-F238E27FC236}">
                <a16:creationId xmlns:a16="http://schemas.microsoft.com/office/drawing/2014/main" id="{A8E67064-D5B4-4E68-9C20-769E086654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1052" y="62727"/>
            <a:ext cx="10341288" cy="2937548"/>
          </a:xfrm>
          <a:prstGeom prst="rect">
            <a:avLst/>
          </a:prstGeom>
        </p:spPr>
      </p:pic>
      <p:pic>
        <p:nvPicPr>
          <p:cNvPr id="76" name="图片 75">
            <a:extLst>
              <a:ext uri="{FF2B5EF4-FFF2-40B4-BE49-F238E27FC236}">
                <a16:creationId xmlns:a16="http://schemas.microsoft.com/office/drawing/2014/main" id="{4F462C03-C92C-4CA8-94CE-65932A8DE4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237774" y="2068558"/>
            <a:ext cx="8113396" cy="4717137"/>
          </a:xfrm>
          <a:prstGeom prst="rect">
            <a:avLst/>
          </a:prstGeom>
        </p:spPr>
      </p:pic>
      <p:sp>
        <p:nvSpPr>
          <p:cNvPr id="78" name="文本框 77">
            <a:extLst>
              <a:ext uri="{FF2B5EF4-FFF2-40B4-BE49-F238E27FC236}">
                <a16:creationId xmlns:a16="http://schemas.microsoft.com/office/drawing/2014/main" id="{C0B60333-F21F-45BA-B280-2C14B467250F}"/>
              </a:ext>
            </a:extLst>
          </p:cNvPr>
          <p:cNvSpPr txBox="1"/>
          <p:nvPr/>
        </p:nvSpPr>
        <p:spPr>
          <a:xfrm>
            <a:off x="5582999" y="3594269"/>
            <a:ext cx="5935570" cy="2062103"/>
          </a:xfrm>
          <a:prstGeom prst="rect">
            <a:avLst/>
          </a:prstGeom>
          <a:noFill/>
        </p:spPr>
        <p:txBody>
          <a:bodyPr wrap="square" rtlCol="0">
            <a:spAutoFit/>
          </a:bodyPr>
          <a:lstStyle/>
          <a:p>
            <a:r>
              <a:rPr lang="vi-VN" sz="3200" b="1" dirty="0">
                <a:solidFill>
                  <a:srgbClr val="000000"/>
                </a:solidFill>
                <a:latin typeface="Calibri" panose="020F0502020204030204" pitchFamily="34" charset="0"/>
                <a:cs typeface="Calibri" panose="020F0502020204030204" pitchFamily="34" charset="0"/>
              </a:rPr>
              <a:t>Là cửa nhưng không then khóa</a:t>
            </a:r>
          </a:p>
          <a:p>
            <a:r>
              <a:rPr lang="vi-VN" sz="3200" b="1" dirty="0">
                <a:solidFill>
                  <a:srgbClr val="000000"/>
                </a:solidFill>
                <a:latin typeface="Calibri" panose="020F0502020204030204" pitchFamily="34" charset="0"/>
                <a:cs typeface="Calibri" panose="020F0502020204030204" pitchFamily="34" charset="0"/>
              </a:rPr>
              <a:t>Cũng không khép lại bao giờ</a:t>
            </a:r>
          </a:p>
          <a:p>
            <a:r>
              <a:rPr lang="vi-VN" sz="3200" b="1" dirty="0">
                <a:solidFill>
                  <a:srgbClr val="000000"/>
                </a:solidFill>
                <a:latin typeface="Calibri" panose="020F0502020204030204" pitchFamily="34" charset="0"/>
                <a:cs typeface="Calibri" panose="020F0502020204030204" pitchFamily="34" charset="0"/>
              </a:rPr>
              <a:t>Mênh mông một vùng sóng nước</a:t>
            </a:r>
          </a:p>
          <a:p>
            <a:r>
              <a:rPr lang="vi-VN" sz="3200" b="1" dirty="0">
                <a:solidFill>
                  <a:srgbClr val="000000"/>
                </a:solidFill>
                <a:latin typeface="Calibri" panose="020F0502020204030204" pitchFamily="34" charset="0"/>
                <a:cs typeface="Calibri" panose="020F0502020204030204" pitchFamily="34" charset="0"/>
              </a:rPr>
              <a:t>Mở ra bao nỗi đợi chờ.</a:t>
            </a:r>
          </a:p>
        </p:txBody>
      </p:sp>
      <p:pic>
        <p:nvPicPr>
          <p:cNvPr id="72" name="图片 71">
            <a:extLst>
              <a:ext uri="{FF2B5EF4-FFF2-40B4-BE49-F238E27FC236}">
                <a16:creationId xmlns:a16="http://schemas.microsoft.com/office/drawing/2014/main" id="{2143E41C-32C1-4410-B79C-092861AD16F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a:fillRect/>
          </a:stretch>
        </p:blipFill>
        <p:spPr>
          <a:xfrm flipH="1">
            <a:off x="46250" y="1359350"/>
            <a:ext cx="4574163" cy="5271722"/>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358815" y="2331992"/>
            <a:ext cx="1727788" cy="1727788"/>
          </a:xfrm>
          <a:prstGeom prst="rect">
            <a:avLst/>
          </a:prstGeom>
        </p:spPr>
      </p:pic>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8" name="图片 87">
            <a:extLst>
              <a:ext uri="{FF2B5EF4-FFF2-40B4-BE49-F238E27FC236}">
                <a16:creationId xmlns:a16="http://schemas.microsoft.com/office/drawing/2014/main" id="{096AE016-1CF1-4175-9674-08214C44045B}"/>
              </a:ext>
            </a:extLst>
          </p:cNvPr>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871216" y="2464345"/>
            <a:ext cx="833836" cy="964655"/>
          </a:xfrm>
          <a:prstGeom prst="rect">
            <a:avLst/>
          </a:prstGeom>
        </p:spPr>
      </p:pic>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3277644-F52A-4B00-AD2C-CDD58B46981D}"/>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Trong khổ thơ đầu, tác giả dùng những từ ngữ nào để nói về nơi sông chảy ra biển? Cách giới thiệu ấy có gì hay?</a:t>
            </a:r>
            <a:endParaRPr lang="en-US" sz="3200" dirty="0">
              <a:solidFill>
                <a:schemeClr val="bg1"/>
              </a:solidFill>
              <a:latin typeface="Pattaya" panose="00000500000000000000" pitchFamily="2" charset="-34"/>
              <a:cs typeface="Pattaya" panose="00000500000000000000" pitchFamily="2" charset="-34"/>
            </a:endParaRPr>
          </a:p>
        </p:txBody>
      </p:sp>
      <p:sp>
        <p:nvSpPr>
          <p:cNvPr id="20" name="文本框 77">
            <a:extLst>
              <a:ext uri="{FF2B5EF4-FFF2-40B4-BE49-F238E27FC236}">
                <a16:creationId xmlns:a16="http://schemas.microsoft.com/office/drawing/2014/main" id="{C8ED09F1-75F4-4EFD-9F94-7C619758E37A}"/>
              </a:ext>
            </a:extLst>
          </p:cNvPr>
          <p:cNvSpPr txBox="1"/>
          <p:nvPr/>
        </p:nvSpPr>
        <p:spPr>
          <a:xfrm>
            <a:off x="5582999" y="3594269"/>
            <a:ext cx="1431744"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Là cửa</a:t>
            </a:r>
          </a:p>
        </p:txBody>
      </p:sp>
      <p:sp>
        <p:nvSpPr>
          <p:cNvPr id="21" name="文本框 77">
            <a:extLst>
              <a:ext uri="{FF2B5EF4-FFF2-40B4-BE49-F238E27FC236}">
                <a16:creationId xmlns:a16="http://schemas.microsoft.com/office/drawing/2014/main" id="{9DF5275E-C0CB-45E9-9970-A14B02DB3630}"/>
              </a:ext>
            </a:extLst>
          </p:cNvPr>
          <p:cNvSpPr txBox="1"/>
          <p:nvPr/>
        </p:nvSpPr>
        <p:spPr>
          <a:xfrm>
            <a:off x="7976115" y="3601343"/>
            <a:ext cx="3273690" cy="584775"/>
          </a:xfrm>
          <a:prstGeom prst="rect">
            <a:avLst/>
          </a:prstGeom>
          <a:noFill/>
        </p:spPr>
        <p:txBody>
          <a:bodyPr wrap="square" rtlCol="0">
            <a:spAutoFit/>
          </a:bodyPr>
          <a:lstStyle/>
          <a:p>
            <a:r>
              <a:rPr lang="vi-VN" sz="3200" b="1" dirty="0">
                <a:solidFill>
                  <a:srgbClr val="FF0000"/>
                </a:solidFill>
                <a:latin typeface="Calibri" panose="020F0502020204030204" pitchFamily="34" charset="0"/>
                <a:cs typeface="Calibri" panose="020F0502020204030204" pitchFamily="34" charset="0"/>
              </a:rPr>
              <a:t>không then khóa</a:t>
            </a:r>
          </a:p>
        </p:txBody>
      </p:sp>
      <p:sp>
        <p:nvSpPr>
          <p:cNvPr id="22" name="文本框 77">
            <a:extLst>
              <a:ext uri="{FF2B5EF4-FFF2-40B4-BE49-F238E27FC236}">
                <a16:creationId xmlns:a16="http://schemas.microsoft.com/office/drawing/2014/main" id="{2C996AA8-6C5C-4526-9D4E-B16A1CD3ED10}"/>
              </a:ext>
            </a:extLst>
          </p:cNvPr>
          <p:cNvSpPr txBox="1"/>
          <p:nvPr/>
        </p:nvSpPr>
        <p:spPr>
          <a:xfrm>
            <a:off x="6517838" y="4087895"/>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không khép lại</a:t>
            </a:r>
            <a:endParaRPr lang="vi-VN" sz="3200" b="1" dirty="0">
              <a:solidFill>
                <a:srgbClr val="FF0000"/>
              </a:solidFill>
              <a:latin typeface="Calibri" panose="020F0502020204030204" pitchFamily="34" charset="0"/>
              <a:cs typeface="Calibri" panose="020F0502020204030204" pitchFamily="34" charset="0"/>
            </a:endParaRPr>
          </a:p>
        </p:txBody>
      </p:sp>
      <p:sp>
        <p:nvSpPr>
          <p:cNvPr id="23" name="文本框 77">
            <a:extLst>
              <a:ext uri="{FF2B5EF4-FFF2-40B4-BE49-F238E27FC236}">
                <a16:creationId xmlns:a16="http://schemas.microsoft.com/office/drawing/2014/main" id="{33261A6B-7E28-4CA1-8983-6C4E49622107}"/>
              </a:ext>
            </a:extLst>
          </p:cNvPr>
          <p:cNvSpPr txBox="1"/>
          <p:nvPr/>
        </p:nvSpPr>
        <p:spPr>
          <a:xfrm>
            <a:off x="5582999" y="5063681"/>
            <a:ext cx="3273690" cy="584775"/>
          </a:xfrm>
          <a:prstGeom prst="rect">
            <a:avLst/>
          </a:prstGeom>
          <a:noFill/>
        </p:spPr>
        <p:txBody>
          <a:bodyPr wrap="square" rtlCol="0">
            <a:spAutoFit/>
          </a:bodyPr>
          <a:lstStyle/>
          <a:p>
            <a:r>
              <a:rPr lang="vi-VN" sz="3200" b="1">
                <a:solidFill>
                  <a:srgbClr val="FF0000"/>
                </a:solidFill>
                <a:latin typeface="Calibri" panose="020F0502020204030204" pitchFamily="34" charset="0"/>
                <a:cs typeface="Calibri" panose="020F0502020204030204" pitchFamily="34" charset="0"/>
              </a:rPr>
              <a:t>Mở ra</a:t>
            </a:r>
            <a:endParaRPr lang="vi-VN" sz="3200" b="1" dirty="0">
              <a:solidFill>
                <a:srgbClr val="FF0000"/>
              </a:solidFill>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9FE2BBC0-AE25-4823-927F-643242BA19FE}"/>
              </a:ext>
            </a:extLst>
          </p:cNvPr>
          <p:cNvGrpSpPr/>
          <p:nvPr/>
        </p:nvGrpSpPr>
        <p:grpSpPr>
          <a:xfrm>
            <a:off x="-3119884" y="1938919"/>
            <a:ext cx="2848858" cy="5391741"/>
            <a:chOff x="1161052" y="1938919"/>
            <a:chExt cx="2848858" cy="5391741"/>
          </a:xfrm>
        </p:grpSpPr>
        <p:pic>
          <p:nvPicPr>
            <p:cNvPr id="12290" name="Picture 2" descr="Người lang thang cuối cùng (Phúc Lai): Cái then cửa">
              <a:extLst>
                <a:ext uri="{FF2B5EF4-FFF2-40B4-BE49-F238E27FC236}">
                  <a16:creationId xmlns:a16="http://schemas.microsoft.com/office/drawing/2014/main" id="{DBA614FB-4679-4428-A03D-9D2D4AD9900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61052" y="1938919"/>
              <a:ext cx="2826518" cy="37840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292" name="Picture 4" descr="ปูการ์ตูน png | PNGEgg">
              <a:extLst>
                <a:ext uri="{FF2B5EF4-FFF2-40B4-BE49-F238E27FC236}">
                  <a16:creationId xmlns:a16="http://schemas.microsoft.com/office/drawing/2014/main" id="{3F9D5D58-CAB8-48E2-A46E-6ECCDAC37F24}"/>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1360128"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Oval 3">
            <a:extLst>
              <a:ext uri="{FF2B5EF4-FFF2-40B4-BE49-F238E27FC236}">
                <a16:creationId xmlns:a16="http://schemas.microsoft.com/office/drawing/2014/main" id="{87A26D2D-C125-4C3E-9BBD-753DEF2165E5}"/>
              </a:ext>
            </a:extLst>
          </p:cNvPr>
          <p:cNvSpPr/>
          <p:nvPr/>
        </p:nvSpPr>
        <p:spPr>
          <a:xfrm>
            <a:off x="6081010" y="3594269"/>
            <a:ext cx="722176" cy="591849"/>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2294" name="Picture 6" descr="Miễn phí Vẽ Tay Hoạt Hình Mũi Tên Năng động Dễ Thương PNG &amp;amp; PSD hình ảnh  tải xuống _ kích thước 2048 × 2738px,ID832431625 - Lovepik">
            <a:extLst>
              <a:ext uri="{FF2B5EF4-FFF2-40B4-BE49-F238E27FC236}">
                <a16:creationId xmlns:a16="http://schemas.microsoft.com/office/drawing/2014/main" id="{C006DF21-FBBF-4BD9-B5AA-0E86D8ACBC02}"/>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780" b="27098" l="13837" r="43721">
                        <a14:foregroundMark x1="25349" y1="18357" x2="31163" y2="12937"/>
                        <a14:foregroundMark x1="31163" y1="12937" x2="34070" y2="15559"/>
                        <a14:foregroundMark x1="27442" y1="14860" x2="32326" y2="13549"/>
                        <a14:foregroundMark x1="35233" y1="17745" x2="32907" y2="12675"/>
                        <a14:foregroundMark x1="24186" y1="18182" x2="26512" y2="24913"/>
                        <a14:foregroundMark x1="26512" y1="24913" x2="24767" y2="26049"/>
                        <a14:foregroundMark x1="23953" y1="26486" x2="21047" y2="25350"/>
                        <a14:foregroundMark x1="22209" y1="7867" x2="22209" y2="7867"/>
                        <a14:foregroundMark x1="21628" y1="26049" x2="22442" y2="26486"/>
                        <a14:foregroundMark x1="22791" y1="27098" x2="22209" y2="25787"/>
                      </a14:backgroundRemoval>
                    </a14:imgEffect>
                  </a14:imgLayer>
                </a14:imgProps>
              </a:ext>
              <a:ext uri="{28A0092B-C50C-407E-A947-70E740481C1C}">
                <a14:useLocalDpi xmlns:a14="http://schemas.microsoft.com/office/drawing/2010/main" val="0"/>
              </a:ext>
            </a:extLst>
          </a:blip>
          <a:srcRect l="10268" t="6153" r="52520" b="70892"/>
          <a:stretch/>
        </p:blipFill>
        <p:spPr bwMode="auto">
          <a:xfrm rot="983066">
            <a:off x="6156005" y="2859258"/>
            <a:ext cx="974064" cy="7991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E4CCB3-D9C3-4348-8463-27F1A8360990}"/>
              </a:ext>
            </a:extLst>
          </p:cNvPr>
          <p:cNvSpPr/>
          <p:nvPr/>
        </p:nvSpPr>
        <p:spPr>
          <a:xfrm>
            <a:off x="7027356" y="2732076"/>
            <a:ext cx="2101857" cy="584775"/>
          </a:xfrm>
          <a:prstGeom prst="rect">
            <a:avLst/>
          </a:prstGeom>
        </p:spPr>
        <p:txBody>
          <a:bodyPr wrap="none">
            <a:spAutoFit/>
          </a:bodyPr>
          <a:lstStyle/>
          <a:p>
            <a:r>
              <a:rPr lang="vi-VN" sz="3200" dirty="0">
                <a:solidFill>
                  <a:srgbClr val="FF0000"/>
                </a:solidFill>
                <a:latin typeface="Pattaya" panose="00000500000000000000" pitchFamily="2" charset="-34"/>
                <a:cs typeface="Pattaya" panose="00000500000000000000" pitchFamily="2" charset="-34"/>
              </a:rPr>
              <a:t>Từ đồng âm</a:t>
            </a:r>
            <a:endParaRPr lang="en-US" sz="3200" dirty="0">
              <a:solidFill>
                <a:srgbClr val="FF0000"/>
              </a:solidFill>
            </a:endParaRPr>
          </a:p>
        </p:txBody>
      </p:sp>
      <p:sp>
        <p:nvSpPr>
          <p:cNvPr id="30" name="Rectangle 29">
            <a:extLst>
              <a:ext uri="{FF2B5EF4-FFF2-40B4-BE49-F238E27FC236}">
                <a16:creationId xmlns:a16="http://schemas.microsoft.com/office/drawing/2014/main" id="{0949835F-582E-41AC-BF26-9491A123D4B3}"/>
              </a:ext>
            </a:extLst>
          </p:cNvPr>
          <p:cNvSpPr/>
          <p:nvPr/>
        </p:nvSpPr>
        <p:spPr>
          <a:xfrm>
            <a:off x="7253249" y="3167390"/>
            <a:ext cx="1681871" cy="523220"/>
          </a:xfrm>
          <a:prstGeom prst="rect">
            <a:avLst/>
          </a:prstGeom>
        </p:spPr>
        <p:txBody>
          <a:bodyPr wrap="none">
            <a:spAutoFit/>
          </a:bodyPr>
          <a:lstStyle/>
          <a:p>
            <a:r>
              <a:rPr lang="vi-VN" sz="2800" dirty="0">
                <a:solidFill>
                  <a:schemeClr val="accent2"/>
                </a:solidFill>
                <a:latin typeface="Pattaya" panose="00000500000000000000" pitchFamily="2" charset="-34"/>
                <a:cs typeface="Pattaya" panose="00000500000000000000" pitchFamily="2" charset="-34"/>
              </a:rPr>
              <a:t>(Chơi chữ)</a:t>
            </a:r>
            <a:endParaRPr lang="en-US" sz="2800" dirty="0">
              <a:solidFill>
                <a:schemeClr val="accent2"/>
              </a:solidFill>
            </a:endParaRPr>
          </a:p>
        </p:txBody>
      </p:sp>
      <p:pic>
        <p:nvPicPr>
          <p:cNvPr id="31" name="Picture 2" descr="Hình ảnh Mọi Thứ Rác Rưởi, Rác, Vỏ Chuối, Vỏ Trứng miễn phí tải tập tin PNG  PSDComment và Vector">
            <a:hlinkClick r:id="rId20" action="ppaction://hlinksldjump"/>
            <a:extLst>
              <a:ext uri="{FF2B5EF4-FFF2-40B4-BE49-F238E27FC236}">
                <a16:creationId xmlns:a16="http://schemas.microsoft.com/office/drawing/2014/main" id="{FC50F85D-26F9-474B-88B8-AE4BA16A0316}"/>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356112" y="196591"/>
            <a:ext cx="1568051" cy="1525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040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14:presetBounceEnd="50000">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14:bounceEnd="50000">
                                          <p:cBhvr additive="base">
                                            <p:cTn id="34"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50000">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14:bounceEnd="50000">
                                          <p:cBhvr additive="base">
                                            <p:cTn id="38"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14:presetBounceEnd="50000">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14:bounceEnd="50000">
                                          <p:cBhvr additive="base">
                                            <p:cTn id="42"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14:presetBounceEnd="50000">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14:bounceEnd="50000">
                                          <p:cBhvr additive="base">
                                            <p:cTn id="46"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500" fill="hold"/>
                                            <p:tgtEl>
                                              <p:spTgt spid="88"/>
                                            </p:tgtEl>
                                            <p:attrNameLst>
                                              <p:attrName>ppt_w</p:attrName>
                                            </p:attrNameLst>
                                          </p:cBhvr>
                                          <p:tavLst>
                                            <p:tav tm="0">
                                              <p:val>
                                                <p:fltVal val="0"/>
                                              </p:val>
                                            </p:tav>
                                            <p:tav tm="100000">
                                              <p:val>
                                                <p:strVal val="#ppt_w"/>
                                              </p:val>
                                            </p:tav>
                                          </p:tavLst>
                                        </p:anim>
                                        <p:anim calcmode="lin" valueType="num">
                                          <p:cBhvr>
                                            <p:cTn id="8" dur="500" fill="hold"/>
                                            <p:tgtEl>
                                              <p:spTgt spid="88"/>
                                            </p:tgtEl>
                                            <p:attrNameLst>
                                              <p:attrName>ppt_h</p:attrName>
                                            </p:attrNameLst>
                                          </p:cBhvr>
                                          <p:tavLst>
                                            <p:tav tm="0">
                                              <p:val>
                                                <p:fltVal val="0"/>
                                              </p:val>
                                            </p:tav>
                                            <p:tav tm="100000">
                                              <p:val>
                                                <p:strVal val="#ppt_h"/>
                                              </p:val>
                                            </p:tav>
                                          </p:tavLst>
                                        </p:anim>
                                        <p:anim calcmode="lin" valueType="num">
                                          <p:cBhvr>
                                            <p:cTn id="9" dur="500" fill="hold"/>
                                            <p:tgtEl>
                                              <p:spTgt spid="88"/>
                                            </p:tgtEl>
                                            <p:attrNameLst>
                                              <p:attrName>style.rotation</p:attrName>
                                            </p:attrNameLst>
                                          </p:cBhvr>
                                          <p:tavLst>
                                            <p:tav tm="0">
                                              <p:val>
                                                <p:fltVal val="360"/>
                                              </p:val>
                                            </p:tav>
                                            <p:tav tm="100000">
                                              <p:val>
                                                <p:fltVal val="0"/>
                                              </p:val>
                                            </p:tav>
                                          </p:tavLst>
                                        </p:anim>
                                        <p:animEffect transition="in" filter="fade">
                                          <p:cBhvr>
                                            <p:cTn id="10" dur="500"/>
                                            <p:tgtEl>
                                              <p:spTgt spid="88"/>
                                            </p:tgtEl>
                                          </p:cBhvr>
                                        </p:animEffect>
                                      </p:childTnLst>
                                    </p:cTn>
                                  </p:par>
                                  <p:par>
                                    <p:cTn id="11" presetID="42"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0"/>
                                            <p:tgtEl>
                                              <p:spTgt spid="72"/>
                                            </p:tgtEl>
                                          </p:cBhvr>
                                        </p:animEffect>
                                        <p:anim calcmode="lin" valueType="num">
                                          <p:cBhvr>
                                            <p:cTn id="14" dur="1000" fill="hold"/>
                                            <p:tgtEl>
                                              <p:spTgt spid="72"/>
                                            </p:tgtEl>
                                            <p:attrNameLst>
                                              <p:attrName>ppt_x</p:attrName>
                                            </p:attrNameLst>
                                          </p:cBhvr>
                                          <p:tavLst>
                                            <p:tav tm="0">
                                              <p:val>
                                                <p:strVal val="#ppt_x"/>
                                              </p:val>
                                            </p:tav>
                                            <p:tav tm="100000">
                                              <p:val>
                                                <p:strVal val="#ppt_x"/>
                                              </p:val>
                                            </p:tav>
                                          </p:tavLst>
                                        </p:anim>
                                        <p:anim calcmode="lin" valueType="num">
                                          <p:cBhvr>
                                            <p:cTn id="15" dur="1000" fill="hold"/>
                                            <p:tgtEl>
                                              <p:spTgt spid="7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200"/>
                                      </p:stCondLst>
                                      <p:childTnLst>
                                        <p:set>
                                          <p:cBhvr>
                                            <p:cTn id="22" dur="1" fill="hold">
                                              <p:stCondLst>
                                                <p:cond delay="0"/>
                                              </p:stCondLst>
                                            </p:cTn>
                                            <p:tgtEl>
                                              <p:spTgt spid="76"/>
                                            </p:tgtEl>
                                            <p:attrNameLst>
                                              <p:attrName>style.visibility</p:attrName>
                                            </p:attrNameLst>
                                          </p:cBhvr>
                                          <p:to>
                                            <p:strVal val="visible"/>
                                          </p:to>
                                        </p:set>
                                        <p:anim calcmode="lin" valueType="num">
                                          <p:cBhvr additive="base">
                                            <p:cTn id="23" dur="1000" fill="hold"/>
                                            <p:tgtEl>
                                              <p:spTgt spid="76"/>
                                            </p:tgtEl>
                                            <p:attrNameLst>
                                              <p:attrName>ppt_x</p:attrName>
                                            </p:attrNameLst>
                                          </p:cBhvr>
                                          <p:tavLst>
                                            <p:tav tm="0">
                                              <p:val>
                                                <p:strVal val="0-#ppt_w/2"/>
                                              </p:val>
                                            </p:tav>
                                            <p:tav tm="100000">
                                              <p:val>
                                                <p:strVal val="#ppt_x"/>
                                              </p:val>
                                            </p:tav>
                                          </p:tavLst>
                                        </p:anim>
                                        <p:anim calcmode="lin" valueType="num">
                                          <p:cBhvr additive="base">
                                            <p:cTn id="24" dur="1000" fill="hold"/>
                                            <p:tgtEl>
                                              <p:spTgt spid="76"/>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iterate type="lt">
                                        <p:tmPct val="10000"/>
                                      </p:iterate>
                                      <p:childTnLst>
                                        <p:set>
                                          <p:cBhvr>
                                            <p:cTn id="26" dur="1" fill="hold">
                                              <p:stCondLst>
                                                <p:cond delay="0"/>
                                              </p:stCondLst>
                                            </p:cTn>
                                            <p:tgtEl>
                                              <p:spTgt spid="78"/>
                                            </p:tgtEl>
                                            <p:attrNameLst>
                                              <p:attrName>style.visibility</p:attrName>
                                            </p:attrNameLst>
                                          </p:cBhvr>
                                          <p:to>
                                            <p:strVal val="visible"/>
                                          </p:to>
                                        </p:set>
                                        <p:anim calcmode="lin" valueType="num">
                                          <p:cBhvr additive="base">
                                            <p:cTn id="27" dur="500" fill="hold"/>
                                            <p:tgtEl>
                                              <p:spTgt spid="78"/>
                                            </p:tgtEl>
                                            <p:attrNameLst>
                                              <p:attrName>ppt_x</p:attrName>
                                            </p:attrNameLst>
                                          </p:cBhvr>
                                          <p:tavLst>
                                            <p:tav tm="0">
                                              <p:val>
                                                <p:strVal val="1+#ppt_w/2"/>
                                              </p:val>
                                            </p:tav>
                                            <p:tav tm="100000">
                                              <p:val>
                                                <p:strVal val="#ppt_x"/>
                                              </p:val>
                                            </p:tav>
                                          </p:tavLst>
                                        </p:anim>
                                        <p:anim calcmode="lin" valueType="num">
                                          <p:cBhvr additive="base">
                                            <p:cTn id="28" dur="500" fill="hold"/>
                                            <p:tgtEl>
                                              <p:spTgt spid="78"/>
                                            </p:tgtEl>
                                            <p:attrNameLst>
                                              <p:attrName>ppt_y</p:attrName>
                                            </p:attrNameLst>
                                          </p:cBhvr>
                                          <p:tavLst>
                                            <p:tav tm="0">
                                              <p:val>
                                                <p:strVal val="#ppt_y"/>
                                              </p:val>
                                            </p:tav>
                                            <p:tav tm="100000">
                                              <p:val>
                                                <p:strVal val="#ppt_y"/>
                                              </p:val>
                                            </p:tav>
                                          </p:tavLst>
                                        </p:anim>
                                      </p:childTnLst>
                                    </p:cTn>
                                  </p:par>
                                  <p:par>
                                    <p:cTn id="29" presetID="26" presetClass="emph" presetSubtype="0" fill="hold" grpId="1" nodeType="withEffect">
                                      <p:stCondLst>
                                        <p:cond delay="2100"/>
                                      </p:stCondLst>
                                      <p:iterate type="lt">
                                        <p:tmPct val="10000"/>
                                      </p:iterate>
                                      <p:childTnLst>
                                        <p:animEffect transition="out" filter="fade">
                                          <p:cBhvr>
                                            <p:cTn id="30" dur="500" tmFilter="0, 0; .2, .5; .8, .5; 1, 0"/>
                                            <p:tgtEl>
                                              <p:spTgt spid="78"/>
                                            </p:tgtEl>
                                          </p:cBhvr>
                                        </p:animEffect>
                                        <p:animScale>
                                          <p:cBhvr>
                                            <p:cTn id="31" dur="250" autoRev="1" fill="hold"/>
                                            <p:tgtEl>
                                              <p:spTgt spid="78"/>
                                            </p:tgtEl>
                                          </p:cBhvr>
                                          <p:by x="105000" y="105000"/>
                                        </p:animScale>
                                      </p:childTnLst>
                                    </p:cTn>
                                  </p:par>
                                  <p:par>
                                    <p:cTn id="32" presetID="2" presetClass="entr" presetSubtype="1" fill="hold" grpId="0" nodeType="withEffect">
                                      <p:stCondLst>
                                        <p:cond delay="2100"/>
                                      </p:stCondLst>
                                      <p:childTnLst>
                                        <p:set>
                                          <p:cBhvr>
                                            <p:cTn id="33" dur="1" fill="hold">
                                              <p:stCondLst>
                                                <p:cond delay="0"/>
                                              </p:stCondLst>
                                            </p:cTn>
                                            <p:tgtEl>
                                              <p:spTgt spid="80"/>
                                            </p:tgtEl>
                                            <p:attrNameLst>
                                              <p:attrName>style.visibility</p:attrName>
                                            </p:attrNameLst>
                                          </p:cBhvr>
                                          <p:to>
                                            <p:strVal val="visible"/>
                                          </p:to>
                                        </p:set>
                                        <p:anim calcmode="lin" valueType="num">
                                          <p:cBhvr additive="base">
                                            <p:cTn id="34" dur="500" fill="hold"/>
                                            <p:tgtEl>
                                              <p:spTgt spid="80"/>
                                            </p:tgtEl>
                                            <p:attrNameLst>
                                              <p:attrName>ppt_x</p:attrName>
                                            </p:attrNameLst>
                                          </p:cBhvr>
                                          <p:tavLst>
                                            <p:tav tm="0">
                                              <p:val>
                                                <p:strVal val="#ppt_x"/>
                                              </p:val>
                                            </p:tav>
                                            <p:tav tm="100000">
                                              <p:val>
                                                <p:strVal val="#ppt_x"/>
                                              </p:val>
                                            </p:tav>
                                          </p:tavLst>
                                        </p:anim>
                                        <p:anim calcmode="lin" valueType="num">
                                          <p:cBhvr additive="base">
                                            <p:cTn id="35" dur="500" fill="hold"/>
                                            <p:tgtEl>
                                              <p:spTgt spid="80"/>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2100"/>
                                      </p:stCondLst>
                                      <p:childTnLst>
                                        <p:set>
                                          <p:cBhvr>
                                            <p:cTn id="37" dur="1" fill="hold">
                                              <p:stCondLst>
                                                <p:cond delay="0"/>
                                              </p:stCondLst>
                                            </p:cTn>
                                            <p:tgtEl>
                                              <p:spTgt spid="81"/>
                                            </p:tgtEl>
                                            <p:attrNameLst>
                                              <p:attrName>style.visibility</p:attrName>
                                            </p:attrNameLst>
                                          </p:cBhvr>
                                          <p:to>
                                            <p:strVal val="visible"/>
                                          </p:to>
                                        </p:set>
                                        <p:anim calcmode="lin" valueType="num">
                                          <p:cBhvr additive="base">
                                            <p:cTn id="38" dur="750" fill="hold"/>
                                            <p:tgtEl>
                                              <p:spTgt spid="81"/>
                                            </p:tgtEl>
                                            <p:attrNameLst>
                                              <p:attrName>ppt_x</p:attrName>
                                            </p:attrNameLst>
                                          </p:cBhvr>
                                          <p:tavLst>
                                            <p:tav tm="0">
                                              <p:val>
                                                <p:strVal val="#ppt_x"/>
                                              </p:val>
                                            </p:tav>
                                            <p:tav tm="100000">
                                              <p:val>
                                                <p:strVal val="#ppt_x"/>
                                              </p:val>
                                            </p:tav>
                                          </p:tavLst>
                                        </p:anim>
                                        <p:anim calcmode="lin" valueType="num">
                                          <p:cBhvr additive="base">
                                            <p:cTn id="39" dur="750" fill="hold"/>
                                            <p:tgtEl>
                                              <p:spTgt spid="81"/>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100"/>
                                      </p:stCondLst>
                                      <p:childTnLst>
                                        <p:set>
                                          <p:cBhvr>
                                            <p:cTn id="41" dur="1" fill="hold">
                                              <p:stCondLst>
                                                <p:cond delay="0"/>
                                              </p:stCondLst>
                                            </p:cTn>
                                            <p:tgtEl>
                                              <p:spTgt spid="82"/>
                                            </p:tgtEl>
                                            <p:attrNameLst>
                                              <p:attrName>style.visibility</p:attrName>
                                            </p:attrNameLst>
                                          </p:cBhvr>
                                          <p:to>
                                            <p:strVal val="visible"/>
                                          </p:to>
                                        </p:set>
                                        <p:anim calcmode="lin" valueType="num">
                                          <p:cBhvr additive="base">
                                            <p:cTn id="42" dur="500" fill="hold"/>
                                            <p:tgtEl>
                                              <p:spTgt spid="82"/>
                                            </p:tgtEl>
                                            <p:attrNameLst>
                                              <p:attrName>ppt_x</p:attrName>
                                            </p:attrNameLst>
                                          </p:cBhvr>
                                          <p:tavLst>
                                            <p:tav tm="0">
                                              <p:val>
                                                <p:strVal val="#ppt_x"/>
                                              </p:val>
                                            </p:tav>
                                            <p:tav tm="100000">
                                              <p:val>
                                                <p:strVal val="#ppt_x"/>
                                              </p:val>
                                            </p:tav>
                                          </p:tavLst>
                                        </p:anim>
                                        <p:anim calcmode="lin" valueType="num">
                                          <p:cBhvr additive="base">
                                            <p:cTn id="43" dur="500" fill="hold"/>
                                            <p:tgtEl>
                                              <p:spTgt spid="82"/>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2100"/>
                                      </p:stCondLst>
                                      <p:childTnLst>
                                        <p:set>
                                          <p:cBhvr>
                                            <p:cTn id="45" dur="1" fill="hold">
                                              <p:stCondLst>
                                                <p:cond delay="0"/>
                                              </p:stCondLst>
                                            </p:cTn>
                                            <p:tgtEl>
                                              <p:spTgt spid="83"/>
                                            </p:tgtEl>
                                            <p:attrNameLst>
                                              <p:attrName>style.visibility</p:attrName>
                                            </p:attrNameLst>
                                          </p:cBhvr>
                                          <p:to>
                                            <p:strVal val="visible"/>
                                          </p:to>
                                        </p:set>
                                        <p:anim calcmode="lin" valueType="num">
                                          <p:cBhvr additive="base">
                                            <p:cTn id="46" dur="500" fill="hold"/>
                                            <p:tgtEl>
                                              <p:spTgt spid="83"/>
                                            </p:tgtEl>
                                            <p:attrNameLst>
                                              <p:attrName>ppt_x</p:attrName>
                                            </p:attrNameLst>
                                          </p:cBhvr>
                                          <p:tavLst>
                                            <p:tav tm="0">
                                              <p:val>
                                                <p:strVal val="#ppt_x"/>
                                              </p:val>
                                            </p:tav>
                                            <p:tav tm="100000">
                                              <p:val>
                                                <p:strVal val="#ppt_x"/>
                                              </p:val>
                                            </p:tav>
                                          </p:tavLst>
                                        </p:anim>
                                        <p:anim calcmode="lin" valueType="num">
                                          <p:cBhvr additive="base">
                                            <p:cTn id="47" dur="500" fill="hold"/>
                                            <p:tgtEl>
                                              <p:spTgt spid="83"/>
                                            </p:tgtEl>
                                            <p:attrNameLst>
                                              <p:attrName>ppt_y</p:attrName>
                                            </p:attrNameLst>
                                          </p:cBhvr>
                                          <p:tavLst>
                                            <p:tav tm="0">
                                              <p:val>
                                                <p:strVal val="0-#ppt_h/2"/>
                                              </p:val>
                                            </p:tav>
                                            <p:tav tm="100000">
                                              <p:val>
                                                <p:strVal val="#ppt_y"/>
                                              </p:val>
                                            </p:tav>
                                          </p:tavLst>
                                        </p:anim>
                                      </p:childTnLst>
                                    </p:cTn>
                                  </p:par>
                                  <p:par>
                                    <p:cTn id="48" presetID="2" presetClass="entr" presetSubtype="2" fill="hold" nodeType="withEffect">
                                      <p:stCondLst>
                                        <p:cond delay="210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53" dur="6500" fill="hold"/>
                                            <p:tgtEl>
                                              <p:spTgt spid="84"/>
                                            </p:tgtEl>
                                            <p:attrNameLst>
                                              <p:attrName>ppt_x</p:attrName>
                                              <p:attrName>ppt_y</p:attrName>
                                            </p:attrNameLst>
                                          </p:cBhvr>
                                        </p:animMotion>
                                      </p:childTnLst>
                                    </p:cTn>
                                  </p:par>
                                  <p:par>
                                    <p:cTn id="54" presetID="8" presetClass="emph" presetSubtype="0" repeatCount="2000" fill="hold" grpId="1" nodeType="withEffect">
                                      <p:stCondLst>
                                        <p:cond delay="2100"/>
                                      </p:stCondLst>
                                      <p:childTnLst>
                                        <p:animRot by="21600000">
                                          <p:cBhvr>
                                            <p:cTn id="55" dur="3500" fill="hold"/>
                                            <p:tgtEl>
                                              <p:spTgt spid="80"/>
                                            </p:tgtEl>
                                            <p:attrNameLst>
                                              <p:attrName>r</p:attrName>
                                            </p:attrNameLst>
                                          </p:cBhvr>
                                        </p:animRot>
                                      </p:childTnLst>
                                    </p:cTn>
                                  </p:par>
                                  <p:par>
                                    <p:cTn id="56" presetID="8" presetClass="emph" presetSubtype="0" repeatCount="2000" fill="hold" grpId="1" nodeType="withEffect">
                                      <p:stCondLst>
                                        <p:cond delay="2100"/>
                                      </p:stCondLst>
                                      <p:childTnLst>
                                        <p:animRot by="-21600000">
                                          <p:cBhvr>
                                            <p:cTn id="57" dur="3500" fill="hold"/>
                                            <p:tgtEl>
                                              <p:spTgt spid="82"/>
                                            </p:tgtEl>
                                            <p:attrNameLst>
                                              <p:attrName>r</p:attrName>
                                            </p:attrNameLst>
                                          </p:cBhvr>
                                        </p:animRot>
                                      </p:childTnLst>
                                    </p:cTn>
                                  </p:par>
                                  <p:par>
                                    <p:cTn id="58" presetID="6" presetClass="emph" presetSubtype="0" repeatCount="2000" autoRev="1" fill="hold" grpId="1" nodeType="withEffect">
                                      <p:stCondLst>
                                        <p:cond delay="2100"/>
                                      </p:stCondLst>
                                      <p:childTnLst>
                                        <p:animScale>
                                          <p:cBhvr>
                                            <p:cTn id="59" dur="2000" fill="hold"/>
                                            <p:tgtEl>
                                              <p:spTgt spid="83"/>
                                            </p:tgtEl>
                                          </p:cBhvr>
                                          <p:by x="150000" y="15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2" fill="hold" grpId="0" nodeType="clickEffect">
                                      <p:stCondLst>
                                        <p:cond delay="0"/>
                                      </p:stCondLst>
                                      <p:iterate type="lt">
                                        <p:tmPct val="10000"/>
                                      </p:iterate>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1+#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par>
                                    <p:cTn id="66" presetID="26" presetClass="emph" presetSubtype="0" fill="hold" grpId="1" nodeType="withEffect">
                                      <p:stCondLst>
                                        <p:cond delay="2100"/>
                                      </p:stCondLst>
                                      <p:iterate type="lt">
                                        <p:tmPct val="10000"/>
                                      </p:iterate>
                                      <p:childTnLst>
                                        <p:animEffect transition="out" filter="fade">
                                          <p:cBhvr>
                                            <p:cTn id="67" dur="500" tmFilter="0, 0; .2, .5; .8, .5; 1, 0"/>
                                            <p:tgtEl>
                                              <p:spTgt spid="20"/>
                                            </p:tgtEl>
                                          </p:cBhvr>
                                        </p:animEffect>
                                        <p:animScale>
                                          <p:cBhvr>
                                            <p:cTn id="68" dur="250" autoRev="1" fill="hold"/>
                                            <p:tgtEl>
                                              <p:spTgt spid="20"/>
                                            </p:tgtEl>
                                          </p:cBhvr>
                                          <p:by x="105000" y="105000"/>
                                        </p:animScale>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iterate type="lt">
                                        <p:tmPct val="10000"/>
                                      </p:iterate>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1+#ppt_w/2"/>
                                              </p:val>
                                            </p:tav>
                                            <p:tav tm="100000">
                                              <p:val>
                                                <p:strVal val="#ppt_x"/>
                                              </p:val>
                                            </p:tav>
                                          </p:tavLst>
                                        </p:anim>
                                        <p:anim calcmode="lin" valueType="num">
                                          <p:cBhvr additive="base">
                                            <p:cTn id="74" dur="500" fill="hold"/>
                                            <p:tgtEl>
                                              <p:spTgt spid="21"/>
                                            </p:tgtEl>
                                            <p:attrNameLst>
                                              <p:attrName>ppt_y</p:attrName>
                                            </p:attrNameLst>
                                          </p:cBhvr>
                                          <p:tavLst>
                                            <p:tav tm="0">
                                              <p:val>
                                                <p:strVal val="#ppt_y"/>
                                              </p:val>
                                            </p:tav>
                                            <p:tav tm="100000">
                                              <p:val>
                                                <p:strVal val="#ppt_y"/>
                                              </p:val>
                                            </p:tav>
                                          </p:tavLst>
                                        </p:anim>
                                      </p:childTnLst>
                                    </p:cTn>
                                  </p:par>
                                  <p:par>
                                    <p:cTn id="75" presetID="26" presetClass="emph" presetSubtype="0" fill="hold" grpId="1" nodeType="withEffect">
                                      <p:stCondLst>
                                        <p:cond delay="2100"/>
                                      </p:stCondLst>
                                      <p:iterate type="lt">
                                        <p:tmPct val="10000"/>
                                      </p:iterate>
                                      <p:childTnLst>
                                        <p:animEffect transition="out" filter="fade">
                                          <p:cBhvr>
                                            <p:cTn id="76" dur="500" tmFilter="0, 0; .2, .5; .8, .5; 1, 0"/>
                                            <p:tgtEl>
                                              <p:spTgt spid="21"/>
                                            </p:tgtEl>
                                          </p:cBhvr>
                                        </p:animEffect>
                                        <p:animScale>
                                          <p:cBhvr>
                                            <p:cTn id="77" dur="250" autoRev="1" fill="hold"/>
                                            <p:tgtEl>
                                              <p:spTgt spid="21"/>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iterate type="lt">
                                        <p:tmPct val="10000"/>
                                      </p:iterate>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1+#ppt_w/2"/>
                                              </p:val>
                                            </p:tav>
                                            <p:tav tm="100000">
                                              <p:val>
                                                <p:strVal val="#ppt_x"/>
                                              </p:val>
                                            </p:tav>
                                          </p:tavLst>
                                        </p:anim>
                                        <p:anim calcmode="lin" valueType="num">
                                          <p:cBhvr additive="base">
                                            <p:cTn id="83" dur="500" fill="hold"/>
                                            <p:tgtEl>
                                              <p:spTgt spid="22"/>
                                            </p:tgtEl>
                                            <p:attrNameLst>
                                              <p:attrName>ppt_y</p:attrName>
                                            </p:attrNameLst>
                                          </p:cBhvr>
                                          <p:tavLst>
                                            <p:tav tm="0">
                                              <p:val>
                                                <p:strVal val="#ppt_y"/>
                                              </p:val>
                                            </p:tav>
                                            <p:tav tm="100000">
                                              <p:val>
                                                <p:strVal val="#ppt_y"/>
                                              </p:val>
                                            </p:tav>
                                          </p:tavLst>
                                        </p:anim>
                                      </p:childTnLst>
                                    </p:cTn>
                                  </p:par>
                                  <p:par>
                                    <p:cTn id="84" presetID="26" presetClass="emph" presetSubtype="0" fill="hold" grpId="1" nodeType="withEffect">
                                      <p:stCondLst>
                                        <p:cond delay="2100"/>
                                      </p:stCondLst>
                                      <p:iterate type="lt">
                                        <p:tmPct val="10000"/>
                                      </p:iterate>
                                      <p:childTnLst>
                                        <p:animEffect transition="out" filter="fade">
                                          <p:cBhvr>
                                            <p:cTn id="85" dur="500" tmFilter="0, 0; .2, .5; .8, .5; 1, 0"/>
                                            <p:tgtEl>
                                              <p:spTgt spid="22"/>
                                            </p:tgtEl>
                                          </p:cBhvr>
                                        </p:animEffect>
                                        <p:animScale>
                                          <p:cBhvr>
                                            <p:cTn id="86" dur="250" autoRev="1" fill="hold"/>
                                            <p:tgtEl>
                                              <p:spTgt spid="22"/>
                                            </p:tgtEl>
                                          </p:cBhvr>
                                          <p:by x="105000" y="105000"/>
                                        </p:animScale>
                                      </p:childTnLst>
                                    </p:cTn>
                                  </p:par>
                                </p:childTnLst>
                              </p:cTn>
                            </p:par>
                          </p:childTnLst>
                        </p:cTn>
                      </p:par>
                      <p:par>
                        <p:cTn id="87" fill="hold">
                          <p:stCondLst>
                            <p:cond delay="indefinite"/>
                          </p:stCondLst>
                          <p:childTnLst>
                            <p:par>
                              <p:cTn id="88" fill="hold">
                                <p:stCondLst>
                                  <p:cond delay="0"/>
                                </p:stCondLst>
                                <p:childTnLst>
                                  <p:par>
                                    <p:cTn id="89" presetID="2" presetClass="entr" presetSubtype="2" fill="hold" grpId="0" nodeType="clickEffect">
                                      <p:stCondLst>
                                        <p:cond delay="0"/>
                                      </p:stCondLst>
                                      <p:iterate type="lt">
                                        <p:tmPct val="10000"/>
                                      </p:iterate>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1+#ppt_w/2"/>
                                              </p:val>
                                            </p:tav>
                                            <p:tav tm="100000">
                                              <p:val>
                                                <p:strVal val="#ppt_x"/>
                                              </p:val>
                                            </p:tav>
                                          </p:tavLst>
                                        </p:anim>
                                        <p:anim calcmode="lin" valueType="num">
                                          <p:cBhvr additive="base">
                                            <p:cTn id="92" dur="500" fill="hold"/>
                                            <p:tgtEl>
                                              <p:spTgt spid="23"/>
                                            </p:tgtEl>
                                            <p:attrNameLst>
                                              <p:attrName>ppt_y</p:attrName>
                                            </p:attrNameLst>
                                          </p:cBhvr>
                                          <p:tavLst>
                                            <p:tav tm="0">
                                              <p:val>
                                                <p:strVal val="#ppt_y"/>
                                              </p:val>
                                            </p:tav>
                                            <p:tav tm="100000">
                                              <p:val>
                                                <p:strVal val="#ppt_y"/>
                                              </p:val>
                                            </p:tav>
                                          </p:tavLst>
                                        </p:anim>
                                      </p:childTnLst>
                                    </p:cTn>
                                  </p:par>
                                  <p:par>
                                    <p:cTn id="93" presetID="26" presetClass="emph" presetSubtype="0" fill="hold" grpId="1" nodeType="withEffect">
                                      <p:stCondLst>
                                        <p:cond delay="2100"/>
                                      </p:stCondLst>
                                      <p:iterate type="lt">
                                        <p:tmPct val="10000"/>
                                      </p:iterate>
                                      <p:childTnLst>
                                        <p:animEffect transition="out" filter="fade">
                                          <p:cBhvr>
                                            <p:cTn id="94" dur="500" tmFilter="0, 0; .2, .5; .8, .5; 1, 0"/>
                                            <p:tgtEl>
                                              <p:spTgt spid="23"/>
                                            </p:tgtEl>
                                          </p:cBhvr>
                                        </p:animEffect>
                                        <p:animScale>
                                          <p:cBhvr>
                                            <p:cTn id="95" dur="250" autoRev="1" fill="hold"/>
                                            <p:tgtEl>
                                              <p:spTgt spid="23"/>
                                            </p:tgtEl>
                                          </p:cBhvr>
                                          <p:by x="105000" y="105000"/>
                                        </p:animScale>
                                      </p:childTnLst>
                                    </p:cTn>
                                  </p:par>
                                </p:childTnLst>
                              </p:cTn>
                            </p:par>
                          </p:childTnLst>
                        </p:cTn>
                      </p:par>
                      <p:par>
                        <p:cTn id="96" fill="hold">
                          <p:stCondLst>
                            <p:cond delay="indefinite"/>
                          </p:stCondLst>
                          <p:childTnLst>
                            <p:par>
                              <p:cTn id="97" fill="hold">
                                <p:stCondLst>
                                  <p:cond delay="0"/>
                                </p:stCondLst>
                                <p:childTnLst>
                                  <p:par>
                                    <p:cTn id="98" presetID="63" presetClass="path" presetSubtype="0" accel="50000" decel="50000" fill="hold" nodeType="clickEffect">
                                      <p:stCondLst>
                                        <p:cond delay="0"/>
                                      </p:stCondLst>
                                      <p:childTnLst>
                                        <p:animMotion origin="layout" path="M 2.5E-6 -4.44444E-6 L 0.33594 -0.01458 " pathEditMode="relative" rAng="0" ptsTypes="AA">
                                          <p:cBhvr>
                                            <p:cTn id="99" dur="2000" fill="hold"/>
                                            <p:tgtEl>
                                              <p:spTgt spid="3"/>
                                            </p:tgtEl>
                                            <p:attrNameLst>
                                              <p:attrName>ppt_x</p:attrName>
                                              <p:attrName>ppt_y</p:attrName>
                                            </p:attrNameLst>
                                          </p:cBhvr>
                                          <p:rCtr x="16797" y="-741"/>
                                        </p:animMotion>
                                      </p:childTnLst>
                                    </p:cTn>
                                  </p:par>
                                  <p:par>
                                    <p:cTn id="100" presetID="1" presetClass="exit" presetSubtype="0" fill="hold" nodeType="withEffect">
                                      <p:stCondLst>
                                        <p:cond delay="0"/>
                                      </p:stCondLst>
                                      <p:childTnLst>
                                        <p:set>
                                          <p:cBhvr>
                                            <p:cTn id="101" dur="1" fill="hold">
                                              <p:stCondLst>
                                                <p:cond delay="0"/>
                                              </p:stCondLst>
                                            </p:cTn>
                                            <p:tgtEl>
                                              <p:spTgt spid="72"/>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
                                            </p:tgtEl>
                                            <p:attrNameLst>
                                              <p:attrName>style.visibility</p:attrName>
                                            </p:attrNameLst>
                                          </p:cBhvr>
                                          <p:to>
                                            <p:strVal val="visible"/>
                                          </p:to>
                                        </p:set>
                                        <p:animEffect transition="in" filter="fade">
                                          <p:cBhvr>
                                            <p:cTn id="106" dur="500"/>
                                            <p:tgtEl>
                                              <p:spTgt spid="4"/>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2294"/>
                                            </p:tgtEl>
                                            <p:attrNameLst>
                                              <p:attrName>style.visibility</p:attrName>
                                            </p:attrNameLst>
                                          </p:cBhvr>
                                          <p:to>
                                            <p:strVal val="visible"/>
                                          </p:to>
                                        </p:set>
                                        <p:animEffect transition="in" filter="fade">
                                          <p:cBhvr>
                                            <p:cTn id="111" dur="500"/>
                                            <p:tgtEl>
                                              <p:spTgt spid="12294"/>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8" grpId="1"/>
          <p:bldP spid="80" grpId="0" animBg="1"/>
          <p:bldP spid="80" grpId="1" animBg="1"/>
          <p:bldP spid="81" grpId="0" animBg="1"/>
          <p:bldP spid="82" grpId="0" animBg="1"/>
          <p:bldP spid="82" grpId="1" animBg="1"/>
          <p:bldP spid="83" grpId="0" animBg="1"/>
          <p:bldP spid="83" grpId="1" animBg="1"/>
          <p:bldP spid="20" grpId="0"/>
          <p:bldP spid="20" grpId="1"/>
          <p:bldP spid="21" grpId="0"/>
          <p:bldP spid="21" grpId="1"/>
          <p:bldP spid="22" grpId="0"/>
          <p:bldP spid="22" grpId="1"/>
          <p:bldP spid="23" grpId="0"/>
          <p:bldP spid="23" grpId="1"/>
          <p:bldP spid="4" grpId="0" animBg="1"/>
          <p:bldP spid="5" grpId="0"/>
          <p:bldP spid="3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D43B8E4-9213-4004-9EB6-56E270D858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590" y="-268608"/>
            <a:ext cx="9148887" cy="6858000"/>
          </a:xfrm>
          <a:prstGeom prst="rect">
            <a:avLst/>
          </a:prstGeom>
        </p:spPr>
      </p:pic>
      <p:pic>
        <p:nvPicPr>
          <p:cNvPr id="10" name="PA_图片 4">
            <a:extLst>
              <a:ext uri="{FF2B5EF4-FFF2-40B4-BE49-F238E27FC236}">
                <a16:creationId xmlns:a16="http://schemas.microsoft.com/office/drawing/2014/main" id="{4ED50F1A-29AA-447B-85F8-A57C54C376D4}"/>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7891624" y="4491503"/>
            <a:ext cx="3999197" cy="2366497"/>
          </a:xfrm>
          <a:prstGeom prst="rect">
            <a:avLst/>
          </a:prstGeom>
        </p:spPr>
      </p:pic>
      <p:sp>
        <p:nvSpPr>
          <p:cNvPr id="12" name="文本框 11">
            <a:extLst>
              <a:ext uri="{FF2B5EF4-FFF2-40B4-BE49-F238E27FC236}">
                <a16:creationId xmlns:a16="http://schemas.microsoft.com/office/drawing/2014/main" id="{AB9E0747-49F5-4E1C-8E81-4933B355319C}"/>
              </a:ext>
            </a:extLst>
          </p:cNvPr>
          <p:cNvSpPr txBox="1"/>
          <p:nvPr/>
        </p:nvSpPr>
        <p:spPr>
          <a:xfrm>
            <a:off x="1890936" y="3171635"/>
            <a:ext cx="7492907" cy="1569660"/>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Theo bài thơ, cửa sông là </a:t>
            </a:r>
          </a:p>
          <a:p>
            <a:r>
              <a:rPr lang="vi-VN" altLang="zh-CN" sz="4800" spc="0" dirty="0">
                <a:solidFill>
                  <a:schemeClr val="accent2"/>
                </a:solidFill>
                <a:latin typeface="Pattaya" panose="00000500000000000000" pitchFamily="2" charset="-34"/>
                <a:ea typeface="+mn-ea"/>
                <a:cs typeface="Pattaya" panose="00000500000000000000" pitchFamily="2" charset="-34"/>
                <a:sym typeface="+mn-lt"/>
              </a:rPr>
              <a:t>địa điểm đặc biệt như thế nào?</a:t>
            </a:r>
            <a:endParaRPr lang="zh-CN" altLang="en-US" sz="4800" spc="0" dirty="0">
              <a:solidFill>
                <a:schemeClr val="accent2"/>
              </a:solidFill>
              <a:latin typeface="Pattaya" panose="00000500000000000000" pitchFamily="2" charset="-34"/>
              <a:ea typeface="+mn-ea"/>
              <a:cs typeface="Pattaya" panose="00000500000000000000" pitchFamily="2" charset="-34"/>
              <a:sym typeface="+mn-lt"/>
            </a:endParaRPr>
          </a:p>
        </p:txBody>
      </p:sp>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195138" y="1588771"/>
            <a:ext cx="1727788" cy="1727788"/>
          </a:xfrm>
          <a:prstGeom prst="rect">
            <a:avLst/>
          </a:prstGeom>
        </p:spPr>
      </p:pic>
      <p:pic>
        <p:nvPicPr>
          <p:cNvPr id="18" name="图片 17">
            <a:extLst>
              <a:ext uri="{FF2B5EF4-FFF2-40B4-BE49-F238E27FC236}">
                <a16:creationId xmlns:a16="http://schemas.microsoft.com/office/drawing/2014/main" id="{6CB3E9DC-D784-4CC8-B413-F01F9A83F0B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20" name="图片 19">
            <a:extLst>
              <a:ext uri="{FF2B5EF4-FFF2-40B4-BE49-F238E27FC236}">
                <a16:creationId xmlns:a16="http://schemas.microsoft.com/office/drawing/2014/main" id="{4F3546B2-3812-4141-8725-60B1719F28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Tree>
    <p:extLst>
      <p:ext uri="{BB962C8B-B14F-4D97-AF65-F5344CB8AC3E}">
        <p14:creationId xmlns:p14="http://schemas.microsoft.com/office/powerpoint/2010/main" val="3043865835"/>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14:presetBounceEnd="83000">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14:bounceEnd="83000">
                                          <p:cBhvr additive="base">
                                            <p:cTn id="29" dur="1250" fill="hold"/>
                                            <p:tgtEl>
                                              <p:spTgt spid="10"/>
                                            </p:tgtEl>
                                            <p:attrNameLst>
                                              <p:attrName>ppt_x</p:attrName>
                                            </p:attrNameLst>
                                          </p:cBhvr>
                                          <p:tavLst>
                                            <p:tav tm="0">
                                              <p:val>
                                                <p:strVal val="1+#ppt_w/2"/>
                                              </p:val>
                                            </p:tav>
                                            <p:tav tm="100000">
                                              <p:val>
                                                <p:strVal val="#ppt_x"/>
                                              </p:val>
                                            </p:tav>
                                          </p:tavLst>
                                        </p:anim>
                                        <p:anim calcmode="lin" valueType="num" p14:bounceEnd="83000">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 calcmode="lin" valueType="num">
                                          <p:cBhvr>
                                            <p:cTn id="15" dur="500" fill="hold"/>
                                            <p:tgtEl>
                                              <p:spTgt spid="20"/>
                                            </p:tgtEl>
                                            <p:attrNameLst>
                                              <p:attrName>style.rotation</p:attrName>
                                            </p:attrNameLst>
                                          </p:cBhvr>
                                          <p:tavLst>
                                            <p:tav tm="0">
                                              <p:val>
                                                <p:fltVal val="360"/>
                                              </p:val>
                                            </p:tav>
                                            <p:tav tm="100000">
                                              <p:val>
                                                <p:fltVal val="0"/>
                                              </p:val>
                                            </p:tav>
                                          </p:tavLst>
                                        </p:anim>
                                        <p:animEffect transition="in" filter="fade">
                                          <p:cBhvr>
                                            <p:cTn id="16" dur="500"/>
                                            <p:tgtEl>
                                              <p:spTgt spid="20"/>
                                            </p:tgtEl>
                                          </p:cBhvr>
                                        </p:animEffect>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1000" fill="hold"/>
                                            <p:tgtEl>
                                              <p:spTgt spid="37"/>
                                            </p:tgtEl>
                                            <p:attrNameLst>
                                              <p:attrName>ppt_x</p:attrName>
                                            </p:attrNameLst>
                                          </p:cBhvr>
                                          <p:tavLst>
                                            <p:tav tm="0">
                                              <p:val>
                                                <p:strVal val="1+#ppt_w/2"/>
                                              </p:val>
                                            </p:tav>
                                            <p:tav tm="100000">
                                              <p:val>
                                                <p:strVal val="#ppt_x"/>
                                              </p:val>
                                            </p:tav>
                                          </p:tavLst>
                                        </p:anim>
                                        <p:anim calcmode="lin" valueType="num">
                                          <p:cBhvr additive="base">
                                            <p:cTn id="21" dur="1000" fill="hold"/>
                                            <p:tgtEl>
                                              <p:spTgt spid="37"/>
                                            </p:tgtEl>
                                            <p:attrNameLst>
                                              <p:attrName>ppt_y</p:attrName>
                                            </p:attrNameLst>
                                          </p:cBhvr>
                                          <p:tavLst>
                                            <p:tav tm="0">
                                              <p:val>
                                                <p:strVal val="#ppt_y"/>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1250" fill="hold"/>
                                            <p:tgtEl>
                                              <p:spTgt spid="10"/>
                                            </p:tgtEl>
                                            <p:attrNameLst>
                                              <p:attrName>ppt_x</p:attrName>
                                            </p:attrNameLst>
                                          </p:cBhvr>
                                          <p:tavLst>
                                            <p:tav tm="0">
                                              <p:val>
                                                <p:strVal val="1+#ppt_w/2"/>
                                              </p:val>
                                            </p:tav>
                                            <p:tav tm="100000">
                                              <p:val>
                                                <p:strVal val="#ppt_x"/>
                                              </p:val>
                                            </p:tav>
                                          </p:tavLst>
                                        </p:anim>
                                        <p:anim calcmode="lin" valueType="num">
                                          <p:cBhvr additive="base">
                                            <p:cTn id="30" dur="1250" fill="hold"/>
                                            <p:tgtEl>
                                              <p:spTgt spid="10"/>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84855"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grpSp>
        <p:nvGrpSpPr>
          <p:cNvPr id="5" name="Group 4">
            <a:extLst>
              <a:ext uri="{FF2B5EF4-FFF2-40B4-BE49-F238E27FC236}">
                <a16:creationId xmlns:a16="http://schemas.microsoft.com/office/drawing/2014/main" id="{2A7EA1D3-95E7-4790-BAD5-1EF8FF9361A4}"/>
              </a:ext>
            </a:extLst>
          </p:cNvPr>
          <p:cNvGrpSpPr/>
          <p:nvPr/>
        </p:nvGrpSpPr>
        <p:grpSpPr>
          <a:xfrm>
            <a:off x="5780505" y="1689984"/>
            <a:ext cx="6365823" cy="1123784"/>
            <a:chOff x="5780505" y="1689984"/>
            <a:chExt cx="6365823" cy="1123784"/>
          </a:xfrm>
        </p:grpSpPr>
        <p:sp>
          <p:nvSpPr>
            <p:cNvPr id="3" name="Rectangle: Diagonal Corners Rounded 2">
              <a:extLst>
                <a:ext uri="{FF2B5EF4-FFF2-40B4-BE49-F238E27FC236}">
                  <a16:creationId xmlns:a16="http://schemas.microsoft.com/office/drawing/2014/main" id="{06110691-70CA-4B24-BA73-11B377C31970}"/>
                </a:ext>
              </a:extLst>
            </p:cNvPr>
            <p:cNvSpPr/>
            <p:nvPr/>
          </p:nvSpPr>
          <p:spPr>
            <a:xfrm>
              <a:off x="5860453" y="190503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 name="Oval 3">
              <a:extLst>
                <a:ext uri="{FF2B5EF4-FFF2-40B4-BE49-F238E27FC236}">
                  <a16:creationId xmlns:a16="http://schemas.microsoft.com/office/drawing/2014/main" id="{B2182556-941C-4E8B-8561-69E03B6B7AA9}"/>
                </a:ext>
              </a:extLst>
            </p:cNvPr>
            <p:cNvSpPr/>
            <p:nvPr/>
          </p:nvSpPr>
          <p:spPr>
            <a:xfrm>
              <a:off x="5780505" y="1689984"/>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A</a:t>
              </a:r>
              <a:endParaRPr lang="en-US" sz="2800" b="1" dirty="0">
                <a:solidFill>
                  <a:schemeClr val="accent4"/>
                </a:solidFill>
              </a:endParaRPr>
            </a:p>
          </p:txBody>
        </p:sp>
      </p:grpSp>
      <p:grpSp>
        <p:nvGrpSpPr>
          <p:cNvPr id="6" name="Group 5">
            <a:extLst>
              <a:ext uri="{FF2B5EF4-FFF2-40B4-BE49-F238E27FC236}">
                <a16:creationId xmlns:a16="http://schemas.microsoft.com/office/drawing/2014/main" id="{C1E85F50-0B75-44DB-9046-BAE28CD6C0CF}"/>
              </a:ext>
            </a:extLst>
          </p:cNvPr>
          <p:cNvGrpSpPr/>
          <p:nvPr/>
        </p:nvGrpSpPr>
        <p:grpSpPr>
          <a:xfrm>
            <a:off x="5780505" y="2925433"/>
            <a:ext cx="6301093" cy="1046565"/>
            <a:chOff x="5780505" y="2925433"/>
            <a:chExt cx="6301093" cy="1046565"/>
          </a:xfrm>
        </p:grpSpPr>
        <p:sp>
          <p:nvSpPr>
            <p:cNvPr id="45" name="Rectangle: Diagonal Corners Rounded 44">
              <a:extLst>
                <a:ext uri="{FF2B5EF4-FFF2-40B4-BE49-F238E27FC236}">
                  <a16:creationId xmlns:a16="http://schemas.microsoft.com/office/drawing/2014/main" id="{059D89C2-9330-478C-AC94-5E8824DA3E4C}"/>
                </a:ext>
              </a:extLst>
            </p:cNvPr>
            <p:cNvSpPr/>
            <p:nvPr/>
          </p:nvSpPr>
          <p:spPr>
            <a:xfrm>
              <a:off x="5795723" y="3063266"/>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F166310A-7A24-4ED6-AF2D-183E39BD028D}"/>
                </a:ext>
              </a:extLst>
            </p:cNvPr>
            <p:cNvSpPr/>
            <p:nvPr/>
          </p:nvSpPr>
          <p:spPr>
            <a:xfrm>
              <a:off x="5780505" y="2925433"/>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B</a:t>
              </a:r>
              <a:endParaRPr lang="en-US" sz="2800" b="1" dirty="0">
                <a:solidFill>
                  <a:schemeClr val="accent4"/>
                </a:solidFill>
              </a:endParaRPr>
            </a:p>
          </p:txBody>
        </p:sp>
      </p:grpSp>
      <p:grpSp>
        <p:nvGrpSpPr>
          <p:cNvPr id="7" name="Group 6">
            <a:extLst>
              <a:ext uri="{FF2B5EF4-FFF2-40B4-BE49-F238E27FC236}">
                <a16:creationId xmlns:a16="http://schemas.microsoft.com/office/drawing/2014/main" id="{FA9D9863-F58F-459E-85DF-1BD825BE8307}"/>
              </a:ext>
            </a:extLst>
          </p:cNvPr>
          <p:cNvGrpSpPr/>
          <p:nvPr/>
        </p:nvGrpSpPr>
        <p:grpSpPr>
          <a:xfrm>
            <a:off x="5774048" y="3991312"/>
            <a:ext cx="6307550" cy="1181308"/>
            <a:chOff x="5774048" y="3991312"/>
            <a:chExt cx="6307550" cy="1181308"/>
          </a:xfrm>
        </p:grpSpPr>
        <p:sp>
          <p:nvSpPr>
            <p:cNvPr id="46" name="Rectangle: Diagonal Corners Rounded 45">
              <a:extLst>
                <a:ext uri="{FF2B5EF4-FFF2-40B4-BE49-F238E27FC236}">
                  <a16:creationId xmlns:a16="http://schemas.microsoft.com/office/drawing/2014/main" id="{55E6BE91-DE23-4427-979C-DF4AAEFEA7F8}"/>
                </a:ext>
              </a:extLst>
            </p:cNvPr>
            <p:cNvSpPr/>
            <p:nvPr/>
          </p:nvSpPr>
          <p:spPr>
            <a:xfrm>
              <a:off x="5795723" y="4263888"/>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a:t>
              </a:r>
              <a:r>
                <a:rPr lang="vi-VN" sz="2400" b="1">
                  <a:latin typeface="Calibri" panose="020F0502020204030204" pitchFamily="34" charset="0"/>
                  <a:cs typeface="Calibri" panose="020F0502020204030204" pitchFamily="34" charset="0"/>
                </a:rPr>
                <a:t>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9" name="Oval 48">
              <a:extLst>
                <a:ext uri="{FF2B5EF4-FFF2-40B4-BE49-F238E27FC236}">
                  <a16:creationId xmlns:a16="http://schemas.microsoft.com/office/drawing/2014/main" id="{2A828436-4C4C-4579-B5D1-2D23CE724A56}"/>
                </a:ext>
              </a:extLst>
            </p:cNvPr>
            <p:cNvSpPr/>
            <p:nvPr/>
          </p:nvSpPr>
          <p:spPr>
            <a:xfrm>
              <a:off x="5774048" y="3991312"/>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C</a:t>
              </a:r>
              <a:endParaRPr lang="en-US" sz="2800" b="1" dirty="0">
                <a:solidFill>
                  <a:schemeClr val="accent4"/>
                </a:solidFill>
              </a:endParaRPr>
            </a:p>
          </p:txBody>
        </p:sp>
      </p:grpSp>
      <p:grpSp>
        <p:nvGrpSpPr>
          <p:cNvPr id="8" name="Group 7">
            <a:extLst>
              <a:ext uri="{FF2B5EF4-FFF2-40B4-BE49-F238E27FC236}">
                <a16:creationId xmlns:a16="http://schemas.microsoft.com/office/drawing/2014/main" id="{84B5F6FC-9B9C-42C4-BEF6-9C42D77189BF}"/>
              </a:ext>
            </a:extLst>
          </p:cNvPr>
          <p:cNvGrpSpPr/>
          <p:nvPr/>
        </p:nvGrpSpPr>
        <p:grpSpPr>
          <a:xfrm>
            <a:off x="5738978" y="5135879"/>
            <a:ext cx="6342619" cy="1419201"/>
            <a:chOff x="5738978" y="5135879"/>
            <a:chExt cx="6342619" cy="1419201"/>
          </a:xfrm>
        </p:grpSpPr>
        <p:sp>
          <p:nvSpPr>
            <p:cNvPr id="47" name="Rectangle: Diagonal Corners Rounded 46">
              <a:extLst>
                <a:ext uri="{FF2B5EF4-FFF2-40B4-BE49-F238E27FC236}">
                  <a16:creationId xmlns:a16="http://schemas.microsoft.com/office/drawing/2014/main" id="{E1BD73DE-34C1-4EF0-8E3D-AFB8FF0D7439}"/>
                </a:ext>
              </a:extLst>
            </p:cNvPr>
            <p:cNvSpPr/>
            <p:nvPr/>
          </p:nvSpPr>
          <p:spPr>
            <a:xfrm>
              <a:off x="5795722" y="5438812"/>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BB4F761C-E6F4-481C-B1B2-D7028832590F}"/>
                </a:ext>
              </a:extLst>
            </p:cNvPr>
            <p:cNvSpPr/>
            <p:nvPr/>
          </p:nvSpPr>
          <p:spPr>
            <a:xfrm>
              <a:off x="5738978" y="5135879"/>
              <a:ext cx="480386" cy="46273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2800" b="1" dirty="0">
                  <a:solidFill>
                    <a:schemeClr val="accent4"/>
                  </a:solidFill>
                </a:rPr>
                <a:t>D</a:t>
              </a:r>
              <a:endParaRPr lang="en-US" sz="2800" b="1" dirty="0">
                <a:solidFill>
                  <a:schemeClr val="accent4"/>
                </a:solidFill>
              </a:endParaRPr>
            </a:p>
          </p:txBody>
        </p:sp>
      </p:grpSp>
      <p:cxnSp>
        <p:nvCxnSpPr>
          <p:cNvPr id="10" name="Straight Connector 9">
            <a:extLst>
              <a:ext uri="{FF2B5EF4-FFF2-40B4-BE49-F238E27FC236}">
                <a16:creationId xmlns:a16="http://schemas.microsoft.com/office/drawing/2014/main" id="{8683F693-A109-4EDF-83BC-1143BF7D6049}"/>
              </a:ext>
            </a:extLst>
          </p:cNvPr>
          <p:cNvCxnSpPr>
            <a:stCxn id="2" idx="3"/>
            <a:endCxn id="46" idx="2"/>
          </p:cNvCxnSpPr>
          <p:nvPr/>
        </p:nvCxnSpPr>
        <p:spPr>
          <a:xfrm>
            <a:off x="4394447" y="1481768"/>
            <a:ext cx="1401276" cy="32364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C7C0085-F72A-4744-9895-CCA1DAFFC89A}"/>
              </a:ext>
            </a:extLst>
          </p:cNvPr>
          <p:cNvCxnSpPr>
            <a:cxnSpLocks/>
            <a:stCxn id="42" idx="3"/>
            <a:endCxn id="47" idx="2"/>
          </p:cNvCxnSpPr>
          <p:nvPr/>
        </p:nvCxnSpPr>
        <p:spPr>
          <a:xfrm>
            <a:off x="4374507" y="3045260"/>
            <a:ext cx="1421215" cy="29516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C34681C-FF9A-44B7-9FCA-A482106D333D}"/>
              </a:ext>
            </a:extLst>
          </p:cNvPr>
          <p:cNvCxnSpPr>
            <a:cxnSpLocks/>
            <a:stCxn id="43" idx="3"/>
            <a:endCxn id="3" idx="2"/>
          </p:cNvCxnSpPr>
          <p:nvPr/>
        </p:nvCxnSpPr>
        <p:spPr>
          <a:xfrm flipV="1">
            <a:off x="4423624" y="2359402"/>
            <a:ext cx="1436829" cy="22193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C1BC29-8E25-4822-8AD3-579A61880509}"/>
              </a:ext>
            </a:extLst>
          </p:cNvPr>
          <p:cNvCxnSpPr>
            <a:cxnSpLocks/>
            <a:endCxn id="45" idx="2"/>
          </p:cNvCxnSpPr>
          <p:nvPr/>
        </p:nvCxnSpPr>
        <p:spPr>
          <a:xfrm flipV="1">
            <a:off x="4376670" y="3517632"/>
            <a:ext cx="1419053" cy="26215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514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p:cTn id="13" dur="500" fill="hold"/>
                                        <p:tgtEl>
                                          <p:spTgt spid="82"/>
                                        </p:tgtEl>
                                        <p:attrNameLst>
                                          <p:attrName>ppt_w</p:attrName>
                                        </p:attrNameLst>
                                      </p:cBhvr>
                                      <p:tavLst>
                                        <p:tav tm="0">
                                          <p:val>
                                            <p:fltVal val="0"/>
                                          </p:val>
                                        </p:tav>
                                        <p:tav tm="100000">
                                          <p:val>
                                            <p:strVal val="#ppt_w"/>
                                          </p:val>
                                        </p:tav>
                                      </p:tavLst>
                                    </p:anim>
                                    <p:anim calcmode="lin" valueType="num">
                                      <p:cBhvr>
                                        <p:cTn id="14" dur="500" fill="hold"/>
                                        <p:tgtEl>
                                          <p:spTgt spid="82"/>
                                        </p:tgtEl>
                                        <p:attrNameLst>
                                          <p:attrName>ppt_h</p:attrName>
                                        </p:attrNameLst>
                                      </p:cBhvr>
                                      <p:tavLst>
                                        <p:tav tm="0">
                                          <p:val>
                                            <p:fltVal val="0"/>
                                          </p:val>
                                        </p:tav>
                                        <p:tav tm="100000">
                                          <p:val>
                                            <p:strVal val="#ppt_h"/>
                                          </p:val>
                                        </p:tav>
                                      </p:tavLst>
                                    </p:anim>
                                    <p:anim calcmode="lin" valueType="num">
                                      <p:cBhvr>
                                        <p:cTn id="15" dur="500" fill="hold"/>
                                        <p:tgtEl>
                                          <p:spTgt spid="82"/>
                                        </p:tgtEl>
                                        <p:attrNameLst>
                                          <p:attrName>style.rotation</p:attrName>
                                        </p:attrNameLst>
                                      </p:cBhvr>
                                      <p:tavLst>
                                        <p:tav tm="0">
                                          <p:val>
                                            <p:fltVal val="360"/>
                                          </p:val>
                                        </p:tav>
                                        <p:tav tm="100000">
                                          <p:val>
                                            <p:fltVal val="0"/>
                                          </p:val>
                                        </p:tav>
                                      </p:tavLst>
                                    </p:anim>
                                    <p:animEffect transition="in" filter="fade">
                                      <p:cBhvr>
                                        <p:cTn id="16" dur="500"/>
                                        <p:tgtEl>
                                          <p:spTgt spid="82"/>
                                        </p:tgtEl>
                                      </p:cBhvr>
                                    </p:animEffect>
                                  </p:childTnLst>
                                </p:cTn>
                              </p:par>
                            </p:childTnLst>
                          </p:cTn>
                        </p:par>
                        <p:par>
                          <p:cTn id="17" fill="hold">
                            <p:stCondLst>
                              <p:cond delay="1500"/>
                            </p:stCondLst>
                            <p:childTnLst>
                              <p:par>
                                <p:cTn id="18" presetID="49" presetClass="entr" presetSubtype="0" decel="100000" fill="hold" grpId="0" nodeType="afterEffect">
                                  <p:stCondLst>
                                    <p:cond delay="0"/>
                                  </p:stCondLst>
                                  <p:childTnLst>
                                    <p:set>
                                      <p:cBhvr>
                                        <p:cTn id="19" dur="1" fill="hold">
                                          <p:stCondLst>
                                            <p:cond delay="0"/>
                                          </p:stCondLst>
                                        </p:cTn>
                                        <p:tgtEl>
                                          <p:spTgt spid="83"/>
                                        </p:tgtEl>
                                        <p:attrNameLst>
                                          <p:attrName>style.visibility</p:attrName>
                                        </p:attrNameLst>
                                      </p:cBhvr>
                                      <p:to>
                                        <p:strVal val="visible"/>
                                      </p:to>
                                    </p:set>
                                    <p:anim calcmode="lin" valueType="num">
                                      <p:cBhvr>
                                        <p:cTn id="20" dur="500" fill="hold"/>
                                        <p:tgtEl>
                                          <p:spTgt spid="83"/>
                                        </p:tgtEl>
                                        <p:attrNameLst>
                                          <p:attrName>ppt_w</p:attrName>
                                        </p:attrNameLst>
                                      </p:cBhvr>
                                      <p:tavLst>
                                        <p:tav tm="0">
                                          <p:val>
                                            <p:fltVal val="0"/>
                                          </p:val>
                                        </p:tav>
                                        <p:tav tm="100000">
                                          <p:val>
                                            <p:strVal val="#ppt_w"/>
                                          </p:val>
                                        </p:tav>
                                      </p:tavLst>
                                    </p:anim>
                                    <p:anim calcmode="lin" valueType="num">
                                      <p:cBhvr>
                                        <p:cTn id="21" dur="500" fill="hold"/>
                                        <p:tgtEl>
                                          <p:spTgt spid="83"/>
                                        </p:tgtEl>
                                        <p:attrNameLst>
                                          <p:attrName>ppt_h</p:attrName>
                                        </p:attrNameLst>
                                      </p:cBhvr>
                                      <p:tavLst>
                                        <p:tav tm="0">
                                          <p:val>
                                            <p:fltVal val="0"/>
                                          </p:val>
                                        </p:tav>
                                        <p:tav tm="100000">
                                          <p:val>
                                            <p:strVal val="#ppt_h"/>
                                          </p:val>
                                        </p:tav>
                                      </p:tavLst>
                                    </p:anim>
                                    <p:anim calcmode="lin" valueType="num">
                                      <p:cBhvr>
                                        <p:cTn id="22" dur="500" fill="hold"/>
                                        <p:tgtEl>
                                          <p:spTgt spid="83"/>
                                        </p:tgtEl>
                                        <p:attrNameLst>
                                          <p:attrName>style.rotation</p:attrName>
                                        </p:attrNameLst>
                                      </p:cBhvr>
                                      <p:tavLst>
                                        <p:tav tm="0">
                                          <p:val>
                                            <p:fltVal val="360"/>
                                          </p:val>
                                        </p:tav>
                                        <p:tav tm="100000">
                                          <p:val>
                                            <p:fltVal val="0"/>
                                          </p:val>
                                        </p:tav>
                                      </p:tavLst>
                                    </p:anim>
                                    <p:animEffect transition="in" filter="fade">
                                      <p:cBhvr>
                                        <p:cTn id="23" dur="500"/>
                                        <p:tgtEl>
                                          <p:spTgt spid="83"/>
                                        </p:tgtEl>
                                      </p:cBhvr>
                                    </p:animEffect>
                                  </p:childTnLst>
                                </p:cTn>
                              </p:par>
                            </p:childTnLst>
                          </p:cTn>
                        </p:par>
                        <p:par>
                          <p:cTn id="24" fill="hold">
                            <p:stCondLst>
                              <p:cond delay="2000"/>
                            </p:stCondLst>
                            <p:childTnLst>
                              <p:par>
                                <p:cTn id="25" presetID="49" presetClass="entr" presetSubtype="0" decel="100000" fill="hold" grpId="0" nodeType="after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p:cTn id="27" dur="500" fill="hold"/>
                                        <p:tgtEl>
                                          <p:spTgt spid="84"/>
                                        </p:tgtEl>
                                        <p:attrNameLst>
                                          <p:attrName>ppt_w</p:attrName>
                                        </p:attrNameLst>
                                      </p:cBhvr>
                                      <p:tavLst>
                                        <p:tav tm="0">
                                          <p:val>
                                            <p:fltVal val="0"/>
                                          </p:val>
                                        </p:tav>
                                        <p:tav tm="100000">
                                          <p:val>
                                            <p:strVal val="#ppt_w"/>
                                          </p:val>
                                        </p:tav>
                                      </p:tavLst>
                                    </p:anim>
                                    <p:anim calcmode="lin" valueType="num">
                                      <p:cBhvr>
                                        <p:cTn id="28" dur="500" fill="hold"/>
                                        <p:tgtEl>
                                          <p:spTgt spid="84"/>
                                        </p:tgtEl>
                                        <p:attrNameLst>
                                          <p:attrName>ppt_h</p:attrName>
                                        </p:attrNameLst>
                                      </p:cBhvr>
                                      <p:tavLst>
                                        <p:tav tm="0">
                                          <p:val>
                                            <p:fltVal val="0"/>
                                          </p:val>
                                        </p:tav>
                                        <p:tav tm="100000">
                                          <p:val>
                                            <p:strVal val="#ppt_h"/>
                                          </p:val>
                                        </p:tav>
                                      </p:tavLst>
                                    </p:anim>
                                    <p:anim calcmode="lin" valueType="num">
                                      <p:cBhvr>
                                        <p:cTn id="29" dur="500" fill="hold"/>
                                        <p:tgtEl>
                                          <p:spTgt spid="84"/>
                                        </p:tgtEl>
                                        <p:attrNameLst>
                                          <p:attrName>style.rotation</p:attrName>
                                        </p:attrNameLst>
                                      </p:cBhvr>
                                      <p:tavLst>
                                        <p:tav tm="0">
                                          <p:val>
                                            <p:fltVal val="360"/>
                                          </p:val>
                                        </p:tav>
                                        <p:tav tm="100000">
                                          <p:val>
                                            <p:fltVal val="0"/>
                                          </p:val>
                                        </p:tav>
                                      </p:tavLst>
                                    </p:anim>
                                    <p:animEffect transition="in" filter="fade">
                                      <p:cBhvr>
                                        <p:cTn id="30" dur="500"/>
                                        <p:tgtEl>
                                          <p:spTgt spid="84"/>
                                        </p:tgtEl>
                                      </p:cBhvr>
                                    </p:animEffect>
                                  </p:childTnLst>
                                </p:cTn>
                              </p:par>
                            </p:childTnLst>
                          </p:cTn>
                        </p:par>
                        <p:par>
                          <p:cTn id="31" fill="hold">
                            <p:stCondLst>
                              <p:cond delay="2500"/>
                            </p:stCondLst>
                            <p:childTnLst>
                              <p:par>
                                <p:cTn id="32" presetID="49" presetClass="entr" presetSubtype="0" decel="100000"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 calcmode="lin" valueType="num">
                                      <p:cBhvr>
                                        <p:cTn id="36" dur="500" fill="hold"/>
                                        <p:tgtEl>
                                          <p:spTgt spid="34"/>
                                        </p:tgtEl>
                                        <p:attrNameLst>
                                          <p:attrName>style.rotation</p:attrName>
                                        </p:attrNameLst>
                                      </p:cBhvr>
                                      <p:tavLst>
                                        <p:tav tm="0">
                                          <p:val>
                                            <p:fltVal val="360"/>
                                          </p:val>
                                        </p:tav>
                                        <p:tav tm="100000">
                                          <p:val>
                                            <p:fltVal val="0"/>
                                          </p:val>
                                        </p:tav>
                                      </p:tavLst>
                                    </p:anim>
                                    <p:animEffect transition="in" filter="fade">
                                      <p:cBhvr>
                                        <p:cTn id="37" dur="500"/>
                                        <p:tgtEl>
                                          <p:spTgt spid="34"/>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3000"/>
                            </p:stCondLst>
                            <p:childTnLst>
                              <p:par>
                                <p:cTn id="47" presetID="2" presetClass="entr" presetSubtype="2" fill="hold" grpId="0" nodeType="afterEffect">
                                  <p:stCondLst>
                                    <p:cond delay="0"/>
                                  </p:stCondLst>
                                  <p:iterate type="lt">
                                    <p:tmPct val="10000"/>
                                  </p:iterate>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1+#ppt_w/2"/>
                                          </p:val>
                                        </p:tav>
                                        <p:tav tm="100000">
                                          <p:val>
                                            <p:strVal val="#ppt_x"/>
                                          </p:val>
                                        </p:tav>
                                      </p:tavLst>
                                    </p:anim>
                                    <p:anim calcmode="lin" valueType="num">
                                      <p:cBhvr additive="base">
                                        <p:cTn id="50" dur="500" fill="hold"/>
                                        <p:tgtEl>
                                          <p:spTgt spid="85"/>
                                        </p:tgtEl>
                                        <p:attrNameLst>
                                          <p:attrName>ppt_y</p:attrName>
                                        </p:attrNameLst>
                                      </p:cBhvr>
                                      <p:tavLst>
                                        <p:tav tm="0">
                                          <p:val>
                                            <p:strVal val="#ppt_y"/>
                                          </p:val>
                                        </p:tav>
                                        <p:tav tm="100000">
                                          <p:val>
                                            <p:strVal val="#ppt_y"/>
                                          </p:val>
                                        </p:tav>
                                      </p:tavLst>
                                    </p:anim>
                                  </p:childTnLst>
                                </p:cTn>
                              </p:par>
                            </p:childTnLst>
                          </p:cTn>
                        </p:par>
                        <p:par>
                          <p:cTn id="51" fill="hold">
                            <p:stCondLst>
                              <p:cond delay="7400"/>
                            </p:stCondLst>
                            <p:childTnLst>
                              <p:par>
                                <p:cTn id="52" presetID="2" presetClass="entr" presetSubtype="2" fill="hold" grpId="0" nodeType="afterEffect">
                                  <p:stCondLst>
                                    <p:cond delay="0"/>
                                  </p:stCondLst>
                                  <p:iterate type="lt">
                                    <p:tmPct val="10000"/>
                                  </p:iterate>
                                  <p:childTnLst>
                                    <p:set>
                                      <p:cBhvr>
                                        <p:cTn id="53" dur="1" fill="hold">
                                          <p:stCondLst>
                                            <p:cond delay="0"/>
                                          </p:stCondLst>
                                        </p:cTn>
                                        <p:tgtEl>
                                          <p:spTgt spid="87"/>
                                        </p:tgtEl>
                                        <p:attrNameLst>
                                          <p:attrName>style.visibility</p:attrName>
                                        </p:attrNameLst>
                                      </p:cBhvr>
                                      <p:to>
                                        <p:strVal val="visible"/>
                                      </p:to>
                                    </p:set>
                                    <p:anim calcmode="lin" valueType="num">
                                      <p:cBhvr additive="base">
                                        <p:cTn id="54" dur="500" fill="hold"/>
                                        <p:tgtEl>
                                          <p:spTgt spid="87"/>
                                        </p:tgtEl>
                                        <p:attrNameLst>
                                          <p:attrName>ppt_x</p:attrName>
                                        </p:attrNameLst>
                                      </p:cBhvr>
                                      <p:tavLst>
                                        <p:tav tm="0">
                                          <p:val>
                                            <p:strVal val="1+#ppt_w/2"/>
                                          </p:val>
                                        </p:tav>
                                        <p:tav tm="100000">
                                          <p:val>
                                            <p:strVal val="#ppt_x"/>
                                          </p:val>
                                        </p:tav>
                                      </p:tavLst>
                                    </p:anim>
                                    <p:anim calcmode="lin" valueType="num">
                                      <p:cBhvr additive="base">
                                        <p:cTn id="55" dur="500" fill="hold"/>
                                        <p:tgtEl>
                                          <p:spTgt spid="87"/>
                                        </p:tgtEl>
                                        <p:attrNameLst>
                                          <p:attrName>ppt_y</p:attrName>
                                        </p:attrNameLst>
                                      </p:cBhvr>
                                      <p:tavLst>
                                        <p:tav tm="0">
                                          <p:val>
                                            <p:strVal val="#ppt_y"/>
                                          </p:val>
                                        </p:tav>
                                        <p:tav tm="100000">
                                          <p:val>
                                            <p:strVal val="#ppt_y"/>
                                          </p:val>
                                        </p:tav>
                                      </p:tavLst>
                                    </p:anim>
                                  </p:childTnLst>
                                </p:cTn>
                              </p:par>
                            </p:childTnLst>
                          </p:cTn>
                        </p:par>
                        <p:par>
                          <p:cTn id="56" fill="hold">
                            <p:stCondLst>
                              <p:cond delay="12000"/>
                            </p:stCondLst>
                            <p:childTnLst>
                              <p:par>
                                <p:cTn id="57" presetID="2" presetClass="entr" presetSubtype="2" fill="hold" grpId="0" nodeType="afterEffect">
                                  <p:stCondLst>
                                    <p:cond delay="0"/>
                                  </p:stCondLst>
                                  <p:iterate type="lt">
                                    <p:tmPct val="10000"/>
                                  </p:iterate>
                                  <p:childTnLst>
                                    <p:set>
                                      <p:cBhvr>
                                        <p:cTn id="58" dur="1" fill="hold">
                                          <p:stCondLst>
                                            <p:cond delay="0"/>
                                          </p:stCondLst>
                                        </p:cTn>
                                        <p:tgtEl>
                                          <p:spTgt spid="89"/>
                                        </p:tgtEl>
                                        <p:attrNameLst>
                                          <p:attrName>style.visibility</p:attrName>
                                        </p:attrNameLst>
                                      </p:cBhvr>
                                      <p:to>
                                        <p:strVal val="visible"/>
                                      </p:to>
                                    </p:set>
                                    <p:anim calcmode="lin" valueType="num">
                                      <p:cBhvr additive="base">
                                        <p:cTn id="59" dur="500" fill="hold"/>
                                        <p:tgtEl>
                                          <p:spTgt spid="89"/>
                                        </p:tgtEl>
                                        <p:attrNameLst>
                                          <p:attrName>ppt_x</p:attrName>
                                        </p:attrNameLst>
                                      </p:cBhvr>
                                      <p:tavLst>
                                        <p:tav tm="0">
                                          <p:val>
                                            <p:strVal val="1+#ppt_w/2"/>
                                          </p:val>
                                        </p:tav>
                                        <p:tav tm="100000">
                                          <p:val>
                                            <p:strVal val="#ppt_x"/>
                                          </p:val>
                                        </p:tav>
                                      </p:tavLst>
                                    </p:anim>
                                    <p:anim calcmode="lin" valueType="num">
                                      <p:cBhvr additive="base">
                                        <p:cTn id="60" dur="500" fill="hold"/>
                                        <p:tgtEl>
                                          <p:spTgt spid="89"/>
                                        </p:tgtEl>
                                        <p:attrNameLst>
                                          <p:attrName>ppt_y</p:attrName>
                                        </p:attrNameLst>
                                      </p:cBhvr>
                                      <p:tavLst>
                                        <p:tav tm="0">
                                          <p:val>
                                            <p:strVal val="#ppt_y"/>
                                          </p:val>
                                        </p:tav>
                                        <p:tav tm="100000">
                                          <p:val>
                                            <p:strVal val="#ppt_y"/>
                                          </p:val>
                                        </p:tav>
                                      </p:tavLst>
                                    </p:anim>
                                  </p:childTnLst>
                                </p:cTn>
                              </p:par>
                            </p:childTnLst>
                          </p:cTn>
                        </p:par>
                        <p:par>
                          <p:cTn id="61" fill="hold">
                            <p:stCondLst>
                              <p:cond delay="16550"/>
                            </p:stCondLst>
                            <p:childTnLst>
                              <p:par>
                                <p:cTn id="62" presetID="2" presetClass="entr" presetSubtype="2" fill="hold" grpId="0" nodeType="afterEffect">
                                  <p:stCondLst>
                                    <p:cond delay="0"/>
                                  </p:stCondLst>
                                  <p:iterate type="lt">
                                    <p:tmPct val="10000"/>
                                  </p:iterate>
                                  <p:childTnLst>
                                    <p:set>
                                      <p:cBhvr>
                                        <p:cTn id="63" dur="1" fill="hold">
                                          <p:stCondLst>
                                            <p:cond delay="0"/>
                                          </p:stCondLst>
                                        </p:cTn>
                                        <p:tgtEl>
                                          <p:spTgt spid="35"/>
                                        </p:tgtEl>
                                        <p:attrNameLst>
                                          <p:attrName>style.visibility</p:attrName>
                                        </p:attrNameLst>
                                      </p:cBhvr>
                                      <p:to>
                                        <p:strVal val="visible"/>
                                      </p:to>
                                    </p:set>
                                    <p:anim calcmode="lin" valueType="num">
                                      <p:cBhvr additive="base">
                                        <p:cTn id="64" dur="500" fill="hold"/>
                                        <p:tgtEl>
                                          <p:spTgt spid="35"/>
                                        </p:tgtEl>
                                        <p:attrNameLst>
                                          <p:attrName>ppt_x</p:attrName>
                                        </p:attrNameLst>
                                      </p:cBhvr>
                                      <p:tavLst>
                                        <p:tav tm="0">
                                          <p:val>
                                            <p:strVal val="1+#ppt_w/2"/>
                                          </p:val>
                                        </p:tav>
                                        <p:tav tm="100000">
                                          <p:val>
                                            <p:strVal val="#ppt_x"/>
                                          </p:val>
                                        </p:tav>
                                      </p:tavLst>
                                    </p:anim>
                                    <p:anim calcmode="lin" valueType="num">
                                      <p:cBhvr additive="base">
                                        <p:cTn id="65"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par>
                                <p:cTn id="71" presetID="10" presetClass="entr" presetSubtype="0" fill="hold" nodeType="with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fade">
                                      <p:cBhvr>
                                        <p:cTn id="73" dur="500"/>
                                        <p:tgtEl>
                                          <p:spTgt spid="6"/>
                                        </p:tgtEl>
                                      </p:cBhvr>
                                    </p:animEffect>
                                  </p:childTnLst>
                                </p:cTn>
                              </p:par>
                              <p:par>
                                <p:cTn id="74" presetID="10" presetClass="entr" presetSubtype="0" fill="hold" nodeType="with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500"/>
                                        <p:tgtEl>
                                          <p:spTgt spid="7"/>
                                        </p:tgtEl>
                                      </p:cBhvr>
                                    </p:animEffect>
                                  </p:childTnLst>
                                </p:cTn>
                              </p:par>
                              <p:par>
                                <p:cTn id="77" presetID="10" presetClass="entr" presetSubtype="0" fill="hold" nodeType="withEffect">
                                  <p:stCondLst>
                                    <p:cond delay="0"/>
                                  </p:stCondLst>
                                  <p:childTnLst>
                                    <p:set>
                                      <p:cBhvr>
                                        <p:cTn id="78" dur="1" fill="hold">
                                          <p:stCondLst>
                                            <p:cond delay="0"/>
                                          </p:stCondLst>
                                        </p:cTn>
                                        <p:tgtEl>
                                          <p:spTgt spid="8"/>
                                        </p:tgtEl>
                                        <p:attrNameLst>
                                          <p:attrName>style.visibility</p:attrName>
                                        </p:attrNameLst>
                                      </p:cBhvr>
                                      <p:to>
                                        <p:strVal val="visible"/>
                                      </p:to>
                                    </p:set>
                                    <p:animEffect transition="in" filter="fade">
                                      <p:cBhvr>
                                        <p:cTn id="79" dur="500"/>
                                        <p:tgtEl>
                                          <p:spTgt spid="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wipe(up)">
                                      <p:cBhvr>
                                        <p:cTn id="84" dur="500"/>
                                        <p:tgtEl>
                                          <p:spTgt spid="10"/>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51"/>
                                        </p:tgtEl>
                                        <p:attrNameLst>
                                          <p:attrName>style.visibility</p:attrName>
                                        </p:attrNameLst>
                                      </p:cBhvr>
                                      <p:to>
                                        <p:strVal val="visible"/>
                                      </p:to>
                                    </p:set>
                                    <p:animEffect transition="in" filter="wipe(up)">
                                      <p:cBhvr>
                                        <p:cTn id="89" dur="500"/>
                                        <p:tgtEl>
                                          <p:spTgt spid="5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down)">
                                      <p:cBhvr>
                                        <p:cTn id="94" dur="500"/>
                                        <p:tgtEl>
                                          <p:spTgt spid="52"/>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54"/>
                                        </p:tgtEl>
                                        <p:attrNameLst>
                                          <p:attrName>style.visibility</p:attrName>
                                        </p:attrNameLst>
                                      </p:cBhvr>
                                      <p:to>
                                        <p:strVal val="visible"/>
                                      </p:to>
                                    </p:set>
                                    <p:animEffect transition="in" filter="wipe(down)">
                                      <p:cBhvr>
                                        <p:cTn id="9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2" grpId="0" animBg="1"/>
      <p:bldP spid="84" grpId="0" animBg="1"/>
      <p:bldP spid="42" grpId="0" animBg="1"/>
      <p:bldP spid="85" grpId="0"/>
      <p:bldP spid="87" grpId="0"/>
      <p:bldP spid="43" grpId="0" animBg="1"/>
      <p:bldP spid="89" grpId="0"/>
      <p:bldP spid="44" grpId="0" animBg="1"/>
      <p:bldP spid="34" grpId="0" animBg="1"/>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 name="文本框 39">
            <a:extLst>
              <a:ext uri="{FF2B5EF4-FFF2-40B4-BE49-F238E27FC236}">
                <a16:creationId xmlns:a16="http://schemas.microsoft.com/office/drawing/2014/main" id="{6FCE9A7F-A3A9-415A-9D17-102F6CC4509B}"/>
              </a:ext>
            </a:extLst>
          </p:cNvPr>
          <p:cNvSpPr txBox="1"/>
          <p:nvPr/>
        </p:nvSpPr>
        <p:spPr>
          <a:xfrm>
            <a:off x="2064054" y="101125"/>
            <a:ext cx="8642109" cy="584775"/>
          </a:xfrm>
          <a:prstGeom prst="rect">
            <a:avLst/>
          </a:prstGeom>
          <a:noFill/>
        </p:spPr>
        <p:txBody>
          <a:bodyPr vert="horz" wrap="none" rtlCol="0">
            <a:spAutoFit/>
          </a:bodyPr>
          <a:lstStyle/>
          <a:p>
            <a:r>
              <a:rPr lang="vi-VN" altLang="zh-CN" sz="3200" b="1" dirty="0">
                <a:solidFill>
                  <a:schemeClr val="bg1"/>
                </a:solidFill>
                <a:latin typeface="Pattaya" panose="00000500000000000000" pitchFamily="2" charset="-34"/>
                <a:cs typeface="Pattaya" panose="00000500000000000000" pitchFamily="2" charset="-34"/>
                <a:sym typeface="+mn-lt"/>
              </a:rPr>
              <a:t>Tìm ý phù hợp với ý thơ mà tác giả miêu tả trong bài.</a:t>
            </a:r>
            <a:endParaRPr lang="zh-CN" altLang="en-US" sz="3200" b="1" dirty="0">
              <a:solidFill>
                <a:schemeClr val="bg1"/>
              </a:solidFill>
              <a:latin typeface="Pattaya" panose="00000500000000000000" pitchFamily="2" charset="-34"/>
              <a:cs typeface="Pattaya" panose="00000500000000000000" pitchFamily="2" charset="-34"/>
              <a:sym typeface="+mn-lt"/>
            </a:endParaRPr>
          </a:p>
        </p:txBody>
      </p:sp>
      <p:pic>
        <p:nvPicPr>
          <p:cNvPr id="29" name="图片 28">
            <a:extLst>
              <a:ext uri="{FF2B5EF4-FFF2-40B4-BE49-F238E27FC236}">
                <a16:creationId xmlns:a16="http://schemas.microsoft.com/office/drawing/2014/main" id="{45BE7336-9243-413D-BD36-3E84FA570D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1887" y="592455"/>
            <a:ext cx="1609724" cy="1320799"/>
          </a:xfrm>
          <a:prstGeom prst="rect">
            <a:avLst/>
          </a:prstGeom>
        </p:spPr>
      </p:pic>
      <p:sp>
        <p:nvSpPr>
          <p:cNvPr id="82" name="Freeform 30">
            <a:extLst>
              <a:ext uri="{FF2B5EF4-FFF2-40B4-BE49-F238E27FC236}">
                <a16:creationId xmlns:a16="http://schemas.microsoft.com/office/drawing/2014/main" id="{01748A3B-7D3B-47D3-A52D-76B268C7E2C7}"/>
              </a:ext>
            </a:extLst>
          </p:cNvPr>
          <p:cNvSpPr>
            <a:spLocks noEditPoints="1"/>
          </p:cNvSpPr>
          <p:nvPr/>
        </p:nvSpPr>
        <p:spPr bwMode="auto">
          <a:xfrm>
            <a:off x="326988" y="825610"/>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83" name="Freeform 30">
            <a:extLst>
              <a:ext uri="{FF2B5EF4-FFF2-40B4-BE49-F238E27FC236}">
                <a16:creationId xmlns:a16="http://schemas.microsoft.com/office/drawing/2014/main" id="{BA2952BB-6754-400A-9E71-89718AFA2744}"/>
              </a:ext>
            </a:extLst>
          </p:cNvPr>
          <p:cNvSpPr>
            <a:spLocks noEditPoints="1"/>
          </p:cNvSpPr>
          <p:nvPr/>
        </p:nvSpPr>
        <p:spPr bwMode="auto">
          <a:xfrm>
            <a:off x="374101" y="237337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a:solidFill>
                <a:srgbClr val="C00000"/>
              </a:solidFill>
              <a:cs typeface="+mn-ea"/>
              <a:sym typeface="+mn-lt"/>
            </a:endParaRPr>
          </a:p>
        </p:txBody>
      </p:sp>
      <p:sp>
        <p:nvSpPr>
          <p:cNvPr id="2" name="Rectangle: Rounded Corners 1">
            <a:extLst>
              <a:ext uri="{FF2B5EF4-FFF2-40B4-BE49-F238E27FC236}">
                <a16:creationId xmlns:a16="http://schemas.microsoft.com/office/drawing/2014/main" id="{C9444E87-A5D9-41C8-97E3-BA5E25987BFC}"/>
              </a:ext>
            </a:extLst>
          </p:cNvPr>
          <p:cNvSpPr/>
          <p:nvPr/>
        </p:nvSpPr>
        <p:spPr>
          <a:xfrm>
            <a:off x="709592" y="758493"/>
            <a:ext cx="3684855" cy="144655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4" name="Freeform 30">
            <a:extLst>
              <a:ext uri="{FF2B5EF4-FFF2-40B4-BE49-F238E27FC236}">
                <a16:creationId xmlns:a16="http://schemas.microsoft.com/office/drawing/2014/main" id="{2D889284-8EAF-4C61-99B7-3A2E8484B08E}"/>
              </a:ext>
            </a:extLst>
          </p:cNvPr>
          <p:cNvSpPr>
            <a:spLocks noEditPoints="1"/>
          </p:cNvSpPr>
          <p:nvPr/>
        </p:nvSpPr>
        <p:spPr bwMode="auto">
          <a:xfrm>
            <a:off x="438595" y="3813505"/>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42" name="Rectangle: Rounded Corners 41">
            <a:extLst>
              <a:ext uri="{FF2B5EF4-FFF2-40B4-BE49-F238E27FC236}">
                <a16:creationId xmlns:a16="http://schemas.microsoft.com/office/drawing/2014/main" id="{61137FAC-AEE4-42BD-8C91-65DBD0B523CE}"/>
              </a:ext>
            </a:extLst>
          </p:cNvPr>
          <p:cNvSpPr/>
          <p:nvPr/>
        </p:nvSpPr>
        <p:spPr>
          <a:xfrm>
            <a:off x="689652" y="2321985"/>
            <a:ext cx="3684855" cy="144655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5" name="矩形 84">
            <a:extLst>
              <a:ext uri="{FF2B5EF4-FFF2-40B4-BE49-F238E27FC236}">
                <a16:creationId xmlns:a16="http://schemas.microsoft.com/office/drawing/2014/main" id="{262096EA-D8A1-469E-9072-1A523DF9460E}"/>
              </a:ext>
            </a:extLst>
          </p:cNvPr>
          <p:cNvSpPr/>
          <p:nvPr/>
        </p:nvSpPr>
        <p:spPr>
          <a:xfrm>
            <a:off x="709592" y="758493"/>
            <a:ext cx="3684855" cy="1446550"/>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những dòng sông cần mẫn</a:t>
            </a:r>
          </a:p>
          <a:p>
            <a:r>
              <a:rPr lang="vi-VN" sz="2200" dirty="0">
                <a:solidFill>
                  <a:srgbClr val="000000"/>
                </a:solidFill>
                <a:latin typeface="Calibri" panose="020F0502020204030204" pitchFamily="34" charset="0"/>
                <a:cs typeface="Calibri" panose="020F0502020204030204" pitchFamily="34" charset="0"/>
              </a:rPr>
              <a:t>Gửi lại phù sa bãi bồi</a:t>
            </a:r>
          </a:p>
          <a:p>
            <a:r>
              <a:rPr lang="vi-VN" sz="2200" dirty="0">
                <a:solidFill>
                  <a:srgbClr val="000000"/>
                </a:solidFill>
                <a:latin typeface="Calibri" panose="020F0502020204030204" pitchFamily="34" charset="0"/>
                <a:cs typeface="Calibri" panose="020F0502020204030204" pitchFamily="34" charset="0"/>
              </a:rPr>
              <a:t>Để nước ngọt ùa ra biển</a:t>
            </a:r>
          </a:p>
          <a:p>
            <a:r>
              <a:rPr lang="vi-VN" sz="2200" dirty="0">
                <a:solidFill>
                  <a:srgbClr val="000000"/>
                </a:solidFill>
                <a:latin typeface="Calibri" panose="020F0502020204030204" pitchFamily="34" charset="0"/>
                <a:cs typeface="Calibri" panose="020F0502020204030204" pitchFamily="34" charset="0"/>
              </a:rPr>
              <a:t>Sau cuộc hành trình xa xôi.</a:t>
            </a:r>
          </a:p>
        </p:txBody>
      </p:sp>
      <p:sp>
        <p:nvSpPr>
          <p:cNvPr id="87" name="矩形 86">
            <a:extLst>
              <a:ext uri="{FF2B5EF4-FFF2-40B4-BE49-F238E27FC236}">
                <a16:creationId xmlns:a16="http://schemas.microsoft.com/office/drawing/2014/main" id="{46D63B83-6035-4085-8C06-08963AA3825C}"/>
              </a:ext>
            </a:extLst>
          </p:cNvPr>
          <p:cNvSpPr/>
          <p:nvPr/>
        </p:nvSpPr>
        <p:spPr>
          <a:xfrm>
            <a:off x="689652" y="2327676"/>
            <a:ext cx="3642344"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biển tìm về với đất</a:t>
            </a:r>
          </a:p>
          <a:p>
            <a:r>
              <a:rPr lang="vi-VN" sz="2200" dirty="0">
                <a:solidFill>
                  <a:srgbClr val="000000"/>
                </a:solidFill>
                <a:latin typeface="Calibri" panose="020F0502020204030204" pitchFamily="34" charset="0"/>
                <a:cs typeface="Calibri" panose="020F0502020204030204" pitchFamily="34" charset="0"/>
              </a:rPr>
              <a:t>Bằng con sóng nhớ bạc đầu</a:t>
            </a:r>
          </a:p>
          <a:p>
            <a:r>
              <a:rPr lang="vi-VN" sz="2200" dirty="0">
                <a:solidFill>
                  <a:srgbClr val="000000"/>
                </a:solidFill>
                <a:latin typeface="Calibri" panose="020F0502020204030204" pitchFamily="34" charset="0"/>
                <a:cs typeface="Calibri" panose="020F0502020204030204" pitchFamily="34" charset="0"/>
              </a:rPr>
              <a:t>Chất muối hòa trong vị ngọt</a:t>
            </a:r>
          </a:p>
          <a:p>
            <a:r>
              <a:rPr lang="vi-VN" sz="2200" dirty="0">
                <a:solidFill>
                  <a:srgbClr val="000000"/>
                </a:solidFill>
                <a:latin typeface="Calibri" panose="020F0502020204030204" pitchFamily="34" charset="0"/>
                <a:cs typeface="Calibri" panose="020F0502020204030204" pitchFamily="34" charset="0"/>
              </a:rPr>
              <a:t>Thành vùng nước lợ nông sâu.</a:t>
            </a:r>
          </a:p>
          <a:p>
            <a:r>
              <a:rPr lang="vi-VN" sz="2200" dirty="0">
                <a:solidFill>
                  <a:srgbClr val="000000"/>
                </a:solidFill>
                <a:latin typeface="Calibri" panose="020F0502020204030204" pitchFamily="34" charset="0"/>
                <a:cs typeface="Calibri" panose="020F0502020204030204" pitchFamily="34" charset="0"/>
              </a:rPr>
              <a:t> </a:t>
            </a:r>
          </a:p>
        </p:txBody>
      </p:sp>
      <p:sp>
        <p:nvSpPr>
          <p:cNvPr id="43" name="Rectangle: Rounded Corners 42">
            <a:extLst>
              <a:ext uri="{FF2B5EF4-FFF2-40B4-BE49-F238E27FC236}">
                <a16:creationId xmlns:a16="http://schemas.microsoft.com/office/drawing/2014/main" id="{26F9094F-8B12-438E-A031-2D09432D7FDF}"/>
              </a:ext>
            </a:extLst>
          </p:cNvPr>
          <p:cNvSpPr/>
          <p:nvPr/>
        </p:nvSpPr>
        <p:spPr>
          <a:xfrm>
            <a:off x="738769" y="3855497"/>
            <a:ext cx="3613167" cy="1446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9" name="矩形 88">
            <a:extLst>
              <a:ext uri="{FF2B5EF4-FFF2-40B4-BE49-F238E27FC236}">
                <a16:creationId xmlns:a16="http://schemas.microsoft.com/office/drawing/2014/main" id="{6198977C-23C4-456D-AB34-5BDF22CF94E5}"/>
              </a:ext>
            </a:extLst>
          </p:cNvPr>
          <p:cNvSpPr/>
          <p:nvPr/>
        </p:nvSpPr>
        <p:spPr>
          <a:xfrm>
            <a:off x="709592" y="3813505"/>
            <a:ext cx="3439147"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cá đối vào đẻ trứng</a:t>
            </a:r>
          </a:p>
          <a:p>
            <a:r>
              <a:rPr lang="vi-VN" sz="2200" dirty="0">
                <a:solidFill>
                  <a:srgbClr val="000000"/>
                </a:solidFill>
                <a:latin typeface="Calibri" panose="020F0502020204030204" pitchFamily="34" charset="0"/>
                <a:cs typeface="Calibri" panose="020F0502020204030204" pitchFamily="34" charset="0"/>
              </a:rPr>
              <a:t>Nơi tôm rảo đến búng càng</a:t>
            </a:r>
          </a:p>
          <a:p>
            <a:r>
              <a:rPr lang="vi-VN" sz="2200" dirty="0">
                <a:solidFill>
                  <a:srgbClr val="000000"/>
                </a:solidFill>
                <a:latin typeface="Calibri" panose="020F0502020204030204" pitchFamily="34" charset="0"/>
                <a:cs typeface="Calibri" panose="020F0502020204030204" pitchFamily="34" charset="0"/>
              </a:rPr>
              <a:t>Cần câu uốn cong lưỡi sóng</a:t>
            </a:r>
          </a:p>
          <a:p>
            <a:r>
              <a:rPr lang="vi-VN" sz="2200" dirty="0">
                <a:solidFill>
                  <a:srgbClr val="000000"/>
                </a:solidFill>
                <a:latin typeface="Calibri" panose="020F0502020204030204" pitchFamily="34" charset="0"/>
                <a:cs typeface="Calibri" panose="020F0502020204030204" pitchFamily="34" charset="0"/>
              </a:rPr>
              <a:t>Thuyền ai lấp lóa đêm trăng.</a:t>
            </a:r>
          </a:p>
          <a:p>
            <a:r>
              <a:rPr lang="vi-VN" sz="2200" dirty="0">
                <a:solidFill>
                  <a:srgbClr val="000000"/>
                </a:solidFill>
                <a:latin typeface="Calibri" panose="020F0502020204030204" pitchFamily="34" charset="0"/>
                <a:cs typeface="Calibri" panose="020F0502020204030204" pitchFamily="34" charset="0"/>
              </a:rPr>
              <a:t> </a:t>
            </a:r>
          </a:p>
        </p:txBody>
      </p:sp>
      <p:sp>
        <p:nvSpPr>
          <p:cNvPr id="44" name="Rectangle: Rounded Corners 43">
            <a:extLst>
              <a:ext uri="{FF2B5EF4-FFF2-40B4-BE49-F238E27FC236}">
                <a16:creationId xmlns:a16="http://schemas.microsoft.com/office/drawing/2014/main" id="{28A1413C-EBD7-416B-802C-EAE18B33D1FC}"/>
              </a:ext>
            </a:extLst>
          </p:cNvPr>
          <p:cNvSpPr/>
          <p:nvPr/>
        </p:nvSpPr>
        <p:spPr>
          <a:xfrm>
            <a:off x="689652" y="5372212"/>
            <a:ext cx="3684855" cy="144655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4" name="Freeform 30">
            <a:extLst>
              <a:ext uri="{FF2B5EF4-FFF2-40B4-BE49-F238E27FC236}">
                <a16:creationId xmlns:a16="http://schemas.microsoft.com/office/drawing/2014/main" id="{9C1B477C-ABF7-422D-B289-0645F98F7952}"/>
              </a:ext>
            </a:extLst>
          </p:cNvPr>
          <p:cNvSpPr>
            <a:spLocks noEditPoints="1"/>
          </p:cNvSpPr>
          <p:nvPr/>
        </p:nvSpPr>
        <p:spPr bwMode="auto">
          <a:xfrm>
            <a:off x="438594" y="5385714"/>
            <a:ext cx="335491" cy="324806"/>
          </a:xfrm>
          <a:custGeom>
            <a:avLst/>
            <a:gdLst>
              <a:gd name="T0" fmla="*/ 10 w 31"/>
              <a:gd name="T1" fmla="*/ 19 h 30"/>
              <a:gd name="T2" fmla="*/ 11 w 31"/>
              <a:gd name="T3" fmla="*/ 0 h 30"/>
              <a:gd name="T4" fmla="*/ 28 w 31"/>
              <a:gd name="T5" fmla="*/ 8 h 30"/>
              <a:gd name="T6" fmla="*/ 26 w 31"/>
              <a:gd name="T7" fmla="*/ 27 h 30"/>
              <a:gd name="T8" fmla="*/ 23 w 31"/>
              <a:gd name="T9" fmla="*/ 25 h 30"/>
              <a:gd name="T10" fmla="*/ 22 w 31"/>
              <a:gd name="T11" fmla="*/ 21 h 30"/>
              <a:gd name="T12" fmla="*/ 29 w 31"/>
              <a:gd name="T13" fmla="*/ 9 h 30"/>
              <a:gd name="T14" fmla="*/ 22 w 31"/>
              <a:gd name="T15" fmla="*/ 24 h 30"/>
              <a:gd name="T16" fmla="*/ 21 w 31"/>
              <a:gd name="T17" fmla="*/ 22 h 30"/>
              <a:gd name="T18" fmla="*/ 28 w 31"/>
              <a:gd name="T19" fmla="*/ 10 h 30"/>
              <a:gd name="T20" fmla="*/ 24 w 31"/>
              <a:gd name="T21" fmla="*/ 14 h 30"/>
              <a:gd name="T22" fmla="*/ 21 w 31"/>
              <a:gd name="T23" fmla="*/ 18 h 30"/>
              <a:gd name="T24" fmla="*/ 24 w 31"/>
              <a:gd name="T25" fmla="*/ 14 h 30"/>
              <a:gd name="T26" fmla="*/ 20 w 31"/>
              <a:gd name="T27" fmla="*/ 19 h 30"/>
              <a:gd name="T28" fmla="*/ 19 w 31"/>
              <a:gd name="T29" fmla="*/ 20 h 30"/>
              <a:gd name="T30" fmla="*/ 22 w 31"/>
              <a:gd name="T31" fmla="*/ 14 h 30"/>
              <a:gd name="T32" fmla="*/ 23 w 31"/>
              <a:gd name="T33" fmla="*/ 10 h 30"/>
              <a:gd name="T34" fmla="*/ 17 w 31"/>
              <a:gd name="T35" fmla="*/ 22 h 30"/>
              <a:gd name="T36" fmla="*/ 20 w 31"/>
              <a:gd name="T37" fmla="*/ 16 h 30"/>
              <a:gd name="T38" fmla="*/ 16 w 31"/>
              <a:gd name="T39" fmla="*/ 19 h 30"/>
              <a:gd name="T40" fmla="*/ 19 w 31"/>
              <a:gd name="T41" fmla="*/ 12 h 30"/>
              <a:gd name="T42" fmla="*/ 17 w 31"/>
              <a:gd name="T43" fmla="*/ 18 h 30"/>
              <a:gd name="T44" fmla="*/ 21 w 31"/>
              <a:gd name="T45" fmla="*/ 11 h 30"/>
              <a:gd name="T46" fmla="*/ 21 w 31"/>
              <a:gd name="T47" fmla="*/ 10 h 30"/>
              <a:gd name="T48" fmla="*/ 15 w 31"/>
              <a:gd name="T49" fmla="*/ 23 h 30"/>
              <a:gd name="T50" fmla="*/ 16 w 31"/>
              <a:gd name="T51" fmla="*/ 20 h 30"/>
              <a:gd name="T52" fmla="*/ 15 w 31"/>
              <a:gd name="T53" fmla="*/ 13 h 30"/>
              <a:gd name="T54" fmla="*/ 11 w 31"/>
              <a:gd name="T55" fmla="*/ 28 h 30"/>
              <a:gd name="T56" fmla="*/ 17 w 31"/>
              <a:gd name="T57" fmla="*/ 13 h 30"/>
              <a:gd name="T58" fmla="*/ 17 w 31"/>
              <a:gd name="T59" fmla="*/ 17 h 30"/>
              <a:gd name="T60" fmla="*/ 14 w 31"/>
              <a:gd name="T61" fmla="*/ 23 h 30"/>
              <a:gd name="T62" fmla="*/ 19 w 31"/>
              <a:gd name="T63" fmla="*/ 11 h 30"/>
              <a:gd name="T64" fmla="*/ 12 w 31"/>
              <a:gd name="T65" fmla="*/ 26 h 30"/>
              <a:gd name="T66" fmla="*/ 11 w 31"/>
              <a:gd name="T67" fmla="*/ 27 h 30"/>
              <a:gd name="T68" fmla="*/ 11 w 31"/>
              <a:gd name="T69" fmla="*/ 23 h 30"/>
              <a:gd name="T70" fmla="*/ 12 w 31"/>
              <a:gd name="T71" fmla="*/ 20 h 30"/>
              <a:gd name="T72" fmla="*/ 17 w 31"/>
              <a:gd name="T73" fmla="*/ 10 h 30"/>
              <a:gd name="T74" fmla="*/ 11 w 31"/>
              <a:gd name="T75" fmla="*/ 13 h 30"/>
              <a:gd name="T76" fmla="*/ 15 w 31"/>
              <a:gd name="T77" fmla="*/ 8 h 30"/>
              <a:gd name="T78" fmla="*/ 11 w 31"/>
              <a:gd name="T79" fmla="*/ 16 h 30"/>
              <a:gd name="T80" fmla="*/ 11 w 31"/>
              <a:gd name="T81" fmla="*/ 15 h 30"/>
              <a:gd name="T82" fmla="*/ 11 w 31"/>
              <a:gd name="T83" fmla="*/ 11 h 30"/>
              <a:gd name="T84" fmla="*/ 10 w 31"/>
              <a:gd name="T85" fmla="*/ 18 h 30"/>
              <a:gd name="T86" fmla="*/ 14 w 31"/>
              <a:gd name="T87" fmla="*/ 9 h 30"/>
              <a:gd name="T88" fmla="*/ 11 w 31"/>
              <a:gd name="T89" fmla="*/ 12 h 30"/>
              <a:gd name="T90" fmla="*/ 12 w 31"/>
              <a:gd name="T91" fmla="*/ 7 h 30"/>
              <a:gd name="T92" fmla="*/ 12 w 31"/>
              <a:gd name="T93" fmla="*/ 4 h 30"/>
              <a:gd name="T94" fmla="*/ 10 w 31"/>
              <a:gd name="T95" fmla="*/ 14 h 30"/>
              <a:gd name="T96" fmla="*/ 10 w 31"/>
              <a:gd name="T97" fmla="*/ 15 h 30"/>
              <a:gd name="T98" fmla="*/ 10 w 31"/>
              <a:gd name="T99" fmla="*/ 12 h 30"/>
              <a:gd name="T100" fmla="*/ 12 w 31"/>
              <a:gd name="T101" fmla="*/ 7 h 30"/>
              <a:gd name="T102" fmla="*/ 9 w 31"/>
              <a:gd name="T103" fmla="*/ 11 h 30"/>
              <a:gd name="T104" fmla="*/ 5 w 31"/>
              <a:gd name="T105" fmla="*/ 11 h 30"/>
              <a:gd name="T106" fmla="*/ 12 w 31"/>
              <a:gd name="T107" fmla="*/ 2 h 30"/>
              <a:gd name="T108" fmla="*/ 1 w 31"/>
              <a:gd name="T109"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 h="30">
                <a:moveTo>
                  <a:pt x="16" y="23"/>
                </a:moveTo>
                <a:cubicBezTo>
                  <a:pt x="14" y="25"/>
                  <a:pt x="13" y="27"/>
                  <a:pt x="11" y="30"/>
                </a:cubicBezTo>
                <a:cubicBezTo>
                  <a:pt x="10" y="30"/>
                  <a:pt x="10" y="28"/>
                  <a:pt x="10" y="28"/>
                </a:cubicBezTo>
                <a:cubicBezTo>
                  <a:pt x="10" y="25"/>
                  <a:pt x="10" y="22"/>
                  <a:pt x="10" y="19"/>
                </a:cubicBezTo>
                <a:cubicBezTo>
                  <a:pt x="8" y="18"/>
                  <a:pt x="6" y="17"/>
                  <a:pt x="5" y="15"/>
                </a:cubicBezTo>
                <a:cubicBezTo>
                  <a:pt x="3" y="14"/>
                  <a:pt x="1" y="13"/>
                  <a:pt x="0" y="11"/>
                </a:cubicBezTo>
                <a:cubicBezTo>
                  <a:pt x="3" y="10"/>
                  <a:pt x="7" y="10"/>
                  <a:pt x="11" y="10"/>
                </a:cubicBezTo>
                <a:cubicBezTo>
                  <a:pt x="11" y="7"/>
                  <a:pt x="11" y="4"/>
                  <a:pt x="11" y="0"/>
                </a:cubicBezTo>
                <a:cubicBezTo>
                  <a:pt x="12" y="1"/>
                  <a:pt x="13" y="2"/>
                  <a:pt x="13" y="3"/>
                </a:cubicBezTo>
                <a:cubicBezTo>
                  <a:pt x="14" y="4"/>
                  <a:pt x="15" y="6"/>
                  <a:pt x="16" y="7"/>
                </a:cubicBezTo>
                <a:cubicBezTo>
                  <a:pt x="16" y="8"/>
                  <a:pt x="17" y="8"/>
                  <a:pt x="17" y="9"/>
                </a:cubicBezTo>
                <a:cubicBezTo>
                  <a:pt x="21" y="9"/>
                  <a:pt x="24" y="9"/>
                  <a:pt x="28" y="8"/>
                </a:cubicBezTo>
                <a:cubicBezTo>
                  <a:pt x="29" y="8"/>
                  <a:pt x="30" y="8"/>
                  <a:pt x="31" y="8"/>
                </a:cubicBezTo>
                <a:cubicBezTo>
                  <a:pt x="30" y="10"/>
                  <a:pt x="28" y="12"/>
                  <a:pt x="27" y="13"/>
                </a:cubicBezTo>
                <a:cubicBezTo>
                  <a:pt x="25" y="14"/>
                  <a:pt x="23" y="16"/>
                  <a:pt x="22" y="17"/>
                </a:cubicBezTo>
                <a:cubicBezTo>
                  <a:pt x="23" y="20"/>
                  <a:pt x="25" y="23"/>
                  <a:pt x="26" y="27"/>
                </a:cubicBezTo>
                <a:cubicBezTo>
                  <a:pt x="26" y="27"/>
                  <a:pt x="25" y="27"/>
                  <a:pt x="24" y="26"/>
                </a:cubicBezTo>
                <a:cubicBezTo>
                  <a:pt x="22" y="25"/>
                  <a:pt x="19" y="25"/>
                  <a:pt x="16" y="23"/>
                </a:cubicBezTo>
                <a:close/>
                <a:moveTo>
                  <a:pt x="24" y="25"/>
                </a:moveTo>
                <a:cubicBezTo>
                  <a:pt x="24" y="25"/>
                  <a:pt x="23" y="25"/>
                  <a:pt x="23" y="25"/>
                </a:cubicBezTo>
                <a:cubicBezTo>
                  <a:pt x="23" y="26"/>
                  <a:pt x="24" y="25"/>
                  <a:pt x="25" y="26"/>
                </a:cubicBezTo>
                <a:lnTo>
                  <a:pt x="24" y="25"/>
                </a:lnTo>
                <a:close/>
                <a:moveTo>
                  <a:pt x="22" y="20"/>
                </a:moveTo>
                <a:cubicBezTo>
                  <a:pt x="22" y="21"/>
                  <a:pt x="22" y="21"/>
                  <a:pt x="22" y="21"/>
                </a:cubicBezTo>
                <a:cubicBezTo>
                  <a:pt x="23" y="22"/>
                  <a:pt x="23" y="23"/>
                  <a:pt x="24" y="24"/>
                </a:cubicBezTo>
                <a:cubicBezTo>
                  <a:pt x="23" y="23"/>
                  <a:pt x="23" y="21"/>
                  <a:pt x="22" y="20"/>
                </a:cubicBezTo>
                <a:close/>
                <a:moveTo>
                  <a:pt x="29" y="9"/>
                </a:moveTo>
                <a:cubicBezTo>
                  <a:pt x="29" y="9"/>
                  <a:pt x="29" y="9"/>
                  <a:pt x="29" y="9"/>
                </a:cubicBezTo>
                <a:cubicBezTo>
                  <a:pt x="29" y="9"/>
                  <a:pt x="30" y="9"/>
                  <a:pt x="30" y="9"/>
                </a:cubicBezTo>
                <a:cubicBezTo>
                  <a:pt x="29" y="9"/>
                  <a:pt x="29" y="9"/>
                  <a:pt x="29" y="9"/>
                </a:cubicBezTo>
                <a:close/>
                <a:moveTo>
                  <a:pt x="18" y="22"/>
                </a:moveTo>
                <a:cubicBezTo>
                  <a:pt x="19" y="22"/>
                  <a:pt x="21" y="24"/>
                  <a:pt x="22" y="24"/>
                </a:cubicBezTo>
                <a:cubicBezTo>
                  <a:pt x="21" y="23"/>
                  <a:pt x="19" y="22"/>
                  <a:pt x="18" y="22"/>
                </a:cubicBezTo>
                <a:close/>
                <a:moveTo>
                  <a:pt x="21" y="22"/>
                </a:moveTo>
                <a:cubicBezTo>
                  <a:pt x="21" y="22"/>
                  <a:pt x="21" y="23"/>
                  <a:pt x="22" y="23"/>
                </a:cubicBezTo>
                <a:cubicBezTo>
                  <a:pt x="22" y="22"/>
                  <a:pt x="22" y="22"/>
                  <a:pt x="21" y="22"/>
                </a:cubicBezTo>
                <a:close/>
                <a:moveTo>
                  <a:pt x="27" y="9"/>
                </a:moveTo>
                <a:cubicBezTo>
                  <a:pt x="27" y="9"/>
                  <a:pt x="27" y="9"/>
                  <a:pt x="27" y="9"/>
                </a:cubicBezTo>
                <a:cubicBezTo>
                  <a:pt x="27" y="10"/>
                  <a:pt x="27" y="10"/>
                  <a:pt x="27" y="11"/>
                </a:cubicBezTo>
                <a:cubicBezTo>
                  <a:pt x="27" y="11"/>
                  <a:pt x="28" y="11"/>
                  <a:pt x="28" y="10"/>
                </a:cubicBezTo>
                <a:cubicBezTo>
                  <a:pt x="27" y="10"/>
                  <a:pt x="28" y="10"/>
                  <a:pt x="27" y="9"/>
                </a:cubicBezTo>
                <a:close/>
                <a:moveTo>
                  <a:pt x="24" y="14"/>
                </a:moveTo>
                <a:cubicBezTo>
                  <a:pt x="24" y="13"/>
                  <a:pt x="25" y="13"/>
                  <a:pt x="25" y="13"/>
                </a:cubicBezTo>
                <a:cubicBezTo>
                  <a:pt x="25" y="12"/>
                  <a:pt x="24" y="13"/>
                  <a:pt x="24" y="14"/>
                </a:cubicBezTo>
                <a:close/>
                <a:moveTo>
                  <a:pt x="26" y="10"/>
                </a:moveTo>
                <a:cubicBezTo>
                  <a:pt x="26" y="10"/>
                  <a:pt x="26" y="10"/>
                  <a:pt x="26" y="10"/>
                </a:cubicBezTo>
                <a:cubicBezTo>
                  <a:pt x="26" y="9"/>
                  <a:pt x="26" y="10"/>
                  <a:pt x="26" y="10"/>
                </a:cubicBezTo>
                <a:close/>
                <a:moveTo>
                  <a:pt x="21" y="18"/>
                </a:moveTo>
                <a:cubicBezTo>
                  <a:pt x="21" y="18"/>
                  <a:pt x="21" y="19"/>
                  <a:pt x="21" y="19"/>
                </a:cubicBezTo>
                <a:cubicBezTo>
                  <a:pt x="21" y="18"/>
                  <a:pt x="21" y="18"/>
                  <a:pt x="21" y="18"/>
                </a:cubicBezTo>
                <a:close/>
                <a:moveTo>
                  <a:pt x="23" y="14"/>
                </a:moveTo>
                <a:cubicBezTo>
                  <a:pt x="23" y="15"/>
                  <a:pt x="23" y="14"/>
                  <a:pt x="24" y="14"/>
                </a:cubicBezTo>
                <a:cubicBezTo>
                  <a:pt x="23" y="14"/>
                  <a:pt x="23" y="14"/>
                  <a:pt x="23" y="14"/>
                </a:cubicBezTo>
                <a:close/>
                <a:moveTo>
                  <a:pt x="20" y="19"/>
                </a:moveTo>
                <a:cubicBezTo>
                  <a:pt x="21" y="20"/>
                  <a:pt x="21" y="20"/>
                  <a:pt x="21" y="20"/>
                </a:cubicBezTo>
                <a:lnTo>
                  <a:pt x="20" y="19"/>
                </a:lnTo>
                <a:close/>
                <a:moveTo>
                  <a:pt x="19" y="20"/>
                </a:moveTo>
                <a:cubicBezTo>
                  <a:pt x="19" y="20"/>
                  <a:pt x="19" y="20"/>
                  <a:pt x="18" y="20"/>
                </a:cubicBezTo>
                <a:cubicBezTo>
                  <a:pt x="19" y="20"/>
                  <a:pt x="20" y="21"/>
                  <a:pt x="20" y="20"/>
                </a:cubicBezTo>
                <a:lnTo>
                  <a:pt x="19" y="20"/>
                </a:lnTo>
                <a:close/>
                <a:moveTo>
                  <a:pt x="22" y="14"/>
                </a:moveTo>
                <a:cubicBezTo>
                  <a:pt x="22" y="14"/>
                  <a:pt x="21" y="13"/>
                  <a:pt x="21" y="14"/>
                </a:cubicBezTo>
                <a:cubicBezTo>
                  <a:pt x="21" y="14"/>
                  <a:pt x="22" y="15"/>
                  <a:pt x="22" y="14"/>
                </a:cubicBezTo>
                <a:cubicBezTo>
                  <a:pt x="22" y="14"/>
                  <a:pt x="22" y="14"/>
                  <a:pt x="22" y="14"/>
                </a:cubicBezTo>
                <a:close/>
                <a:moveTo>
                  <a:pt x="22" y="12"/>
                </a:moveTo>
                <a:cubicBezTo>
                  <a:pt x="22" y="13"/>
                  <a:pt x="23" y="13"/>
                  <a:pt x="23" y="12"/>
                </a:cubicBezTo>
                <a:cubicBezTo>
                  <a:pt x="23" y="12"/>
                  <a:pt x="22" y="12"/>
                  <a:pt x="22" y="12"/>
                </a:cubicBezTo>
                <a:close/>
                <a:moveTo>
                  <a:pt x="23" y="10"/>
                </a:moveTo>
                <a:cubicBezTo>
                  <a:pt x="23" y="10"/>
                  <a:pt x="24" y="10"/>
                  <a:pt x="24" y="10"/>
                </a:cubicBezTo>
                <a:cubicBezTo>
                  <a:pt x="24" y="9"/>
                  <a:pt x="24" y="9"/>
                  <a:pt x="24" y="9"/>
                </a:cubicBezTo>
                <a:cubicBezTo>
                  <a:pt x="24" y="10"/>
                  <a:pt x="23" y="9"/>
                  <a:pt x="23" y="10"/>
                </a:cubicBezTo>
                <a:close/>
                <a:moveTo>
                  <a:pt x="17" y="22"/>
                </a:moveTo>
                <a:cubicBezTo>
                  <a:pt x="18" y="23"/>
                  <a:pt x="18" y="23"/>
                  <a:pt x="18" y="23"/>
                </a:cubicBezTo>
                <a:cubicBezTo>
                  <a:pt x="18" y="22"/>
                  <a:pt x="18" y="22"/>
                  <a:pt x="18" y="22"/>
                </a:cubicBezTo>
                <a:cubicBezTo>
                  <a:pt x="17" y="22"/>
                  <a:pt x="17" y="22"/>
                  <a:pt x="17" y="22"/>
                </a:cubicBezTo>
                <a:close/>
                <a:moveTo>
                  <a:pt x="20" y="16"/>
                </a:moveTo>
                <a:cubicBezTo>
                  <a:pt x="19" y="16"/>
                  <a:pt x="19" y="16"/>
                  <a:pt x="19" y="16"/>
                </a:cubicBezTo>
                <a:cubicBezTo>
                  <a:pt x="19" y="16"/>
                  <a:pt x="20" y="17"/>
                  <a:pt x="20" y="17"/>
                </a:cubicBezTo>
                <a:cubicBezTo>
                  <a:pt x="20" y="16"/>
                  <a:pt x="20" y="16"/>
                  <a:pt x="20" y="16"/>
                </a:cubicBezTo>
                <a:close/>
                <a:moveTo>
                  <a:pt x="16" y="19"/>
                </a:moveTo>
                <a:cubicBezTo>
                  <a:pt x="17" y="19"/>
                  <a:pt x="17" y="19"/>
                  <a:pt x="18" y="19"/>
                </a:cubicBezTo>
                <a:cubicBezTo>
                  <a:pt x="18" y="19"/>
                  <a:pt x="18" y="19"/>
                  <a:pt x="18" y="19"/>
                </a:cubicBezTo>
                <a:cubicBezTo>
                  <a:pt x="18" y="18"/>
                  <a:pt x="16" y="18"/>
                  <a:pt x="16" y="19"/>
                </a:cubicBezTo>
                <a:close/>
                <a:moveTo>
                  <a:pt x="19" y="12"/>
                </a:moveTo>
                <a:cubicBezTo>
                  <a:pt x="20" y="13"/>
                  <a:pt x="20" y="13"/>
                  <a:pt x="21" y="13"/>
                </a:cubicBezTo>
                <a:cubicBezTo>
                  <a:pt x="20" y="12"/>
                  <a:pt x="20" y="12"/>
                  <a:pt x="19" y="12"/>
                </a:cubicBezTo>
                <a:close/>
                <a:moveTo>
                  <a:pt x="17" y="17"/>
                </a:moveTo>
                <a:cubicBezTo>
                  <a:pt x="17" y="18"/>
                  <a:pt x="17" y="18"/>
                  <a:pt x="17" y="18"/>
                </a:cubicBezTo>
                <a:cubicBezTo>
                  <a:pt x="17" y="18"/>
                  <a:pt x="18" y="18"/>
                  <a:pt x="18" y="18"/>
                </a:cubicBezTo>
                <a:lnTo>
                  <a:pt x="17" y="17"/>
                </a:lnTo>
                <a:close/>
                <a:moveTo>
                  <a:pt x="20" y="11"/>
                </a:moveTo>
                <a:cubicBezTo>
                  <a:pt x="21" y="11"/>
                  <a:pt x="21" y="11"/>
                  <a:pt x="21" y="11"/>
                </a:cubicBezTo>
                <a:cubicBezTo>
                  <a:pt x="21" y="11"/>
                  <a:pt x="21" y="11"/>
                  <a:pt x="21" y="11"/>
                </a:cubicBezTo>
                <a:cubicBezTo>
                  <a:pt x="21" y="11"/>
                  <a:pt x="20" y="11"/>
                  <a:pt x="20" y="11"/>
                </a:cubicBezTo>
                <a:close/>
                <a:moveTo>
                  <a:pt x="21" y="10"/>
                </a:moveTo>
                <a:cubicBezTo>
                  <a:pt x="21" y="10"/>
                  <a:pt x="21" y="10"/>
                  <a:pt x="21" y="10"/>
                </a:cubicBezTo>
                <a:cubicBezTo>
                  <a:pt x="22" y="10"/>
                  <a:pt x="22" y="10"/>
                  <a:pt x="22" y="10"/>
                </a:cubicBezTo>
                <a:lnTo>
                  <a:pt x="21" y="10"/>
                </a:lnTo>
                <a:close/>
                <a:moveTo>
                  <a:pt x="15" y="22"/>
                </a:moveTo>
                <a:cubicBezTo>
                  <a:pt x="15" y="22"/>
                  <a:pt x="14" y="23"/>
                  <a:pt x="15" y="23"/>
                </a:cubicBezTo>
                <a:cubicBezTo>
                  <a:pt x="15" y="23"/>
                  <a:pt x="15" y="22"/>
                  <a:pt x="15" y="22"/>
                </a:cubicBezTo>
                <a:cubicBezTo>
                  <a:pt x="15" y="22"/>
                  <a:pt x="15" y="22"/>
                  <a:pt x="15" y="22"/>
                </a:cubicBezTo>
                <a:close/>
                <a:moveTo>
                  <a:pt x="12" y="18"/>
                </a:moveTo>
                <a:cubicBezTo>
                  <a:pt x="13" y="20"/>
                  <a:pt x="15" y="20"/>
                  <a:pt x="16" y="20"/>
                </a:cubicBezTo>
                <a:cubicBezTo>
                  <a:pt x="15" y="19"/>
                  <a:pt x="13" y="17"/>
                  <a:pt x="12" y="18"/>
                </a:cubicBezTo>
                <a:close/>
                <a:moveTo>
                  <a:pt x="15" y="13"/>
                </a:moveTo>
                <a:cubicBezTo>
                  <a:pt x="16" y="14"/>
                  <a:pt x="18" y="15"/>
                  <a:pt x="19" y="15"/>
                </a:cubicBezTo>
                <a:cubicBezTo>
                  <a:pt x="18" y="14"/>
                  <a:pt x="16" y="13"/>
                  <a:pt x="15" y="13"/>
                </a:cubicBezTo>
                <a:close/>
                <a:moveTo>
                  <a:pt x="13" y="25"/>
                </a:moveTo>
                <a:cubicBezTo>
                  <a:pt x="13" y="26"/>
                  <a:pt x="13" y="26"/>
                  <a:pt x="13" y="26"/>
                </a:cubicBezTo>
                <a:cubicBezTo>
                  <a:pt x="12" y="26"/>
                  <a:pt x="12" y="26"/>
                  <a:pt x="12" y="26"/>
                </a:cubicBezTo>
                <a:cubicBezTo>
                  <a:pt x="12" y="27"/>
                  <a:pt x="10" y="27"/>
                  <a:pt x="11" y="28"/>
                </a:cubicBezTo>
                <a:cubicBezTo>
                  <a:pt x="11" y="27"/>
                  <a:pt x="13" y="26"/>
                  <a:pt x="13" y="25"/>
                </a:cubicBezTo>
                <a:close/>
                <a:moveTo>
                  <a:pt x="17" y="13"/>
                </a:moveTo>
                <a:cubicBezTo>
                  <a:pt x="18" y="13"/>
                  <a:pt x="18" y="14"/>
                  <a:pt x="19" y="14"/>
                </a:cubicBezTo>
                <a:cubicBezTo>
                  <a:pt x="18" y="14"/>
                  <a:pt x="18" y="13"/>
                  <a:pt x="17" y="13"/>
                </a:cubicBezTo>
                <a:close/>
                <a:moveTo>
                  <a:pt x="14" y="16"/>
                </a:moveTo>
                <a:cubicBezTo>
                  <a:pt x="14" y="16"/>
                  <a:pt x="13" y="16"/>
                  <a:pt x="14" y="17"/>
                </a:cubicBezTo>
                <a:cubicBezTo>
                  <a:pt x="14" y="17"/>
                  <a:pt x="15" y="17"/>
                  <a:pt x="16" y="17"/>
                </a:cubicBezTo>
                <a:cubicBezTo>
                  <a:pt x="17" y="17"/>
                  <a:pt x="17" y="17"/>
                  <a:pt x="17" y="17"/>
                </a:cubicBezTo>
                <a:cubicBezTo>
                  <a:pt x="16" y="17"/>
                  <a:pt x="15" y="16"/>
                  <a:pt x="14" y="16"/>
                </a:cubicBezTo>
                <a:close/>
                <a:moveTo>
                  <a:pt x="12" y="22"/>
                </a:moveTo>
                <a:cubicBezTo>
                  <a:pt x="12" y="23"/>
                  <a:pt x="13" y="23"/>
                  <a:pt x="13" y="23"/>
                </a:cubicBezTo>
                <a:cubicBezTo>
                  <a:pt x="14" y="23"/>
                  <a:pt x="14" y="23"/>
                  <a:pt x="14" y="23"/>
                </a:cubicBezTo>
                <a:cubicBezTo>
                  <a:pt x="13" y="23"/>
                  <a:pt x="13" y="23"/>
                  <a:pt x="12" y="22"/>
                </a:cubicBezTo>
                <a:close/>
                <a:moveTo>
                  <a:pt x="19" y="10"/>
                </a:moveTo>
                <a:cubicBezTo>
                  <a:pt x="18" y="10"/>
                  <a:pt x="18" y="10"/>
                  <a:pt x="18" y="10"/>
                </a:cubicBezTo>
                <a:cubicBezTo>
                  <a:pt x="18" y="11"/>
                  <a:pt x="19" y="11"/>
                  <a:pt x="19" y="11"/>
                </a:cubicBezTo>
                <a:cubicBezTo>
                  <a:pt x="19" y="11"/>
                  <a:pt x="19" y="10"/>
                  <a:pt x="19" y="10"/>
                </a:cubicBezTo>
                <a:close/>
                <a:moveTo>
                  <a:pt x="11" y="24"/>
                </a:moveTo>
                <a:cubicBezTo>
                  <a:pt x="10" y="25"/>
                  <a:pt x="11" y="25"/>
                  <a:pt x="11" y="25"/>
                </a:cubicBezTo>
                <a:cubicBezTo>
                  <a:pt x="11" y="25"/>
                  <a:pt x="11" y="25"/>
                  <a:pt x="12" y="26"/>
                </a:cubicBezTo>
                <a:cubicBezTo>
                  <a:pt x="12" y="25"/>
                  <a:pt x="12" y="25"/>
                  <a:pt x="12" y="25"/>
                </a:cubicBezTo>
                <a:cubicBezTo>
                  <a:pt x="11" y="25"/>
                  <a:pt x="11" y="24"/>
                  <a:pt x="11" y="24"/>
                </a:cubicBezTo>
                <a:close/>
                <a:moveTo>
                  <a:pt x="11" y="26"/>
                </a:moveTo>
                <a:cubicBezTo>
                  <a:pt x="11" y="27"/>
                  <a:pt x="11" y="27"/>
                  <a:pt x="11" y="27"/>
                </a:cubicBezTo>
                <a:lnTo>
                  <a:pt x="11" y="26"/>
                </a:lnTo>
                <a:close/>
                <a:moveTo>
                  <a:pt x="11" y="22"/>
                </a:moveTo>
                <a:cubicBezTo>
                  <a:pt x="11" y="23"/>
                  <a:pt x="10" y="23"/>
                  <a:pt x="11" y="23"/>
                </a:cubicBezTo>
                <a:cubicBezTo>
                  <a:pt x="11" y="23"/>
                  <a:pt x="11" y="23"/>
                  <a:pt x="11" y="23"/>
                </a:cubicBezTo>
                <a:cubicBezTo>
                  <a:pt x="11" y="23"/>
                  <a:pt x="11" y="22"/>
                  <a:pt x="11" y="22"/>
                </a:cubicBezTo>
                <a:close/>
                <a:moveTo>
                  <a:pt x="11" y="20"/>
                </a:moveTo>
                <a:cubicBezTo>
                  <a:pt x="11" y="21"/>
                  <a:pt x="11" y="21"/>
                  <a:pt x="11" y="21"/>
                </a:cubicBezTo>
                <a:cubicBezTo>
                  <a:pt x="11" y="21"/>
                  <a:pt x="12" y="21"/>
                  <a:pt x="12" y="20"/>
                </a:cubicBezTo>
                <a:cubicBezTo>
                  <a:pt x="12" y="20"/>
                  <a:pt x="11" y="20"/>
                  <a:pt x="11" y="20"/>
                </a:cubicBezTo>
                <a:close/>
                <a:moveTo>
                  <a:pt x="16" y="10"/>
                </a:moveTo>
                <a:cubicBezTo>
                  <a:pt x="16" y="11"/>
                  <a:pt x="16" y="11"/>
                  <a:pt x="16" y="11"/>
                </a:cubicBezTo>
                <a:cubicBezTo>
                  <a:pt x="17" y="10"/>
                  <a:pt x="17" y="10"/>
                  <a:pt x="17" y="10"/>
                </a:cubicBezTo>
                <a:cubicBezTo>
                  <a:pt x="16" y="10"/>
                  <a:pt x="16" y="10"/>
                  <a:pt x="16" y="10"/>
                </a:cubicBezTo>
                <a:close/>
                <a:moveTo>
                  <a:pt x="11" y="13"/>
                </a:moveTo>
                <a:cubicBezTo>
                  <a:pt x="12" y="14"/>
                  <a:pt x="14" y="15"/>
                  <a:pt x="15" y="14"/>
                </a:cubicBezTo>
                <a:cubicBezTo>
                  <a:pt x="13" y="14"/>
                  <a:pt x="12" y="13"/>
                  <a:pt x="11" y="13"/>
                </a:cubicBezTo>
                <a:close/>
                <a:moveTo>
                  <a:pt x="11" y="18"/>
                </a:moveTo>
                <a:cubicBezTo>
                  <a:pt x="10" y="19"/>
                  <a:pt x="11" y="19"/>
                  <a:pt x="12" y="19"/>
                </a:cubicBezTo>
                <a:cubicBezTo>
                  <a:pt x="11" y="19"/>
                  <a:pt x="11" y="18"/>
                  <a:pt x="11" y="18"/>
                </a:cubicBezTo>
                <a:close/>
                <a:moveTo>
                  <a:pt x="15" y="8"/>
                </a:moveTo>
                <a:cubicBezTo>
                  <a:pt x="15" y="8"/>
                  <a:pt x="16" y="9"/>
                  <a:pt x="15" y="10"/>
                </a:cubicBezTo>
                <a:cubicBezTo>
                  <a:pt x="15" y="10"/>
                  <a:pt x="16" y="10"/>
                  <a:pt x="16" y="9"/>
                </a:cubicBezTo>
                <a:cubicBezTo>
                  <a:pt x="16" y="9"/>
                  <a:pt x="16" y="8"/>
                  <a:pt x="15" y="8"/>
                </a:cubicBezTo>
                <a:close/>
                <a:moveTo>
                  <a:pt x="11" y="16"/>
                </a:moveTo>
                <a:cubicBezTo>
                  <a:pt x="11" y="17"/>
                  <a:pt x="12" y="18"/>
                  <a:pt x="12" y="17"/>
                </a:cubicBezTo>
                <a:cubicBezTo>
                  <a:pt x="12" y="17"/>
                  <a:pt x="11" y="16"/>
                  <a:pt x="11" y="16"/>
                </a:cubicBezTo>
                <a:close/>
                <a:moveTo>
                  <a:pt x="11" y="14"/>
                </a:moveTo>
                <a:cubicBezTo>
                  <a:pt x="11" y="15"/>
                  <a:pt x="11" y="15"/>
                  <a:pt x="11" y="15"/>
                </a:cubicBezTo>
                <a:cubicBezTo>
                  <a:pt x="12" y="16"/>
                  <a:pt x="12" y="16"/>
                  <a:pt x="13" y="16"/>
                </a:cubicBezTo>
                <a:cubicBezTo>
                  <a:pt x="12" y="15"/>
                  <a:pt x="12" y="14"/>
                  <a:pt x="11" y="14"/>
                </a:cubicBezTo>
                <a:close/>
                <a:moveTo>
                  <a:pt x="13" y="11"/>
                </a:moveTo>
                <a:cubicBezTo>
                  <a:pt x="12" y="11"/>
                  <a:pt x="12" y="11"/>
                  <a:pt x="11" y="11"/>
                </a:cubicBezTo>
                <a:cubicBezTo>
                  <a:pt x="12" y="12"/>
                  <a:pt x="14" y="13"/>
                  <a:pt x="14" y="12"/>
                </a:cubicBezTo>
                <a:cubicBezTo>
                  <a:pt x="14" y="12"/>
                  <a:pt x="13" y="11"/>
                  <a:pt x="13" y="11"/>
                </a:cubicBezTo>
                <a:close/>
                <a:moveTo>
                  <a:pt x="8" y="17"/>
                </a:moveTo>
                <a:cubicBezTo>
                  <a:pt x="8" y="17"/>
                  <a:pt x="10" y="18"/>
                  <a:pt x="10" y="18"/>
                </a:cubicBezTo>
                <a:cubicBezTo>
                  <a:pt x="9" y="18"/>
                  <a:pt x="9" y="17"/>
                  <a:pt x="8" y="17"/>
                </a:cubicBezTo>
                <a:close/>
                <a:moveTo>
                  <a:pt x="14" y="9"/>
                </a:moveTo>
                <a:cubicBezTo>
                  <a:pt x="14" y="10"/>
                  <a:pt x="14" y="10"/>
                  <a:pt x="14" y="10"/>
                </a:cubicBezTo>
                <a:cubicBezTo>
                  <a:pt x="14" y="9"/>
                  <a:pt x="14" y="9"/>
                  <a:pt x="14" y="9"/>
                </a:cubicBezTo>
                <a:close/>
                <a:moveTo>
                  <a:pt x="14" y="8"/>
                </a:moveTo>
                <a:cubicBezTo>
                  <a:pt x="14" y="8"/>
                  <a:pt x="14" y="8"/>
                  <a:pt x="14" y="8"/>
                </a:cubicBezTo>
                <a:cubicBezTo>
                  <a:pt x="14" y="8"/>
                  <a:pt x="14" y="8"/>
                  <a:pt x="14" y="8"/>
                </a:cubicBezTo>
                <a:close/>
                <a:moveTo>
                  <a:pt x="11" y="12"/>
                </a:moveTo>
                <a:cubicBezTo>
                  <a:pt x="11" y="12"/>
                  <a:pt x="11" y="12"/>
                  <a:pt x="11" y="12"/>
                </a:cubicBezTo>
                <a:cubicBezTo>
                  <a:pt x="12" y="13"/>
                  <a:pt x="12" y="13"/>
                  <a:pt x="12" y="13"/>
                </a:cubicBezTo>
                <a:lnTo>
                  <a:pt x="11" y="12"/>
                </a:lnTo>
                <a:close/>
                <a:moveTo>
                  <a:pt x="12" y="7"/>
                </a:moveTo>
                <a:cubicBezTo>
                  <a:pt x="11" y="8"/>
                  <a:pt x="12" y="8"/>
                  <a:pt x="11" y="9"/>
                </a:cubicBezTo>
                <a:cubicBezTo>
                  <a:pt x="12" y="9"/>
                  <a:pt x="12" y="9"/>
                  <a:pt x="13" y="9"/>
                </a:cubicBezTo>
                <a:cubicBezTo>
                  <a:pt x="13" y="9"/>
                  <a:pt x="13" y="8"/>
                  <a:pt x="12" y="7"/>
                </a:cubicBezTo>
                <a:close/>
                <a:moveTo>
                  <a:pt x="12" y="4"/>
                </a:moveTo>
                <a:cubicBezTo>
                  <a:pt x="11" y="5"/>
                  <a:pt x="13" y="6"/>
                  <a:pt x="14" y="7"/>
                </a:cubicBezTo>
                <a:cubicBezTo>
                  <a:pt x="14" y="6"/>
                  <a:pt x="13" y="5"/>
                  <a:pt x="12" y="4"/>
                </a:cubicBezTo>
                <a:close/>
                <a:moveTo>
                  <a:pt x="8" y="13"/>
                </a:moveTo>
                <a:cubicBezTo>
                  <a:pt x="9" y="13"/>
                  <a:pt x="9" y="14"/>
                  <a:pt x="10" y="14"/>
                </a:cubicBezTo>
                <a:cubicBezTo>
                  <a:pt x="10" y="14"/>
                  <a:pt x="10" y="14"/>
                  <a:pt x="10" y="14"/>
                </a:cubicBezTo>
                <a:cubicBezTo>
                  <a:pt x="10" y="13"/>
                  <a:pt x="9" y="13"/>
                  <a:pt x="8" y="13"/>
                </a:cubicBezTo>
                <a:close/>
                <a:moveTo>
                  <a:pt x="8" y="14"/>
                </a:moveTo>
                <a:cubicBezTo>
                  <a:pt x="8" y="14"/>
                  <a:pt x="9" y="15"/>
                  <a:pt x="10" y="15"/>
                </a:cubicBezTo>
                <a:cubicBezTo>
                  <a:pt x="9" y="14"/>
                  <a:pt x="9" y="13"/>
                  <a:pt x="8" y="14"/>
                </a:cubicBezTo>
                <a:close/>
                <a:moveTo>
                  <a:pt x="10" y="11"/>
                </a:moveTo>
                <a:cubicBezTo>
                  <a:pt x="10" y="11"/>
                  <a:pt x="10" y="11"/>
                  <a:pt x="9" y="12"/>
                </a:cubicBezTo>
                <a:cubicBezTo>
                  <a:pt x="10" y="12"/>
                  <a:pt x="10" y="12"/>
                  <a:pt x="10" y="12"/>
                </a:cubicBezTo>
                <a:cubicBezTo>
                  <a:pt x="11" y="12"/>
                  <a:pt x="11" y="11"/>
                  <a:pt x="10" y="11"/>
                </a:cubicBezTo>
                <a:close/>
                <a:moveTo>
                  <a:pt x="12" y="6"/>
                </a:moveTo>
                <a:cubicBezTo>
                  <a:pt x="12" y="7"/>
                  <a:pt x="12" y="7"/>
                  <a:pt x="12" y="7"/>
                </a:cubicBezTo>
                <a:cubicBezTo>
                  <a:pt x="12" y="7"/>
                  <a:pt x="12" y="7"/>
                  <a:pt x="12" y="7"/>
                </a:cubicBezTo>
                <a:cubicBezTo>
                  <a:pt x="12" y="7"/>
                  <a:pt x="12" y="6"/>
                  <a:pt x="12" y="6"/>
                </a:cubicBezTo>
                <a:close/>
                <a:moveTo>
                  <a:pt x="8" y="11"/>
                </a:moveTo>
                <a:cubicBezTo>
                  <a:pt x="8" y="11"/>
                  <a:pt x="8" y="11"/>
                  <a:pt x="9" y="12"/>
                </a:cubicBezTo>
                <a:cubicBezTo>
                  <a:pt x="9" y="11"/>
                  <a:pt x="9" y="11"/>
                  <a:pt x="9" y="11"/>
                </a:cubicBezTo>
                <a:cubicBezTo>
                  <a:pt x="9" y="11"/>
                  <a:pt x="8" y="11"/>
                  <a:pt x="8" y="11"/>
                </a:cubicBezTo>
                <a:close/>
                <a:moveTo>
                  <a:pt x="5" y="11"/>
                </a:moveTo>
                <a:cubicBezTo>
                  <a:pt x="6" y="12"/>
                  <a:pt x="7" y="13"/>
                  <a:pt x="8" y="12"/>
                </a:cubicBezTo>
                <a:cubicBezTo>
                  <a:pt x="7" y="12"/>
                  <a:pt x="5" y="11"/>
                  <a:pt x="5" y="11"/>
                </a:cubicBezTo>
                <a:close/>
                <a:moveTo>
                  <a:pt x="12" y="2"/>
                </a:moveTo>
                <a:cubicBezTo>
                  <a:pt x="12" y="3"/>
                  <a:pt x="12" y="3"/>
                  <a:pt x="12" y="3"/>
                </a:cubicBezTo>
                <a:cubicBezTo>
                  <a:pt x="12" y="3"/>
                  <a:pt x="12" y="3"/>
                  <a:pt x="12" y="3"/>
                </a:cubicBezTo>
                <a:lnTo>
                  <a:pt x="12" y="2"/>
                </a:lnTo>
                <a:close/>
                <a:moveTo>
                  <a:pt x="3" y="12"/>
                </a:moveTo>
                <a:cubicBezTo>
                  <a:pt x="4" y="13"/>
                  <a:pt x="4" y="13"/>
                  <a:pt x="4" y="13"/>
                </a:cubicBezTo>
                <a:lnTo>
                  <a:pt x="3" y="12"/>
                </a:lnTo>
                <a:close/>
                <a:moveTo>
                  <a:pt x="1" y="12"/>
                </a:moveTo>
                <a:cubicBezTo>
                  <a:pt x="2" y="12"/>
                  <a:pt x="2" y="12"/>
                  <a:pt x="2" y="12"/>
                </a:cubicBezTo>
                <a:cubicBezTo>
                  <a:pt x="2" y="11"/>
                  <a:pt x="2" y="11"/>
                  <a:pt x="2" y="11"/>
                </a:cubicBezTo>
                <a:cubicBezTo>
                  <a:pt x="2" y="11"/>
                  <a:pt x="2" y="11"/>
                  <a:pt x="1" y="12"/>
                </a:cubicBezTo>
                <a:close/>
              </a:path>
            </a:pathLst>
          </a:custGeom>
          <a:solidFill>
            <a:srgbClr val="7498B1"/>
          </a:solidFill>
          <a:ln>
            <a:noFill/>
          </a:ln>
        </p:spPr>
        <p:txBody>
          <a:bodyPr vert="horz" wrap="square" lIns="91440" tIns="45720" rIns="91440" bIns="45720" numCol="1" anchor="t" anchorCtr="0" compatLnSpc="1"/>
          <a:lstStyle/>
          <a:p>
            <a:endParaRPr lang="zh-CN" altLang="en-US" dirty="0">
              <a:solidFill>
                <a:srgbClr val="C00000"/>
              </a:solidFill>
              <a:cs typeface="+mn-ea"/>
              <a:sym typeface="+mn-lt"/>
            </a:endParaRPr>
          </a:p>
        </p:txBody>
      </p:sp>
      <p:sp>
        <p:nvSpPr>
          <p:cNvPr id="35" name="矩形 88">
            <a:extLst>
              <a:ext uri="{FF2B5EF4-FFF2-40B4-BE49-F238E27FC236}">
                <a16:creationId xmlns:a16="http://schemas.microsoft.com/office/drawing/2014/main" id="{DB95D35F-A913-4681-A03E-EFDDC3D34F0E}"/>
              </a:ext>
            </a:extLst>
          </p:cNvPr>
          <p:cNvSpPr/>
          <p:nvPr/>
        </p:nvSpPr>
        <p:spPr>
          <a:xfrm>
            <a:off x="709592" y="5318045"/>
            <a:ext cx="3770776" cy="1785104"/>
          </a:xfrm>
          <a:prstGeom prst="rect">
            <a:avLst/>
          </a:prstGeom>
        </p:spPr>
        <p:txBody>
          <a:bodyPr wrap="none">
            <a:spAutoFit/>
          </a:bodyPr>
          <a:lstStyle/>
          <a:p>
            <a:r>
              <a:rPr lang="vi-VN" sz="2200" dirty="0">
                <a:solidFill>
                  <a:srgbClr val="000000"/>
                </a:solidFill>
                <a:latin typeface="Calibri" panose="020F0502020204030204" pitchFamily="34" charset="0"/>
                <a:cs typeface="Calibri" panose="020F0502020204030204" pitchFamily="34" charset="0"/>
              </a:rPr>
              <a:t>Nơi con tàu chào mặt đất</a:t>
            </a:r>
          </a:p>
          <a:p>
            <a:r>
              <a:rPr lang="vi-VN" sz="2200" dirty="0">
                <a:solidFill>
                  <a:srgbClr val="000000"/>
                </a:solidFill>
                <a:latin typeface="Calibri" panose="020F0502020204030204" pitchFamily="34" charset="0"/>
                <a:cs typeface="Calibri" panose="020F0502020204030204" pitchFamily="34" charset="0"/>
              </a:rPr>
              <a:t>Còi ngân lên khúc giã từ</a:t>
            </a:r>
          </a:p>
          <a:p>
            <a:r>
              <a:rPr lang="vi-VN" sz="2200" dirty="0">
                <a:solidFill>
                  <a:srgbClr val="000000"/>
                </a:solidFill>
                <a:latin typeface="Calibri" panose="020F0502020204030204" pitchFamily="34" charset="0"/>
                <a:cs typeface="Calibri" panose="020F0502020204030204" pitchFamily="34" charset="0"/>
              </a:rPr>
              <a:t>Cửa sông tiễn người ra biển</a:t>
            </a:r>
          </a:p>
          <a:p>
            <a:r>
              <a:rPr lang="vi-VN" sz="2200" dirty="0">
                <a:solidFill>
                  <a:srgbClr val="000000"/>
                </a:solidFill>
                <a:latin typeface="Calibri" panose="020F0502020204030204" pitchFamily="34" charset="0"/>
                <a:cs typeface="Calibri" panose="020F0502020204030204" pitchFamily="34" charset="0"/>
              </a:rPr>
              <a:t>Mây trắng lành như phong thư.</a:t>
            </a:r>
          </a:p>
          <a:p>
            <a:r>
              <a:rPr lang="vi-VN" sz="2200" dirty="0">
                <a:solidFill>
                  <a:srgbClr val="000000"/>
                </a:solidFill>
                <a:latin typeface="Calibri" panose="020F0502020204030204" pitchFamily="34" charset="0"/>
                <a:cs typeface="Calibri" panose="020F0502020204030204" pitchFamily="34" charset="0"/>
              </a:rPr>
              <a:t> </a:t>
            </a:r>
          </a:p>
        </p:txBody>
      </p:sp>
      <p:sp>
        <p:nvSpPr>
          <p:cNvPr id="3" name="Rectangle: Diagonal Corners Rounded 2">
            <a:extLst>
              <a:ext uri="{FF2B5EF4-FFF2-40B4-BE49-F238E27FC236}">
                <a16:creationId xmlns:a16="http://schemas.microsoft.com/office/drawing/2014/main" id="{06110691-70CA-4B24-BA73-11B377C31970}"/>
              </a:ext>
            </a:extLst>
          </p:cNvPr>
          <p:cNvSpPr/>
          <p:nvPr/>
        </p:nvSpPr>
        <p:spPr>
          <a:xfrm>
            <a:off x="4486671" y="4176472"/>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cá tôm hội tụ;</a:t>
            </a:r>
          </a:p>
          <a:p>
            <a:pPr algn="ctr"/>
            <a:r>
              <a:rPr lang="vi-VN" sz="2400" b="1" dirty="0">
                <a:latin typeface="Calibri" panose="020F0502020204030204" pitchFamily="34" charset="0"/>
                <a:cs typeface="Calibri" panose="020F0502020204030204" pitchFamily="34" charset="0"/>
              </a:rPr>
              <a:t>nơi những chiếc thuyền câu lấp lóa đêm trăng.</a:t>
            </a:r>
            <a:endParaRPr lang="en-US" sz="2400" b="1" dirty="0">
              <a:latin typeface="Calibri" panose="020F0502020204030204" pitchFamily="34" charset="0"/>
              <a:cs typeface="Calibri" panose="020F0502020204030204" pitchFamily="34" charset="0"/>
            </a:endParaRPr>
          </a:p>
        </p:txBody>
      </p:sp>
      <p:sp>
        <p:nvSpPr>
          <p:cNvPr id="45" name="Rectangle: Diagonal Corners Rounded 44">
            <a:extLst>
              <a:ext uri="{FF2B5EF4-FFF2-40B4-BE49-F238E27FC236}">
                <a16:creationId xmlns:a16="http://schemas.microsoft.com/office/drawing/2014/main" id="{059D89C2-9330-478C-AC94-5E8824DA3E4C}"/>
              </a:ext>
            </a:extLst>
          </p:cNvPr>
          <p:cNvSpPr/>
          <p:nvPr/>
        </p:nvSpPr>
        <p:spPr>
          <a:xfrm>
            <a:off x="4500308" y="5654764"/>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con tàu kéo còi giã từ đất liền;</a:t>
            </a:r>
          </a:p>
          <a:p>
            <a:pPr algn="ctr"/>
            <a:r>
              <a:rPr lang="vi-VN" sz="2400" b="1" dirty="0">
                <a:latin typeface="Calibri" panose="020F0502020204030204" pitchFamily="34" charset="0"/>
                <a:cs typeface="Calibri" panose="020F0502020204030204" pitchFamily="34" charset="0"/>
              </a:rPr>
              <a:t>nơi tiễn người ra khơi.</a:t>
            </a:r>
            <a:endParaRPr lang="en-US" sz="2400" b="1" dirty="0">
              <a:latin typeface="Calibri" panose="020F0502020204030204" pitchFamily="34" charset="0"/>
              <a:cs typeface="Calibri" panose="020F0502020204030204" pitchFamily="34" charset="0"/>
            </a:endParaRPr>
          </a:p>
        </p:txBody>
      </p:sp>
      <p:sp>
        <p:nvSpPr>
          <p:cNvPr id="46" name="Rectangle: Diagonal Corners Rounded 45">
            <a:extLst>
              <a:ext uri="{FF2B5EF4-FFF2-40B4-BE49-F238E27FC236}">
                <a16:creationId xmlns:a16="http://schemas.microsoft.com/office/drawing/2014/main" id="{55E6BE91-DE23-4427-979C-DF4AAEFEA7F8}"/>
              </a:ext>
            </a:extLst>
          </p:cNvPr>
          <p:cNvSpPr/>
          <p:nvPr/>
        </p:nvSpPr>
        <p:spPr>
          <a:xfrm>
            <a:off x="4486671" y="2698180"/>
            <a:ext cx="6285875" cy="908732"/>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400" b="1" dirty="0">
              <a:latin typeface="Calibri" panose="020F0502020204030204" pitchFamily="34" charset="0"/>
              <a:cs typeface="Calibri" panose="020F0502020204030204" pitchFamily="34" charset="0"/>
            </a:endParaRPr>
          </a:p>
        </p:txBody>
      </p:sp>
      <p:sp>
        <p:nvSpPr>
          <p:cNvPr id="47" name="Rectangle: Diagonal Corners Rounded 46">
            <a:extLst>
              <a:ext uri="{FF2B5EF4-FFF2-40B4-BE49-F238E27FC236}">
                <a16:creationId xmlns:a16="http://schemas.microsoft.com/office/drawing/2014/main" id="{E1BD73DE-34C1-4EF0-8E3D-AFB8FF0D7439}"/>
              </a:ext>
            </a:extLst>
          </p:cNvPr>
          <p:cNvSpPr/>
          <p:nvPr/>
        </p:nvSpPr>
        <p:spPr>
          <a:xfrm>
            <a:off x="4486671" y="954737"/>
            <a:ext cx="6285875" cy="1116268"/>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2400" b="1" dirty="0">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1320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任意多边形: 形状 9">
            <a:extLst>
              <a:ext uri="{FF2B5EF4-FFF2-40B4-BE49-F238E27FC236}">
                <a16:creationId xmlns:a16="http://schemas.microsoft.com/office/drawing/2014/main" id="{975EDC6F-4930-41DE-A3C5-26602FED26C0}"/>
              </a:ext>
            </a:extLst>
          </p:cNvPr>
          <p:cNvSpPr/>
          <p:nvPr/>
        </p:nvSpPr>
        <p:spPr>
          <a:xfrm>
            <a:off x="0" y="3065729"/>
            <a:ext cx="12192000" cy="2666263"/>
          </a:xfrm>
          <a:custGeom>
            <a:avLst/>
            <a:gdLst>
              <a:gd name="connsiteX0" fmla="*/ 0 w 9312676"/>
              <a:gd name="connsiteY0" fmla="*/ 44409 h 1999697"/>
              <a:gd name="connsiteX1" fmla="*/ 1642369 w 9312676"/>
              <a:gd name="connsiteY1" fmla="*/ 319617 h 1999697"/>
              <a:gd name="connsiteX2" fmla="*/ 3462291 w 9312676"/>
              <a:gd name="connsiteY2" fmla="*/ 1953108 h 1999697"/>
              <a:gd name="connsiteX3" fmla="*/ 5131293 w 9312676"/>
              <a:gd name="connsiteY3" fmla="*/ 21 h 1999697"/>
              <a:gd name="connsiteX4" fmla="*/ 6853561 w 9312676"/>
              <a:gd name="connsiteY4" fmla="*/ 1997496 h 1999697"/>
              <a:gd name="connsiteX5" fmla="*/ 8682361 w 9312676"/>
              <a:gd name="connsiteY5" fmla="*/ 390638 h 1999697"/>
              <a:gd name="connsiteX6" fmla="*/ 9312676 w 9312676"/>
              <a:gd name="connsiteY6" fmla="*/ 355127 h 199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12676" h="1999697">
                <a:moveTo>
                  <a:pt x="0" y="44409"/>
                </a:moveTo>
                <a:cubicBezTo>
                  <a:pt x="532660" y="22954"/>
                  <a:pt x="1065321" y="1500"/>
                  <a:pt x="1642369" y="319617"/>
                </a:cubicBezTo>
                <a:cubicBezTo>
                  <a:pt x="2219418" y="637734"/>
                  <a:pt x="2880804" y="2006374"/>
                  <a:pt x="3462291" y="1953108"/>
                </a:cubicBezTo>
                <a:cubicBezTo>
                  <a:pt x="4043778" y="1899842"/>
                  <a:pt x="4566081" y="-7377"/>
                  <a:pt x="5131293" y="21"/>
                </a:cubicBezTo>
                <a:cubicBezTo>
                  <a:pt x="5696505" y="7419"/>
                  <a:pt x="6261716" y="1932393"/>
                  <a:pt x="6853561" y="1997496"/>
                </a:cubicBezTo>
                <a:cubicBezTo>
                  <a:pt x="7445406" y="2062599"/>
                  <a:pt x="8272509" y="664366"/>
                  <a:pt x="8682361" y="390638"/>
                </a:cubicBezTo>
                <a:cubicBezTo>
                  <a:pt x="9092214" y="116910"/>
                  <a:pt x="9202445" y="236018"/>
                  <a:pt x="9312676" y="355127"/>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pic>
        <p:nvPicPr>
          <p:cNvPr id="3" name="图片 2">
            <a:extLst>
              <a:ext uri="{FF2B5EF4-FFF2-40B4-BE49-F238E27FC236}">
                <a16:creationId xmlns:a16="http://schemas.microsoft.com/office/drawing/2014/main" id="{71099927-86AA-400A-AA75-472F5B57A1A8}"/>
              </a:ext>
            </a:extLst>
          </p:cNvPr>
          <p:cNvPicPr>
            <a:picLocks noChangeAspect="1"/>
          </p:cNvPicPr>
          <p:nvPr/>
        </p:nvPicPr>
        <p:blipFill>
          <a:blip r:embed="rId4"/>
          <a:stretch>
            <a:fillRect/>
          </a:stretch>
        </p:blipFill>
        <p:spPr>
          <a:xfrm>
            <a:off x="1224188" y="3192033"/>
            <a:ext cx="1344061" cy="1311291"/>
          </a:xfrm>
          <a:prstGeom prst="rect">
            <a:avLst/>
          </a:prstGeom>
        </p:spPr>
      </p:pic>
      <p:pic>
        <p:nvPicPr>
          <p:cNvPr id="4" name="图片 3">
            <a:extLst>
              <a:ext uri="{FF2B5EF4-FFF2-40B4-BE49-F238E27FC236}">
                <a16:creationId xmlns:a16="http://schemas.microsoft.com/office/drawing/2014/main" id="{AB2D19C8-05ED-4582-AD4B-3ACD93107A5A}"/>
              </a:ext>
            </a:extLst>
          </p:cNvPr>
          <p:cNvPicPr>
            <a:picLocks noChangeAspect="1"/>
          </p:cNvPicPr>
          <p:nvPr/>
        </p:nvPicPr>
        <p:blipFill>
          <a:blip r:embed="rId4"/>
          <a:stretch>
            <a:fillRect/>
          </a:stretch>
        </p:blipFill>
        <p:spPr>
          <a:xfrm>
            <a:off x="3673264" y="4678864"/>
            <a:ext cx="1391312" cy="1354256"/>
          </a:xfrm>
          <a:prstGeom prst="rect">
            <a:avLst/>
          </a:prstGeom>
        </p:spPr>
      </p:pic>
      <p:pic>
        <p:nvPicPr>
          <p:cNvPr id="5" name="图片 4">
            <a:extLst>
              <a:ext uri="{FF2B5EF4-FFF2-40B4-BE49-F238E27FC236}">
                <a16:creationId xmlns:a16="http://schemas.microsoft.com/office/drawing/2014/main" id="{93AE577B-BD63-4737-B6F1-9A82A661B2B5}"/>
              </a:ext>
            </a:extLst>
          </p:cNvPr>
          <p:cNvPicPr>
            <a:picLocks noChangeAspect="1"/>
          </p:cNvPicPr>
          <p:nvPr/>
        </p:nvPicPr>
        <p:blipFill>
          <a:blip r:embed="rId5"/>
          <a:stretch>
            <a:fillRect/>
          </a:stretch>
        </p:blipFill>
        <p:spPr>
          <a:xfrm>
            <a:off x="5953535" y="2802918"/>
            <a:ext cx="1327829" cy="1318212"/>
          </a:xfrm>
          <a:prstGeom prst="rect">
            <a:avLst/>
          </a:prstGeom>
        </p:spPr>
      </p:pic>
      <p:pic>
        <p:nvPicPr>
          <p:cNvPr id="9" name="图片 8">
            <a:extLst>
              <a:ext uri="{FF2B5EF4-FFF2-40B4-BE49-F238E27FC236}">
                <a16:creationId xmlns:a16="http://schemas.microsoft.com/office/drawing/2014/main" id="{3E3E5C04-C41C-40FF-B7EC-2C5CE0E03026}"/>
              </a:ext>
            </a:extLst>
          </p:cNvPr>
          <p:cNvPicPr>
            <a:picLocks noChangeAspect="1"/>
          </p:cNvPicPr>
          <p:nvPr/>
        </p:nvPicPr>
        <p:blipFill>
          <a:blip r:embed="rId4"/>
          <a:stretch>
            <a:fillRect/>
          </a:stretch>
        </p:blipFill>
        <p:spPr>
          <a:xfrm>
            <a:off x="8310672" y="4666346"/>
            <a:ext cx="1328699" cy="1361481"/>
          </a:xfrm>
          <a:prstGeom prst="rect">
            <a:avLst/>
          </a:prstGeom>
        </p:spPr>
      </p:pic>
      <p:sp>
        <p:nvSpPr>
          <p:cNvPr id="13" name="矩形 12">
            <a:extLst>
              <a:ext uri="{FF2B5EF4-FFF2-40B4-BE49-F238E27FC236}">
                <a16:creationId xmlns:a16="http://schemas.microsoft.com/office/drawing/2014/main" id="{9696D167-07DC-4B9D-A5F8-6BAC2FBE319C}"/>
              </a:ext>
            </a:extLst>
          </p:cNvPr>
          <p:cNvSpPr/>
          <p:nvPr/>
        </p:nvSpPr>
        <p:spPr>
          <a:xfrm>
            <a:off x="2137" y="4431430"/>
            <a:ext cx="3671127"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chemeClr val="accent2">
                    <a:lumMod val="50000"/>
                  </a:schemeClr>
                </a:solidFill>
                <a:latin typeface="Calibri" panose="020F0502020204030204" pitchFamily="34" charset="0"/>
                <a:cs typeface="Calibri" panose="020F0502020204030204" pitchFamily="34" charset="0"/>
              </a:rPr>
              <a:t>Nơi biển cả tìm về với đất liền; nơi nước ngọt của sông hòa cùng nước mặn của biển thành vùng nước lợ.</a:t>
            </a:r>
            <a:endParaRPr lang="en-US" sz="2800" b="1" i="1" dirty="0">
              <a:solidFill>
                <a:schemeClr val="accent2">
                  <a:lumMod val="50000"/>
                </a:schemeClr>
              </a:solidFill>
              <a:latin typeface="Calibri" panose="020F0502020204030204" pitchFamily="34" charset="0"/>
              <a:cs typeface="Calibri" panose="020F0502020204030204" pitchFamily="34" charset="0"/>
            </a:endParaRPr>
          </a:p>
        </p:txBody>
      </p:sp>
      <p:sp>
        <p:nvSpPr>
          <p:cNvPr id="14" name="矩形 13">
            <a:extLst>
              <a:ext uri="{FF2B5EF4-FFF2-40B4-BE49-F238E27FC236}">
                <a16:creationId xmlns:a16="http://schemas.microsoft.com/office/drawing/2014/main" id="{CE85F839-5851-4026-AD2B-559250DF1322}"/>
              </a:ext>
            </a:extLst>
          </p:cNvPr>
          <p:cNvSpPr/>
          <p:nvPr/>
        </p:nvSpPr>
        <p:spPr>
          <a:xfrm>
            <a:off x="2854741" y="2068648"/>
            <a:ext cx="3167459" cy="224676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70C0"/>
                </a:solidFill>
                <a:latin typeface="Calibri" panose="020F0502020204030204" pitchFamily="34" charset="0"/>
                <a:cs typeface="Calibri" panose="020F0502020204030204" pitchFamily="34" charset="0"/>
              </a:rPr>
              <a:t>Nơi những dòng sông gửi lại phù sa để bồi đắp bãi bờ; nơi nước ngọt chảy ra biển rộng.</a:t>
            </a:r>
            <a:endParaRPr lang="en-US" sz="2800" b="1" i="1" dirty="0">
              <a:solidFill>
                <a:srgbClr val="0070C0"/>
              </a:solidFill>
              <a:latin typeface="Calibri" panose="020F0502020204030204" pitchFamily="34" charset="0"/>
              <a:cs typeface="Calibri" panose="020F0502020204030204" pitchFamily="34" charset="0"/>
            </a:endParaRPr>
          </a:p>
        </p:txBody>
      </p:sp>
      <p:sp>
        <p:nvSpPr>
          <p:cNvPr id="15" name="矩形 14">
            <a:extLst>
              <a:ext uri="{FF2B5EF4-FFF2-40B4-BE49-F238E27FC236}">
                <a16:creationId xmlns:a16="http://schemas.microsoft.com/office/drawing/2014/main" id="{2FD99722-5249-4C87-9120-90B454EC8B5E}"/>
              </a:ext>
            </a:extLst>
          </p:cNvPr>
          <p:cNvSpPr/>
          <p:nvPr/>
        </p:nvSpPr>
        <p:spPr>
          <a:xfrm>
            <a:off x="5312574" y="4498094"/>
            <a:ext cx="2920855"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FF6600"/>
                </a:solidFill>
                <a:latin typeface="Calibri" panose="020F0502020204030204" pitchFamily="34" charset="0"/>
                <a:cs typeface="Calibri" panose="020F0502020204030204" pitchFamily="34" charset="0"/>
              </a:rPr>
              <a:t>Nơi cá tôm hội tụ; nơi những chiếc thuyền câu lấp lóa đêm trăng.</a:t>
            </a:r>
            <a:endParaRPr lang="en-US" sz="2800" b="1" i="1" dirty="0">
              <a:solidFill>
                <a:srgbClr val="FF6600"/>
              </a:solidFill>
              <a:latin typeface="Calibri" panose="020F0502020204030204" pitchFamily="34" charset="0"/>
              <a:cs typeface="Calibri" panose="020F0502020204030204" pitchFamily="34" charset="0"/>
            </a:endParaRPr>
          </a:p>
        </p:txBody>
      </p:sp>
      <p:sp>
        <p:nvSpPr>
          <p:cNvPr id="16" name="矩形 15">
            <a:extLst>
              <a:ext uri="{FF2B5EF4-FFF2-40B4-BE49-F238E27FC236}">
                <a16:creationId xmlns:a16="http://schemas.microsoft.com/office/drawing/2014/main" id="{63B8C98F-583A-4CC9-927C-FCDEBF8448F7}"/>
              </a:ext>
            </a:extLst>
          </p:cNvPr>
          <p:cNvSpPr/>
          <p:nvPr/>
        </p:nvSpPr>
        <p:spPr>
          <a:xfrm>
            <a:off x="7753210" y="2499535"/>
            <a:ext cx="3266031" cy="181588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vi-VN" sz="2800" b="1" i="1" dirty="0">
                <a:solidFill>
                  <a:srgbClr val="00B050"/>
                </a:solidFill>
                <a:latin typeface="Calibri" panose="020F0502020204030204" pitchFamily="34" charset="0"/>
                <a:cs typeface="Calibri" panose="020F0502020204030204" pitchFamily="34" charset="0"/>
              </a:rPr>
              <a:t>Nơi những con tàu kéo còi giã từ đất liền; nơi tiễn người ra khơi.</a:t>
            </a:r>
            <a:endParaRPr lang="en-US" sz="2800" b="1" i="1" dirty="0">
              <a:solidFill>
                <a:srgbClr val="00B050"/>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895E644D-F95D-4260-A0E8-5A81537BFED5}"/>
              </a:ext>
            </a:extLst>
          </p:cNvPr>
          <p:cNvGrpSpPr/>
          <p:nvPr/>
        </p:nvGrpSpPr>
        <p:grpSpPr>
          <a:xfrm>
            <a:off x="-539645" y="-160422"/>
            <a:ext cx="12936512" cy="2193758"/>
            <a:chOff x="3051103" y="-160422"/>
            <a:chExt cx="5966088" cy="2193758"/>
          </a:xfrm>
        </p:grpSpPr>
        <p:pic>
          <p:nvPicPr>
            <p:cNvPr id="18" name="图片 17">
              <a:extLst>
                <a:ext uri="{FF2B5EF4-FFF2-40B4-BE49-F238E27FC236}">
                  <a16:creationId xmlns:a16="http://schemas.microsoft.com/office/drawing/2014/main" id="{50318252-4375-463C-B4EA-E2249530395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51103" y="-160422"/>
              <a:ext cx="5966088" cy="2193758"/>
            </a:xfrm>
            <a:prstGeom prst="rect">
              <a:avLst/>
            </a:prstGeom>
          </p:spPr>
        </p:pic>
        <p:sp>
          <p:nvSpPr>
            <p:cNvPr id="22" name="文本框 21">
              <a:extLst>
                <a:ext uri="{FF2B5EF4-FFF2-40B4-BE49-F238E27FC236}">
                  <a16:creationId xmlns:a16="http://schemas.microsoft.com/office/drawing/2014/main" id="{5731F50F-33AB-48CA-9103-047FDF0ABCBE}"/>
                </a:ext>
              </a:extLst>
            </p:cNvPr>
            <p:cNvSpPr txBox="1"/>
            <p:nvPr/>
          </p:nvSpPr>
          <p:spPr>
            <a:xfrm>
              <a:off x="4255469" y="532363"/>
              <a:ext cx="3689137" cy="523220"/>
            </a:xfrm>
            <a:prstGeom prst="rect">
              <a:avLst/>
            </a:prstGeom>
            <a:noFill/>
          </p:spPr>
          <p:txBody>
            <a:bodyPr vert="horz" wrap="none" rtlCol="0">
              <a:spAutoFit/>
            </a:bodyPr>
            <a:lstStyle/>
            <a:p>
              <a:r>
                <a:rPr lang="vi-VN" altLang="zh-CN" sz="2800" dirty="0">
                  <a:solidFill>
                    <a:srgbClr val="002060"/>
                  </a:solidFill>
                  <a:latin typeface="Pattaya" panose="00000500000000000000" pitchFamily="2" charset="-34"/>
                  <a:cs typeface="Pattaya" panose="00000500000000000000" pitchFamily="2" charset="-34"/>
                  <a:sym typeface="+mn-lt"/>
                </a:rPr>
                <a:t>Theo bài thơ, cửa sông là địa điểm đặc biệt như thế nào?</a:t>
              </a:r>
              <a:endParaRPr lang="zh-CN" altLang="en-US" sz="2800" dirty="0">
                <a:solidFill>
                  <a:srgbClr val="002060"/>
                </a:solidFill>
                <a:latin typeface="Pattaya" panose="00000500000000000000" pitchFamily="2" charset="-34"/>
                <a:cs typeface="Pattaya" panose="00000500000000000000" pitchFamily="2" charset="-34"/>
                <a:sym typeface="+mn-lt"/>
              </a:endParaRPr>
            </a:p>
          </p:txBody>
        </p:sp>
      </p:grpSp>
      <p:pic>
        <p:nvPicPr>
          <p:cNvPr id="19" name="图片 18">
            <a:extLst>
              <a:ext uri="{FF2B5EF4-FFF2-40B4-BE49-F238E27FC236}">
                <a16:creationId xmlns:a16="http://schemas.microsoft.com/office/drawing/2014/main" id="{83848AD3-87AA-48F3-B4E0-D9B70742D4C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72427" y="1524550"/>
            <a:ext cx="1839999" cy="2330666"/>
          </a:xfrm>
          <a:prstGeom prst="rect">
            <a:avLst/>
          </a:prstGeom>
        </p:spPr>
      </p:pic>
      <p:pic>
        <p:nvPicPr>
          <p:cNvPr id="26" name="PA_库_图片 9">
            <a:extLst>
              <a:ext uri="{FF2B5EF4-FFF2-40B4-BE49-F238E27FC236}">
                <a16:creationId xmlns:a16="http://schemas.microsoft.com/office/drawing/2014/main" id="{E8BDEE66-A905-4B0D-98A2-01ED19DA232C}"/>
              </a:ext>
            </a:extLst>
          </p:cNvPr>
          <p:cNvPicPr>
            <a:picLocks noChangeAspect="1"/>
          </p:cNvPicPr>
          <p:nvPr>
            <p:custDataLst>
              <p:tags r:id="rId1"/>
            </p:custDataLst>
          </p:nvPr>
        </p:nvPicPr>
        <p:blipFill rotWithShape="1">
          <a:blip r:embed="rId8" cstate="screen">
            <a:extLst>
              <a:ext uri="{28A0092B-C50C-407E-A947-70E740481C1C}">
                <a14:useLocalDpi xmlns:a14="http://schemas.microsoft.com/office/drawing/2010/main"/>
              </a:ext>
            </a:extLst>
          </a:blip>
          <a:srcRect/>
          <a:stretch/>
        </p:blipFill>
        <p:spPr>
          <a:xfrm>
            <a:off x="9185495" y="4088106"/>
            <a:ext cx="2920856" cy="2807854"/>
          </a:xfrm>
          <a:prstGeom prst="rect">
            <a:avLst/>
          </a:prstGeom>
        </p:spPr>
      </p:pic>
      <p:sp>
        <p:nvSpPr>
          <p:cNvPr id="20" name="五角星 44">
            <a:extLst>
              <a:ext uri="{FF2B5EF4-FFF2-40B4-BE49-F238E27FC236}">
                <a16:creationId xmlns:a16="http://schemas.microsoft.com/office/drawing/2014/main" id="{AD5A7ED0-471E-4855-9513-27B3B0D08CFA}"/>
              </a:ext>
            </a:extLst>
          </p:cNvPr>
          <p:cNvSpPr/>
          <p:nvPr/>
        </p:nvSpPr>
        <p:spPr>
          <a:xfrm rot="19967404">
            <a:off x="10695615" y="1609886"/>
            <a:ext cx="458393" cy="458393"/>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五角星 45">
            <a:extLst>
              <a:ext uri="{FF2B5EF4-FFF2-40B4-BE49-F238E27FC236}">
                <a16:creationId xmlns:a16="http://schemas.microsoft.com/office/drawing/2014/main" id="{A8AEA717-9002-4DA5-98A2-19A9BE659ACC}"/>
              </a:ext>
            </a:extLst>
          </p:cNvPr>
          <p:cNvSpPr/>
          <p:nvPr/>
        </p:nvSpPr>
        <p:spPr>
          <a:xfrm>
            <a:off x="9812224" y="1997724"/>
            <a:ext cx="253437" cy="253437"/>
          </a:xfrm>
          <a:prstGeom prst="star5">
            <a:avLst>
              <a:gd name="adj" fmla="val 23926"/>
              <a:gd name="hf" fmla="val 105146"/>
              <a:gd name="vf" fmla="val 110557"/>
            </a:avLst>
          </a:prstGeom>
          <a:blipFill dpi="0" rotWithShape="1">
            <a:blip r:embed="rId10"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五角星 46">
            <a:extLst>
              <a:ext uri="{FF2B5EF4-FFF2-40B4-BE49-F238E27FC236}">
                <a16:creationId xmlns:a16="http://schemas.microsoft.com/office/drawing/2014/main" id="{BA1E05FA-3BA5-4418-95F3-DEDF522FC6EB}"/>
              </a:ext>
            </a:extLst>
          </p:cNvPr>
          <p:cNvSpPr/>
          <p:nvPr/>
        </p:nvSpPr>
        <p:spPr>
          <a:xfrm>
            <a:off x="11591706" y="1994803"/>
            <a:ext cx="186345" cy="186345"/>
          </a:xfrm>
          <a:prstGeom prst="star5">
            <a:avLst>
              <a:gd name="adj" fmla="val 23926"/>
              <a:gd name="hf" fmla="val 105146"/>
              <a:gd name="vf" fmla="val 110557"/>
            </a:avLst>
          </a:prstGeom>
          <a:blipFill dpi="0" rotWithShape="1">
            <a:blip r:embed="rId11"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50">
            <a:extLst>
              <a:ext uri="{FF2B5EF4-FFF2-40B4-BE49-F238E27FC236}">
                <a16:creationId xmlns:a16="http://schemas.microsoft.com/office/drawing/2014/main" id="{0CB77CE7-3F86-4442-BCD2-CEDFB86F166C}"/>
              </a:ext>
            </a:extLst>
          </p:cNvPr>
          <p:cNvSpPr/>
          <p:nvPr/>
        </p:nvSpPr>
        <p:spPr>
          <a:xfrm rot="19922997">
            <a:off x="11785929" y="1612698"/>
            <a:ext cx="143799" cy="143799"/>
          </a:xfrm>
          <a:prstGeom prst="star5">
            <a:avLst>
              <a:gd name="adj" fmla="val 23926"/>
              <a:gd name="hf" fmla="val 105146"/>
              <a:gd name="vf" fmla="val 110557"/>
            </a:avLst>
          </a:prstGeom>
          <a:blipFill dpi="0" rotWithShape="1">
            <a:blip r:embed="rId12"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5" name="Picture 10" descr="Hình ảnh Mọi Thứ Rác Rưởi, Rác, Vỏ Chuối, Vỏ Trứng miễn phí tải tập tin PNG  PSDComment và Vector">
            <a:hlinkClick r:id="rId13" action="ppaction://hlinksldjump"/>
            <a:extLst>
              <a:ext uri="{FF2B5EF4-FFF2-40B4-BE49-F238E27FC236}">
                <a16:creationId xmlns:a16="http://schemas.microsoft.com/office/drawing/2014/main" id="{69F10856-0C28-4AD3-8F1E-BDCFD9C9370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211528" y="524524"/>
            <a:ext cx="1393763" cy="100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290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14:presetBounceEnd="50000">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14:bounceEnd="50000">
                                          <p:cBhvr additive="base">
                                            <p:cTn id="66"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14:presetBounceEnd="50000">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14:bounceEnd="50000">
                                          <p:cBhvr additive="base">
                                            <p:cTn id="70" dur="75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14:presetBounceEnd="50000">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14:bounceEnd="50000">
                                          <p:cBhvr additive="base">
                                            <p:cTn id="74"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14:presetBounceEnd="50000">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14:bounceEnd="50000">
                                          <p:cBhvr additive="base">
                                            <p:cTn id="78"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500"/>
                                            <p:tgtEl>
                                              <p:spTgt spid="10"/>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par>
                                    <p:cTn id="19" presetID="53" presetClass="entr" presetSubtype="16" fill="hold" nodeType="withEffect">
                                      <p:stCondLst>
                                        <p:cond delay="50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150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3500"/>
                                </p:stCondLst>
                                <p:childTnLst>
                                  <p:par>
                                    <p:cTn id="35" presetID="42" presetClass="entr" presetSubtype="0"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anim calcmode="lin" valueType="num">
                                          <p:cBhvr>
                                            <p:cTn id="38" dur="500" fill="hold"/>
                                            <p:tgtEl>
                                              <p:spTgt spid="13"/>
                                            </p:tgtEl>
                                            <p:attrNameLst>
                                              <p:attrName>ppt_x</p:attrName>
                                            </p:attrNameLst>
                                          </p:cBhvr>
                                          <p:tavLst>
                                            <p:tav tm="0">
                                              <p:val>
                                                <p:strVal val="#ppt_x"/>
                                              </p:val>
                                            </p:tav>
                                            <p:tav tm="100000">
                                              <p:val>
                                                <p:strVal val="#ppt_x"/>
                                              </p:val>
                                            </p:tav>
                                          </p:tavLst>
                                        </p:anim>
                                        <p:anim calcmode="lin" valueType="num">
                                          <p:cBhvr>
                                            <p:cTn id="39" dur="500" fill="hold"/>
                                            <p:tgtEl>
                                              <p:spTgt spid="13"/>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anim calcmode="lin" valueType="num">
                                          <p:cBhvr>
                                            <p:cTn id="43" dur="500" fill="hold"/>
                                            <p:tgtEl>
                                              <p:spTgt spid="14"/>
                                            </p:tgtEl>
                                            <p:attrNameLst>
                                              <p:attrName>ppt_x</p:attrName>
                                            </p:attrNameLst>
                                          </p:cBhvr>
                                          <p:tavLst>
                                            <p:tav tm="0">
                                              <p:val>
                                                <p:strVal val="#ppt_x"/>
                                              </p:val>
                                            </p:tav>
                                            <p:tav tm="100000">
                                              <p:val>
                                                <p:strVal val="#ppt_x"/>
                                              </p:val>
                                            </p:tav>
                                          </p:tavLst>
                                        </p:anim>
                                        <p:anim calcmode="lin" valueType="num">
                                          <p:cBhvr>
                                            <p:cTn id="44" dur="5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anim calcmode="lin" valueType="num">
                                          <p:cBhvr>
                                            <p:cTn id="48" dur="500" fill="hold"/>
                                            <p:tgtEl>
                                              <p:spTgt spid="15"/>
                                            </p:tgtEl>
                                            <p:attrNameLst>
                                              <p:attrName>ppt_x</p:attrName>
                                            </p:attrNameLst>
                                          </p:cBhvr>
                                          <p:tavLst>
                                            <p:tav tm="0">
                                              <p:val>
                                                <p:strVal val="#ppt_x"/>
                                              </p:val>
                                            </p:tav>
                                            <p:tav tm="100000">
                                              <p:val>
                                                <p:strVal val="#ppt_x"/>
                                              </p:val>
                                            </p:tav>
                                          </p:tavLst>
                                        </p:anim>
                                        <p:anim calcmode="lin" valueType="num">
                                          <p:cBhvr>
                                            <p:cTn id="49" dur="500" fill="hold"/>
                                            <p:tgtEl>
                                              <p:spTgt spid="15"/>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anim calcmode="lin" valueType="num">
                                          <p:cBhvr>
                                            <p:cTn id="53" dur="500" fill="hold"/>
                                            <p:tgtEl>
                                              <p:spTgt spid="16"/>
                                            </p:tgtEl>
                                            <p:attrNameLst>
                                              <p:attrName>ppt_x</p:attrName>
                                            </p:attrNameLst>
                                          </p:cBhvr>
                                          <p:tavLst>
                                            <p:tav tm="0">
                                              <p:val>
                                                <p:strVal val="#ppt_x"/>
                                              </p:val>
                                            </p:tav>
                                            <p:tav tm="100000">
                                              <p:val>
                                                <p:strVal val="#ppt_x"/>
                                              </p:val>
                                            </p:tav>
                                          </p:tavLst>
                                        </p:anim>
                                        <p:anim calcmode="lin" valueType="num">
                                          <p:cBhvr>
                                            <p:cTn id="54" dur="500" fill="hold"/>
                                            <p:tgtEl>
                                              <p:spTgt spid="16"/>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par>
                                    <p:cTn id="60" presetID="2" presetClass="entr" presetSubtype="2" decel="100000" fill="hold" nodeType="withEffect">
                                      <p:stCondLst>
                                        <p:cond delay="25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1500" fill="hold"/>
                                            <p:tgtEl>
                                              <p:spTgt spid="26"/>
                                            </p:tgtEl>
                                            <p:attrNameLst>
                                              <p:attrName>ppt_x</p:attrName>
                                            </p:attrNameLst>
                                          </p:cBhvr>
                                          <p:tavLst>
                                            <p:tav tm="0">
                                              <p:val>
                                                <p:strVal val="1+#ppt_w/2"/>
                                              </p:val>
                                            </p:tav>
                                            <p:tav tm="100000">
                                              <p:val>
                                                <p:strVal val="#ppt_x"/>
                                              </p:val>
                                            </p:tav>
                                          </p:tavLst>
                                        </p:anim>
                                        <p:anim calcmode="lin" valueType="num">
                                          <p:cBhvr additive="base">
                                            <p:cTn id="63" dur="1500" fill="hold"/>
                                            <p:tgtEl>
                                              <p:spTgt spid="26"/>
                                            </p:tgtEl>
                                            <p:attrNameLst>
                                              <p:attrName>ppt_y</p:attrName>
                                            </p:attrNameLst>
                                          </p:cBhvr>
                                          <p:tavLst>
                                            <p:tav tm="0">
                                              <p:val>
                                                <p:strVal val="#ppt_y"/>
                                              </p:val>
                                            </p:tav>
                                            <p:tav tm="100000">
                                              <p:val>
                                                <p:strVal val="#ppt_y"/>
                                              </p:val>
                                            </p:tav>
                                          </p:tavLst>
                                        </p:anim>
                                      </p:childTnLst>
                                    </p:cTn>
                                  </p:par>
                                  <p:par>
                                    <p:cTn id="64" presetID="2" presetClass="entr" presetSubtype="1" fill="hold" grpId="0" nodeType="withEffect">
                                      <p:stCondLst>
                                        <p:cond delay="250"/>
                                      </p:stCondLst>
                                      <p:childTnLst>
                                        <p:set>
                                          <p:cBhvr>
                                            <p:cTn id="65" dur="1" fill="hold">
                                              <p:stCondLst>
                                                <p:cond delay="0"/>
                                              </p:stCondLst>
                                            </p:cTn>
                                            <p:tgtEl>
                                              <p:spTgt spid="20"/>
                                            </p:tgtEl>
                                            <p:attrNameLst>
                                              <p:attrName>style.visibility</p:attrName>
                                            </p:attrNameLst>
                                          </p:cBhvr>
                                          <p:to>
                                            <p:strVal val="visible"/>
                                          </p:to>
                                        </p:set>
                                        <p:anim calcmode="lin" valueType="num">
                                          <p:cBhvr additive="base">
                                            <p:cTn id="66" dur="500" fill="hold"/>
                                            <p:tgtEl>
                                              <p:spTgt spid="20"/>
                                            </p:tgtEl>
                                            <p:attrNameLst>
                                              <p:attrName>ppt_x</p:attrName>
                                            </p:attrNameLst>
                                          </p:cBhvr>
                                          <p:tavLst>
                                            <p:tav tm="0">
                                              <p:val>
                                                <p:strVal val="#ppt_x"/>
                                              </p:val>
                                            </p:tav>
                                            <p:tav tm="100000">
                                              <p:val>
                                                <p:strVal val="#ppt_x"/>
                                              </p:val>
                                            </p:tav>
                                          </p:tavLst>
                                        </p:anim>
                                        <p:anim calcmode="lin" valueType="num">
                                          <p:cBhvr additive="base">
                                            <p:cTn id="67" dur="500" fill="hold"/>
                                            <p:tgtEl>
                                              <p:spTgt spid="20"/>
                                            </p:tgtEl>
                                            <p:attrNameLst>
                                              <p:attrName>ppt_y</p:attrName>
                                            </p:attrNameLst>
                                          </p:cBhvr>
                                          <p:tavLst>
                                            <p:tav tm="0">
                                              <p:val>
                                                <p:strVal val="0-#ppt_h/2"/>
                                              </p:val>
                                            </p:tav>
                                            <p:tav tm="100000">
                                              <p:val>
                                                <p:strVal val="#ppt_y"/>
                                              </p:val>
                                            </p:tav>
                                          </p:tavLst>
                                        </p:anim>
                                      </p:childTnLst>
                                    </p:cTn>
                                  </p:par>
                                  <p:par>
                                    <p:cTn id="68" presetID="2" presetClass="entr" presetSubtype="1" fill="hold" grpId="0" nodeType="withEffect">
                                      <p:stCondLst>
                                        <p:cond delay="25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750" fill="hold"/>
                                            <p:tgtEl>
                                              <p:spTgt spid="21"/>
                                            </p:tgtEl>
                                            <p:attrNameLst>
                                              <p:attrName>ppt_x</p:attrName>
                                            </p:attrNameLst>
                                          </p:cBhvr>
                                          <p:tavLst>
                                            <p:tav tm="0">
                                              <p:val>
                                                <p:strVal val="#ppt_x"/>
                                              </p:val>
                                            </p:tav>
                                            <p:tav tm="100000">
                                              <p:val>
                                                <p:strVal val="#ppt_x"/>
                                              </p:val>
                                            </p:tav>
                                          </p:tavLst>
                                        </p:anim>
                                        <p:anim calcmode="lin" valueType="num">
                                          <p:cBhvr additive="base">
                                            <p:cTn id="71" dur="750" fill="hold"/>
                                            <p:tgtEl>
                                              <p:spTgt spid="21"/>
                                            </p:tgtEl>
                                            <p:attrNameLst>
                                              <p:attrName>ppt_y</p:attrName>
                                            </p:attrNameLst>
                                          </p:cBhvr>
                                          <p:tavLst>
                                            <p:tav tm="0">
                                              <p:val>
                                                <p:strVal val="0-#ppt_h/2"/>
                                              </p:val>
                                            </p:tav>
                                            <p:tav tm="100000">
                                              <p:val>
                                                <p:strVal val="#ppt_y"/>
                                              </p:val>
                                            </p:tav>
                                          </p:tavLst>
                                        </p:anim>
                                      </p:childTnLst>
                                    </p:cTn>
                                  </p:par>
                                  <p:par>
                                    <p:cTn id="72" presetID="2" presetClass="entr" presetSubtype="1"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0-#ppt_h/2"/>
                                              </p:val>
                                            </p:tav>
                                            <p:tav tm="100000">
                                              <p:val>
                                                <p:strVal val="#ppt_y"/>
                                              </p:val>
                                            </p:tav>
                                          </p:tavLst>
                                        </p:anim>
                                      </p:childTnLst>
                                    </p:cTn>
                                  </p:par>
                                  <p:par>
                                    <p:cTn id="76" presetID="2" presetClass="entr" presetSubtype="1" fill="hold" grpId="0" nodeType="withEffect">
                                      <p:stCondLst>
                                        <p:cond delay="25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ppt_x"/>
                                              </p:val>
                                            </p:tav>
                                            <p:tav tm="100000">
                                              <p:val>
                                                <p:strVal val="#ppt_x"/>
                                              </p:val>
                                            </p:tav>
                                          </p:tavLst>
                                        </p:anim>
                                        <p:anim calcmode="lin" valueType="num">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8" presetClass="emph" presetSubtype="0" repeatCount="2000" fill="hold" grpId="1" nodeType="withEffect">
                                      <p:stCondLst>
                                        <p:cond delay="0"/>
                                      </p:stCondLst>
                                      <p:childTnLst>
                                        <p:animRot by="21600000">
                                          <p:cBhvr>
                                            <p:cTn id="81" dur="3500" fill="hold"/>
                                            <p:tgtEl>
                                              <p:spTgt spid="20"/>
                                            </p:tgtEl>
                                            <p:attrNameLst>
                                              <p:attrName>r</p:attrName>
                                            </p:attrNameLst>
                                          </p:cBhvr>
                                        </p:animRot>
                                      </p:childTnLst>
                                    </p:cTn>
                                  </p:par>
                                  <p:par>
                                    <p:cTn id="82" presetID="8" presetClass="emph" presetSubtype="0" repeatCount="2000" fill="hold" grpId="1" nodeType="withEffect">
                                      <p:stCondLst>
                                        <p:cond delay="0"/>
                                      </p:stCondLst>
                                      <p:childTnLst>
                                        <p:animRot by="-21600000">
                                          <p:cBhvr>
                                            <p:cTn id="83" dur="3500" fill="hold"/>
                                            <p:tgtEl>
                                              <p:spTgt spid="23"/>
                                            </p:tgtEl>
                                            <p:attrNameLst>
                                              <p:attrName>r</p:attrName>
                                            </p:attrNameLst>
                                          </p:cBhvr>
                                        </p:animRot>
                                      </p:childTnLst>
                                    </p:cTn>
                                  </p:par>
                                  <p:par>
                                    <p:cTn id="84" presetID="6" presetClass="emph" presetSubtype="0" repeatCount="2000" autoRev="1" fill="hold" grpId="1" nodeType="withEffect">
                                      <p:stCondLst>
                                        <p:cond delay="0"/>
                                      </p:stCondLst>
                                      <p:childTnLst>
                                        <p:animScale>
                                          <p:cBhvr>
                                            <p:cTn id="85" dur="2000" fill="hold"/>
                                            <p:tgtEl>
                                              <p:spTgt spid="24"/>
                                            </p:tgtEl>
                                          </p:cBhvr>
                                          <p:by x="150000" y="150000"/>
                                        </p:animScale>
                                      </p:childTnLst>
                                    </p:cTn>
                                  </p:par>
                                  <p:par>
                                    <p:cTn id="86" presetID="10" presetClass="entr" presetSubtype="0"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fade">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P spid="15" grpId="0"/>
          <p:bldP spid="16" grpId="0"/>
          <p:bldP spid="20" grpId="0" animBg="1"/>
          <p:bldP spid="20" grpId="1" animBg="1"/>
          <p:bldP spid="21" grpId="0" animBg="1"/>
          <p:bldP spid="23" grpId="0" animBg="1"/>
          <p:bldP spid="23" grpId="1" animBg="1"/>
          <p:bldP spid="24" grpId="0" animBg="1"/>
          <p:bldP spid="2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Có chuyện gì mà cậu vui vậy?</a:t>
              </a:r>
              <a:endParaRPr lang="en-US" sz="3200" dirty="0">
                <a:latin typeface="Pattaya" panose="00000500000000000000" pitchFamily="2" charset="-34"/>
                <a:cs typeface="Pattaya" panose="00000500000000000000" pitchFamily="2" charset="-34"/>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6" y="0"/>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Chị Cá Đối đã đẻ những chú cá con xinh xắn. Cậu có muốn cùng tớ đi thăm chị ấy không?</a:t>
              </a:r>
              <a:endParaRPr lang="en-US" sz="2800" dirty="0">
                <a:latin typeface="Pattaya" panose="00000500000000000000" pitchFamily="2" charset="-34"/>
                <a:cs typeface="Pattaya" panose="00000500000000000000" pitchFamily="2" charset="-34"/>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186029" y="123514"/>
            <a:ext cx="4443679" cy="1838706"/>
            <a:chOff x="7572897" y="72990"/>
            <a:chExt cx="350910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8032536" y="487963"/>
              <a:ext cx="3049462"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Ý kiến hay đấy! </a:t>
              </a:r>
            </a:p>
            <a:p>
              <a:pPr algn="just"/>
              <a:r>
                <a:rPr lang="vi-VN" sz="2800" dirty="0">
                  <a:latin typeface="Pattaya" panose="00000500000000000000" pitchFamily="2" charset="-34"/>
                  <a:cs typeface="Pattaya" panose="00000500000000000000" pitchFamily="2" charset="-34"/>
                </a:rPr>
                <a:t>Cho tớ đi với cậu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88994" y="-34734"/>
            <a:ext cx="5891955" cy="2378764"/>
            <a:chOff x="829457" y="-3413"/>
            <a:chExt cx="5891955" cy="2378764"/>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829457" y="-3413"/>
              <a:ext cx="5891955" cy="2378764"/>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529979" y="539153"/>
              <a:ext cx="4294615" cy="1200329"/>
            </a:xfrm>
            <a:prstGeom prst="rect">
              <a:avLst/>
            </a:prstGeom>
            <a:noFill/>
          </p:spPr>
          <p:txBody>
            <a:bodyPr wrap="square" rtlCol="0">
              <a:spAutoFit/>
            </a:bodyPr>
            <a:lstStyle/>
            <a:p>
              <a:pPr algn="just"/>
              <a:r>
                <a:rPr lang="vi-VN" sz="2400" dirty="0">
                  <a:latin typeface="Pattaya" panose="00000500000000000000" pitchFamily="2" charset="-34"/>
                  <a:cs typeface="Pattaya" panose="00000500000000000000" pitchFamily="2" charset="-34"/>
                </a:rPr>
                <a:t>Hay mình nhờ các bạn lớp 5 rủ thêm các bạn khác dưới sông bằng cách trả lời câu hỏi bài cũ nhé!</a:t>
              </a:r>
              <a:endParaRPr lang="en-US" sz="24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441672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0" name="图片 59">
            <a:extLst>
              <a:ext uri="{FF2B5EF4-FFF2-40B4-BE49-F238E27FC236}">
                <a16:creationId xmlns:a16="http://schemas.microsoft.com/office/drawing/2014/main" id="{1E39A585-6BF0-42ED-8202-440E5A7E36C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t="44475" r="-5115"/>
          <a:stretch/>
        </p:blipFill>
        <p:spPr>
          <a:xfrm>
            <a:off x="-11499" y="3741219"/>
            <a:ext cx="7208840" cy="3807889"/>
          </a:xfrm>
          <a:prstGeom prst="rect">
            <a:avLst/>
          </a:prstGeom>
        </p:spPr>
      </p:pic>
      <p:sp>
        <p:nvSpPr>
          <p:cNvPr id="48" name="文本框 12">
            <a:extLst>
              <a:ext uri="{FF2B5EF4-FFF2-40B4-BE49-F238E27FC236}">
                <a16:creationId xmlns:a16="http://schemas.microsoft.com/office/drawing/2014/main" id="{45E164DF-F512-4E2B-838A-75F38E35566F}"/>
              </a:ext>
            </a:extLst>
          </p:cNvPr>
          <p:cNvSpPr txBox="1"/>
          <p:nvPr/>
        </p:nvSpPr>
        <p:spPr>
          <a:xfrm>
            <a:off x="5776418" y="5221477"/>
            <a:ext cx="94216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nhớ</a:t>
            </a:r>
          </a:p>
        </p:txBody>
      </p:sp>
      <p:sp>
        <p:nvSpPr>
          <p:cNvPr id="47" name="文本框 12">
            <a:extLst>
              <a:ext uri="{FF2B5EF4-FFF2-40B4-BE49-F238E27FC236}">
                <a16:creationId xmlns:a16="http://schemas.microsoft.com/office/drawing/2014/main" id="{0D2E7EEE-A2DA-4641-B75C-92D33D276765}"/>
              </a:ext>
            </a:extLst>
          </p:cNvPr>
          <p:cNvSpPr txBox="1"/>
          <p:nvPr/>
        </p:nvSpPr>
        <p:spPr>
          <a:xfrm>
            <a:off x="4423230" y="5221478"/>
            <a:ext cx="1417994"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Bỗng...</a:t>
            </a:r>
          </a:p>
        </p:txBody>
      </p:sp>
      <p:grpSp>
        <p:nvGrpSpPr>
          <p:cNvPr id="28" name="组合 37">
            <a:extLst>
              <a:ext uri="{FF2B5EF4-FFF2-40B4-BE49-F238E27FC236}">
                <a16:creationId xmlns:a16="http://schemas.microsoft.com/office/drawing/2014/main" id="{37D0EFB5-F80D-4ACE-81E1-2F7BD3771351}"/>
              </a:ext>
            </a:extLst>
          </p:cNvPr>
          <p:cNvGrpSpPr/>
          <p:nvPr/>
        </p:nvGrpSpPr>
        <p:grpSpPr>
          <a:xfrm>
            <a:off x="-524656" y="-187534"/>
            <a:ext cx="13206335" cy="2193758"/>
            <a:chOff x="569626" y="-193188"/>
            <a:chExt cx="12044814" cy="2193758"/>
          </a:xfrm>
        </p:grpSpPr>
        <p:pic>
          <p:nvPicPr>
            <p:cNvPr id="29" name="图片 38">
              <a:extLst>
                <a:ext uri="{FF2B5EF4-FFF2-40B4-BE49-F238E27FC236}">
                  <a16:creationId xmlns:a16="http://schemas.microsoft.com/office/drawing/2014/main" id="{FDA09209-8079-4FD3-B648-B72551E71BA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626" y="-193188"/>
              <a:ext cx="12044814" cy="2193758"/>
            </a:xfrm>
            <a:prstGeom prst="rect">
              <a:avLst/>
            </a:prstGeom>
          </p:spPr>
        </p:pic>
        <p:sp>
          <p:nvSpPr>
            <p:cNvPr id="30" name="文本框 39">
              <a:extLst>
                <a:ext uri="{FF2B5EF4-FFF2-40B4-BE49-F238E27FC236}">
                  <a16:creationId xmlns:a16="http://schemas.microsoft.com/office/drawing/2014/main" id="{21956A98-7794-4A31-BC78-19568275F924}"/>
                </a:ext>
              </a:extLst>
            </p:cNvPr>
            <p:cNvSpPr txBox="1"/>
            <p:nvPr/>
          </p:nvSpPr>
          <p:spPr>
            <a:xfrm>
              <a:off x="2700740" y="483817"/>
              <a:ext cx="7782603" cy="584775"/>
            </a:xfrm>
            <a:prstGeom prst="rect">
              <a:avLst/>
            </a:prstGeom>
            <a:noFill/>
          </p:spPr>
          <p:txBody>
            <a:bodyPr vert="horz" wrap="none" rtlCol="0">
              <a:spAutoFit/>
            </a:bodyPr>
            <a:lstStyle/>
            <a:p>
              <a:pPr algn="ctr"/>
              <a:r>
                <a:rPr lang="vi-VN" altLang="zh-CN" sz="3200" dirty="0">
                  <a:solidFill>
                    <a:srgbClr val="002060"/>
                  </a:solidFill>
                  <a:latin typeface="Pattaya" panose="00000500000000000000" pitchFamily="2" charset="-34"/>
                  <a:cs typeface="Pattaya" panose="00000500000000000000" pitchFamily="2" charset="-34"/>
                  <a:sym typeface="+mn-lt"/>
                </a:rPr>
                <a:t>Biện pháp nghệ thuật nào được sử dụng ở khổ cuối?</a:t>
              </a:r>
              <a:endParaRPr lang="zh-CN" altLang="en-US" sz="3200" dirty="0">
                <a:solidFill>
                  <a:srgbClr val="002060"/>
                </a:solidFill>
                <a:latin typeface="Pattaya" panose="00000500000000000000" pitchFamily="2" charset="-34"/>
                <a:cs typeface="Pattaya" panose="00000500000000000000" pitchFamily="2" charset="-34"/>
                <a:sym typeface="+mn-lt"/>
              </a:endParaRPr>
            </a:p>
          </p:txBody>
        </p:sp>
      </p:grpSp>
      <p:grpSp>
        <p:nvGrpSpPr>
          <p:cNvPr id="4" name="Group 3">
            <a:extLst>
              <a:ext uri="{FF2B5EF4-FFF2-40B4-BE49-F238E27FC236}">
                <a16:creationId xmlns:a16="http://schemas.microsoft.com/office/drawing/2014/main" id="{5E807C3D-0E6A-4957-A726-D23102A761E2}"/>
              </a:ext>
            </a:extLst>
          </p:cNvPr>
          <p:cNvGrpSpPr/>
          <p:nvPr/>
        </p:nvGrpSpPr>
        <p:grpSpPr>
          <a:xfrm>
            <a:off x="1161052" y="62727"/>
            <a:ext cx="10341288" cy="2937548"/>
            <a:chOff x="1161052" y="62727"/>
            <a:chExt cx="10341288" cy="2937548"/>
          </a:xfrm>
        </p:grpSpPr>
        <p:pic>
          <p:nvPicPr>
            <p:cNvPr id="34" name="Picture 25">
              <a:extLst>
                <a:ext uri="{FF2B5EF4-FFF2-40B4-BE49-F238E27FC236}">
                  <a16:creationId xmlns:a16="http://schemas.microsoft.com/office/drawing/2014/main" id="{AED65557-E3D2-4C54-8A4C-4464C358A1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61052" y="62727"/>
              <a:ext cx="10341288" cy="2937548"/>
            </a:xfrm>
            <a:prstGeom prst="rect">
              <a:avLst/>
            </a:prstGeom>
          </p:spPr>
        </p:pic>
        <p:sp>
          <p:nvSpPr>
            <p:cNvPr id="35" name="TextBox 34">
              <a:extLst>
                <a:ext uri="{FF2B5EF4-FFF2-40B4-BE49-F238E27FC236}">
                  <a16:creationId xmlns:a16="http://schemas.microsoft.com/office/drawing/2014/main" id="{CE768EBD-4A57-4488-BB04-2358D16689A8}"/>
                </a:ext>
              </a:extLst>
            </p:cNvPr>
            <p:cNvSpPr txBox="1"/>
            <p:nvPr/>
          </p:nvSpPr>
          <p:spPr>
            <a:xfrm>
              <a:off x="1682591" y="421970"/>
              <a:ext cx="9348358" cy="1077218"/>
            </a:xfrm>
            <a:prstGeom prst="rect">
              <a:avLst/>
            </a:prstGeom>
            <a:noFill/>
          </p:spPr>
          <p:txBody>
            <a:bodyPr wrap="square" rtlCol="0">
              <a:spAutoFit/>
            </a:bodyPr>
            <a:lstStyle/>
            <a:p>
              <a:pPr algn="just"/>
              <a:r>
                <a:rPr lang="vi-VN" sz="3200" dirty="0">
                  <a:solidFill>
                    <a:schemeClr val="bg1"/>
                  </a:solidFill>
                  <a:latin typeface="Pattaya" panose="00000500000000000000" pitchFamily="2" charset="-34"/>
                  <a:cs typeface="Pattaya" panose="00000500000000000000" pitchFamily="2" charset="-34"/>
                </a:rPr>
                <a:t>Phép nhân hóa giúp tác giả nói lên điều gì về “tấm lòng” của cửa sông đối với cội nguồn?</a:t>
              </a:r>
              <a:endParaRPr lang="en-US" sz="3200" dirty="0">
                <a:solidFill>
                  <a:schemeClr val="bg1"/>
                </a:solidFill>
                <a:latin typeface="Pattaya" panose="00000500000000000000" pitchFamily="2" charset="-34"/>
                <a:cs typeface="Pattaya" panose="00000500000000000000" pitchFamily="2" charset="-34"/>
              </a:endParaRPr>
            </a:p>
          </p:txBody>
        </p:sp>
      </p:grpSp>
      <p:sp>
        <p:nvSpPr>
          <p:cNvPr id="36" name="文本框 12">
            <a:extLst>
              <a:ext uri="{FF2B5EF4-FFF2-40B4-BE49-F238E27FC236}">
                <a16:creationId xmlns:a16="http://schemas.microsoft.com/office/drawing/2014/main" id="{8619A6D1-108E-4802-903D-6F1BBB6E9A58}"/>
              </a:ext>
            </a:extLst>
          </p:cNvPr>
          <p:cNvSpPr txBox="1"/>
          <p:nvPr/>
        </p:nvSpPr>
        <p:spPr>
          <a:xfrm>
            <a:off x="4917241"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giáp mặt</a:t>
            </a:r>
          </a:p>
        </p:txBody>
      </p:sp>
      <p:pic>
        <p:nvPicPr>
          <p:cNvPr id="61" name="图片 60">
            <a:extLst>
              <a:ext uri="{FF2B5EF4-FFF2-40B4-BE49-F238E27FC236}">
                <a16:creationId xmlns:a16="http://schemas.microsoft.com/office/drawing/2014/main" id="{C33C61DF-1C69-42B6-8B9D-65C1812C0F4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0677" y="1547462"/>
            <a:ext cx="1609724" cy="1320799"/>
          </a:xfrm>
          <a:prstGeom prst="rect">
            <a:avLst/>
          </a:prstGeom>
        </p:spPr>
      </p:pic>
      <p:pic>
        <p:nvPicPr>
          <p:cNvPr id="63" name="Picture 2">
            <a:extLst>
              <a:ext uri="{FF2B5EF4-FFF2-40B4-BE49-F238E27FC236}">
                <a16:creationId xmlns:a16="http://schemas.microsoft.com/office/drawing/2014/main" id="{F79A62F5-ED80-47DA-9A51-CFE501D48E9A}"/>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artisticGlowDiffused/>
                    </a14:imgEffect>
                  </a14:imgLayer>
                </a14:imgProps>
              </a:ext>
              <a:ext uri="{28A0092B-C50C-407E-A947-70E740481C1C}">
                <a14:useLocalDpi xmlns:a14="http://schemas.microsoft.com/office/drawing/2010/main"/>
              </a:ext>
            </a:extLst>
          </a:blip>
          <a:stretch>
            <a:fillRect/>
          </a:stretch>
        </p:blipFill>
        <p:spPr bwMode="auto">
          <a:xfrm rot="20089245" flipH="1">
            <a:off x="903818" y="2477237"/>
            <a:ext cx="1034732" cy="10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文本框 12">
            <a:extLst>
              <a:ext uri="{FF2B5EF4-FFF2-40B4-BE49-F238E27FC236}">
                <a16:creationId xmlns:a16="http://schemas.microsoft.com/office/drawing/2014/main" id="{0FCE1B21-C43A-46E3-95B9-C506AA1EEC26}"/>
              </a:ext>
            </a:extLst>
          </p:cNvPr>
          <p:cNvSpPr txBox="1"/>
          <p:nvPr/>
        </p:nvSpPr>
        <p:spPr>
          <a:xfrm>
            <a:off x="4327573" y="3269071"/>
            <a:ext cx="847026"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 Dù</a:t>
            </a:r>
          </a:p>
        </p:txBody>
      </p:sp>
      <p:sp>
        <p:nvSpPr>
          <p:cNvPr id="43" name="文本框 12">
            <a:extLst>
              <a:ext uri="{FF2B5EF4-FFF2-40B4-BE49-F238E27FC236}">
                <a16:creationId xmlns:a16="http://schemas.microsoft.com/office/drawing/2014/main" id="{EC9590B7-C70F-4CFF-8933-EBE45BADFC3F}"/>
              </a:ext>
            </a:extLst>
          </p:cNvPr>
          <p:cNvSpPr txBox="1"/>
          <p:nvPr/>
        </p:nvSpPr>
        <p:spPr>
          <a:xfrm>
            <a:off x="6073982" y="3960252"/>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chẳng dứt</a:t>
            </a:r>
          </a:p>
        </p:txBody>
      </p:sp>
      <p:cxnSp>
        <p:nvCxnSpPr>
          <p:cNvPr id="31" name="Straight Connector 30">
            <a:extLst>
              <a:ext uri="{FF2B5EF4-FFF2-40B4-BE49-F238E27FC236}">
                <a16:creationId xmlns:a16="http://schemas.microsoft.com/office/drawing/2014/main" id="{72F2BF44-5282-4347-B00F-FDCFBC838CF3}"/>
              </a:ext>
            </a:extLst>
          </p:cNvPr>
          <p:cNvCxnSpPr>
            <a:cxnSpLocks/>
          </p:cNvCxnSpPr>
          <p:nvPr/>
        </p:nvCxnSpPr>
        <p:spPr>
          <a:xfrm>
            <a:off x="5066121" y="3825680"/>
            <a:ext cx="14665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1C10F7D-FC33-4E1F-8CBB-C5C30B099C1F}"/>
              </a:ext>
            </a:extLst>
          </p:cNvPr>
          <p:cNvCxnSpPr>
            <a:cxnSpLocks/>
          </p:cNvCxnSpPr>
          <p:nvPr/>
        </p:nvCxnSpPr>
        <p:spPr>
          <a:xfrm>
            <a:off x="6218856" y="4496044"/>
            <a:ext cx="16649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BFFA32E-9101-4E8B-9B74-5305AD2ADFB7}"/>
              </a:ext>
            </a:extLst>
          </p:cNvPr>
          <p:cNvCxnSpPr>
            <a:cxnSpLocks/>
          </p:cNvCxnSpPr>
          <p:nvPr/>
        </p:nvCxnSpPr>
        <p:spPr>
          <a:xfrm>
            <a:off x="5877847" y="5756242"/>
            <a:ext cx="743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文本框 12">
            <a:extLst>
              <a:ext uri="{FF2B5EF4-FFF2-40B4-BE49-F238E27FC236}">
                <a16:creationId xmlns:a16="http://schemas.microsoft.com/office/drawing/2014/main" id="{83FC925B-1D58-4567-8387-6E5F4E717816}"/>
              </a:ext>
            </a:extLst>
          </p:cNvPr>
          <p:cNvSpPr txBox="1"/>
          <p:nvPr/>
        </p:nvSpPr>
        <p:spPr>
          <a:xfrm>
            <a:off x="6599465"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5" name="Double Wave 4">
            <a:extLst>
              <a:ext uri="{FF2B5EF4-FFF2-40B4-BE49-F238E27FC236}">
                <a16:creationId xmlns:a16="http://schemas.microsoft.com/office/drawing/2014/main" id="{3443473D-66E3-47DA-9963-B2E392EAE7B3}"/>
              </a:ext>
            </a:extLst>
          </p:cNvPr>
          <p:cNvSpPr/>
          <p:nvPr/>
        </p:nvSpPr>
        <p:spPr>
          <a:xfrm>
            <a:off x="7500136" y="3200410"/>
            <a:ext cx="1800680" cy="759839"/>
          </a:xfrm>
          <a:prstGeom prst="doubleWave">
            <a:avLst/>
          </a:prstGeom>
          <a:solidFill>
            <a:srgbClr val="75E0FF"/>
          </a:solidFill>
          <a:ln>
            <a:solidFill>
              <a:srgbClr val="75E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loud 5">
            <a:extLst>
              <a:ext uri="{FF2B5EF4-FFF2-40B4-BE49-F238E27FC236}">
                <a16:creationId xmlns:a16="http://schemas.microsoft.com/office/drawing/2014/main" id="{CC231771-8C99-4F2E-A5CA-FF1B126DC49A}"/>
              </a:ext>
            </a:extLst>
          </p:cNvPr>
          <p:cNvSpPr/>
          <p:nvPr/>
        </p:nvSpPr>
        <p:spPr>
          <a:xfrm>
            <a:off x="4095918" y="3899683"/>
            <a:ext cx="2114629" cy="759828"/>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文本框 12">
            <a:extLst>
              <a:ext uri="{FF2B5EF4-FFF2-40B4-BE49-F238E27FC236}">
                <a16:creationId xmlns:a16="http://schemas.microsoft.com/office/drawing/2014/main" id="{F3B6CAED-A431-43EC-A233-69A4CC72CF28}"/>
              </a:ext>
            </a:extLst>
          </p:cNvPr>
          <p:cNvSpPr txBox="1"/>
          <p:nvPr/>
        </p:nvSpPr>
        <p:spPr>
          <a:xfrm>
            <a:off x="7500136" y="326907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biển rộng</a:t>
            </a:r>
          </a:p>
        </p:txBody>
      </p:sp>
      <p:sp>
        <p:nvSpPr>
          <p:cNvPr id="7" name="Rectangle: Rounded Corners 6">
            <a:extLst>
              <a:ext uri="{FF2B5EF4-FFF2-40B4-BE49-F238E27FC236}">
                <a16:creationId xmlns:a16="http://schemas.microsoft.com/office/drawing/2014/main" id="{AC566EC4-1ABB-41E2-A5A5-9BC1CB3E3A6D}"/>
              </a:ext>
            </a:extLst>
          </p:cNvPr>
          <p:cNvSpPr/>
          <p:nvPr/>
        </p:nvSpPr>
        <p:spPr>
          <a:xfrm>
            <a:off x="7911093" y="3960249"/>
            <a:ext cx="1878149" cy="584771"/>
          </a:xfrm>
          <a:prstGeom prst="roundRect">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文本框 12">
            <a:extLst>
              <a:ext uri="{FF2B5EF4-FFF2-40B4-BE49-F238E27FC236}">
                <a16:creationId xmlns:a16="http://schemas.microsoft.com/office/drawing/2014/main" id="{DC99BC1F-0399-4BE6-BE19-23F22DC057AD}"/>
              </a:ext>
            </a:extLst>
          </p:cNvPr>
          <p:cNvSpPr txBox="1"/>
          <p:nvPr/>
        </p:nvSpPr>
        <p:spPr>
          <a:xfrm>
            <a:off x="4417513" y="3960253"/>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Cửa sông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8" name="Teardrop 7">
            <a:extLst>
              <a:ext uri="{FF2B5EF4-FFF2-40B4-BE49-F238E27FC236}">
                <a16:creationId xmlns:a16="http://schemas.microsoft.com/office/drawing/2014/main" id="{9ACEEEB3-8D63-4DC2-A213-5E2C1CAA05B0}"/>
              </a:ext>
            </a:extLst>
          </p:cNvPr>
          <p:cNvSpPr/>
          <p:nvPr/>
        </p:nvSpPr>
        <p:spPr>
          <a:xfrm>
            <a:off x="4270830" y="4697426"/>
            <a:ext cx="1570394" cy="561970"/>
          </a:xfrm>
          <a:prstGeom prst="teardrop">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文本框 12">
            <a:extLst>
              <a:ext uri="{FF2B5EF4-FFF2-40B4-BE49-F238E27FC236}">
                <a16:creationId xmlns:a16="http://schemas.microsoft.com/office/drawing/2014/main" id="{F6D48191-7452-4D68-ADCE-3EDEC57F57DD}"/>
              </a:ext>
            </a:extLst>
          </p:cNvPr>
          <p:cNvSpPr txBox="1"/>
          <p:nvPr/>
        </p:nvSpPr>
        <p:spPr>
          <a:xfrm>
            <a:off x="7911093" y="3960251"/>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cội nguồn</a:t>
            </a:r>
          </a:p>
        </p:txBody>
      </p:sp>
      <p:sp>
        <p:nvSpPr>
          <p:cNvPr id="45" name="文本框 12">
            <a:extLst>
              <a:ext uri="{FF2B5EF4-FFF2-40B4-BE49-F238E27FC236}">
                <a16:creationId xmlns:a16="http://schemas.microsoft.com/office/drawing/2014/main" id="{EE9458E8-86B6-436C-B3FF-EC27168AD9CC}"/>
              </a:ext>
            </a:extLst>
          </p:cNvPr>
          <p:cNvSpPr txBox="1"/>
          <p:nvPr/>
        </p:nvSpPr>
        <p:spPr>
          <a:xfrm>
            <a:off x="4423230" y="4590866"/>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Lá xanh</a:t>
            </a:r>
          </a:p>
        </p:txBody>
      </p:sp>
      <p:sp>
        <p:nvSpPr>
          <p:cNvPr id="46" name="文本框 12">
            <a:extLst>
              <a:ext uri="{FF2B5EF4-FFF2-40B4-BE49-F238E27FC236}">
                <a16:creationId xmlns:a16="http://schemas.microsoft.com/office/drawing/2014/main" id="{BBF7BF96-1F92-4207-8205-F4C998A5FBE0}"/>
              </a:ext>
            </a:extLst>
          </p:cNvPr>
          <p:cNvSpPr txBox="1"/>
          <p:nvPr/>
        </p:nvSpPr>
        <p:spPr>
          <a:xfrm>
            <a:off x="5841224" y="4590865"/>
            <a:ext cx="3430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mỗi lần trôi xuống</a:t>
            </a:r>
          </a:p>
        </p:txBody>
      </p:sp>
      <p:sp>
        <p:nvSpPr>
          <p:cNvPr id="49" name="文本框 12">
            <a:extLst>
              <a:ext uri="{FF2B5EF4-FFF2-40B4-BE49-F238E27FC236}">
                <a16:creationId xmlns:a16="http://schemas.microsoft.com/office/drawing/2014/main" id="{F9444857-D896-4794-9869-F166D9EC5220}"/>
              </a:ext>
            </a:extLst>
          </p:cNvPr>
          <p:cNvSpPr txBox="1"/>
          <p:nvPr/>
        </p:nvSpPr>
        <p:spPr>
          <a:xfrm>
            <a:off x="6585432" y="5221476"/>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a:solidFill>
                  <a:srgbClr val="000000"/>
                </a:solidFill>
                <a:latin typeface="Calibri" panose="020F0502020204030204" pitchFamily="34" charset="0"/>
                <a:cs typeface="Calibri" panose="020F0502020204030204" pitchFamily="34" charset="0"/>
              </a:rPr>
              <a:t>một vùng</a:t>
            </a:r>
            <a:endParaRPr lang="vi-VN" sz="3200" spc="0" dirty="0">
              <a:solidFill>
                <a:srgbClr val="000000"/>
              </a:solidFill>
              <a:latin typeface="Calibri" panose="020F0502020204030204" pitchFamily="34" charset="0"/>
              <a:cs typeface="Calibri" panose="020F0502020204030204" pitchFamily="34" charset="0"/>
            </a:endParaRPr>
          </a:p>
        </p:txBody>
      </p:sp>
      <p:sp>
        <p:nvSpPr>
          <p:cNvPr id="9" name="Rectangle: Diagonal Corners Rounded 8">
            <a:extLst>
              <a:ext uri="{FF2B5EF4-FFF2-40B4-BE49-F238E27FC236}">
                <a16:creationId xmlns:a16="http://schemas.microsoft.com/office/drawing/2014/main" id="{4F9BA596-1D54-4B1E-9AB0-39EC971DA533}"/>
              </a:ext>
            </a:extLst>
          </p:cNvPr>
          <p:cNvSpPr/>
          <p:nvPr/>
        </p:nvSpPr>
        <p:spPr>
          <a:xfrm>
            <a:off x="8400807" y="5259396"/>
            <a:ext cx="1388435" cy="546853"/>
          </a:xfrm>
          <a:prstGeom prst="round2Diag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文本框 12">
            <a:extLst>
              <a:ext uri="{FF2B5EF4-FFF2-40B4-BE49-F238E27FC236}">
                <a16:creationId xmlns:a16="http://schemas.microsoft.com/office/drawing/2014/main" id="{D12F770E-721F-45A4-A5C5-F5FBCF84447E}"/>
              </a:ext>
            </a:extLst>
          </p:cNvPr>
          <p:cNvSpPr txBox="1"/>
          <p:nvPr/>
        </p:nvSpPr>
        <p:spPr>
          <a:xfrm>
            <a:off x="8310341" y="5221474"/>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000000"/>
                </a:solidFill>
                <a:latin typeface="Calibri" panose="020F0502020204030204" pitchFamily="34" charset="0"/>
                <a:cs typeface="Calibri" panose="020F0502020204030204" pitchFamily="34" charset="0"/>
              </a:rPr>
              <a:t>núi non</a:t>
            </a:r>
          </a:p>
        </p:txBody>
      </p:sp>
      <p:sp>
        <p:nvSpPr>
          <p:cNvPr id="51" name="文本框 12">
            <a:extLst>
              <a:ext uri="{FF2B5EF4-FFF2-40B4-BE49-F238E27FC236}">
                <a16:creationId xmlns:a16="http://schemas.microsoft.com/office/drawing/2014/main" id="{C22990D2-89C2-44A3-AD4B-9302CD3207BA}"/>
              </a:ext>
            </a:extLst>
          </p:cNvPr>
          <p:cNvSpPr txBox="1"/>
          <p:nvPr/>
        </p:nvSpPr>
        <p:spPr>
          <a:xfrm>
            <a:off x="7504861" y="3272951"/>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biển rộng</a:t>
            </a:r>
          </a:p>
        </p:txBody>
      </p:sp>
      <p:sp>
        <p:nvSpPr>
          <p:cNvPr id="52" name="文本框 12">
            <a:extLst>
              <a:ext uri="{FF2B5EF4-FFF2-40B4-BE49-F238E27FC236}">
                <a16:creationId xmlns:a16="http://schemas.microsoft.com/office/drawing/2014/main" id="{F771295B-6388-474A-BC13-1E72BA55219B}"/>
              </a:ext>
            </a:extLst>
          </p:cNvPr>
          <p:cNvSpPr txBox="1"/>
          <p:nvPr/>
        </p:nvSpPr>
        <p:spPr>
          <a:xfrm>
            <a:off x="4428330" y="3960249"/>
            <a:ext cx="1801343"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Cửa sông</a:t>
            </a:r>
          </a:p>
        </p:txBody>
      </p:sp>
      <p:sp>
        <p:nvSpPr>
          <p:cNvPr id="54" name="文本框 12">
            <a:extLst>
              <a:ext uri="{FF2B5EF4-FFF2-40B4-BE49-F238E27FC236}">
                <a16:creationId xmlns:a16="http://schemas.microsoft.com/office/drawing/2014/main" id="{90D9FE4A-3360-4421-AA45-277234DB1D97}"/>
              </a:ext>
            </a:extLst>
          </p:cNvPr>
          <p:cNvSpPr txBox="1"/>
          <p:nvPr/>
        </p:nvSpPr>
        <p:spPr>
          <a:xfrm>
            <a:off x="7911093" y="3964129"/>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cội nguồn</a:t>
            </a:r>
          </a:p>
        </p:txBody>
      </p:sp>
      <p:sp>
        <p:nvSpPr>
          <p:cNvPr id="55" name="文本框 12">
            <a:extLst>
              <a:ext uri="{FF2B5EF4-FFF2-40B4-BE49-F238E27FC236}">
                <a16:creationId xmlns:a16="http://schemas.microsoft.com/office/drawing/2014/main" id="{1B79F7C1-1523-4293-8CBC-F9AD514D2B9F}"/>
              </a:ext>
            </a:extLst>
          </p:cNvPr>
          <p:cNvSpPr txBox="1"/>
          <p:nvPr/>
        </p:nvSpPr>
        <p:spPr>
          <a:xfrm>
            <a:off x="4426550" y="4592698"/>
            <a:ext cx="2433980"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Lá xanh</a:t>
            </a:r>
          </a:p>
        </p:txBody>
      </p:sp>
      <p:sp>
        <p:nvSpPr>
          <p:cNvPr id="56" name="文本框 12">
            <a:extLst>
              <a:ext uri="{FF2B5EF4-FFF2-40B4-BE49-F238E27FC236}">
                <a16:creationId xmlns:a16="http://schemas.microsoft.com/office/drawing/2014/main" id="{E5A3DE6C-1C3E-4207-ADC7-E261037D6D0B}"/>
              </a:ext>
            </a:extLst>
          </p:cNvPr>
          <p:cNvSpPr txBox="1"/>
          <p:nvPr/>
        </p:nvSpPr>
        <p:spPr>
          <a:xfrm>
            <a:off x="8309678" y="5226413"/>
            <a:ext cx="1982275" cy="584775"/>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pPr algn="just"/>
            <a:r>
              <a:rPr lang="vi-VN" sz="3200" spc="0" dirty="0">
                <a:solidFill>
                  <a:srgbClr val="FF0000"/>
                </a:solidFill>
                <a:latin typeface="Calibri" panose="020F0502020204030204" pitchFamily="34" charset="0"/>
                <a:cs typeface="Calibri" panose="020F0502020204030204" pitchFamily="34" charset="0"/>
              </a:rPr>
              <a:t>núi non</a:t>
            </a:r>
          </a:p>
        </p:txBody>
      </p:sp>
    </p:spTree>
    <p:extLst>
      <p:ext uri="{BB962C8B-B14F-4D97-AF65-F5344CB8AC3E}">
        <p14:creationId xmlns:p14="http://schemas.microsoft.com/office/powerpoint/2010/main" val="4243634965"/>
      </p:ext>
    </p:extLst>
  </p:cSld>
  <p:clrMapOvr>
    <a:masterClrMapping/>
  </p:clrMapOvr>
  <mc:AlternateContent xmlns:mc="http://schemas.openxmlformats.org/markup-compatibility/2006" xmlns:p14="http://schemas.microsoft.com/office/powerpoint/2010/main">
    <mc:Choice Requires="p14">
      <p:transition spd="slow" p14:dur="2500" advClick="0">
        <p:checker/>
      </p:transition>
    </mc:Choice>
    <mc:Fallback xmlns="">
      <p:transition spd="slow" advClick="0">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fade">
                                      <p:cBhvr>
                                        <p:cTn id="13" dur="1000"/>
                                        <p:tgtEl>
                                          <p:spTgt spid="63"/>
                                        </p:tgtEl>
                                      </p:cBhvr>
                                    </p:animEffect>
                                    <p:anim calcmode="lin" valueType="num">
                                      <p:cBhvr>
                                        <p:cTn id="14" dur="1000" fill="hold"/>
                                        <p:tgtEl>
                                          <p:spTgt spid="63"/>
                                        </p:tgtEl>
                                        <p:attrNameLst>
                                          <p:attrName>ppt_x</p:attrName>
                                        </p:attrNameLst>
                                      </p:cBhvr>
                                      <p:tavLst>
                                        <p:tav tm="0">
                                          <p:val>
                                            <p:strVal val="#ppt_x"/>
                                          </p:val>
                                        </p:tav>
                                        <p:tav tm="100000">
                                          <p:val>
                                            <p:strVal val="#ppt_x"/>
                                          </p:val>
                                        </p:tav>
                                      </p:tavLst>
                                    </p:anim>
                                    <p:anim calcmode="lin" valueType="num">
                                      <p:cBhvr>
                                        <p:cTn id="15" dur="1000" fill="hold"/>
                                        <p:tgtEl>
                                          <p:spTgt spid="6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55"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strVal val="#ppt_w*0.70"/>
                                          </p:val>
                                        </p:tav>
                                        <p:tav tm="100000">
                                          <p:val>
                                            <p:strVal val="#ppt_w"/>
                                          </p:val>
                                        </p:tav>
                                      </p:tavLst>
                                    </p:anim>
                                    <p:anim calcmode="lin" valueType="num">
                                      <p:cBhvr>
                                        <p:cTn id="23" dur="1000" fill="hold"/>
                                        <p:tgtEl>
                                          <p:spTgt spid="28"/>
                                        </p:tgtEl>
                                        <p:attrNameLst>
                                          <p:attrName>ppt_h</p:attrName>
                                        </p:attrNameLst>
                                      </p:cBhvr>
                                      <p:tavLst>
                                        <p:tav tm="0">
                                          <p:val>
                                            <p:strVal val="#ppt_h"/>
                                          </p:val>
                                        </p:tav>
                                        <p:tav tm="100000">
                                          <p:val>
                                            <p:strVal val="#ppt_h"/>
                                          </p:val>
                                        </p:tav>
                                      </p:tavLst>
                                    </p:anim>
                                    <p:animEffect transition="in" filter="fade">
                                      <p:cBhvr>
                                        <p:cTn id="24" dur="1000"/>
                                        <p:tgtEl>
                                          <p:spTgt spid="28"/>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par>
                          <p:cTn id="41" fill="hold">
                            <p:stCondLst>
                              <p:cond delay="5000"/>
                            </p:stCondLst>
                            <p:childTnLst>
                              <p:par>
                                <p:cTn id="42" presetID="22" presetClass="entr" presetSubtype="8" fill="hold" grpId="0"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left)">
                                      <p:cBhvr>
                                        <p:cTn id="44" dur="500"/>
                                        <p:tgtEl>
                                          <p:spTgt spid="43"/>
                                        </p:tgtEl>
                                      </p:cBhvr>
                                    </p:animEffect>
                                  </p:childTnLst>
                                </p:cTn>
                              </p:par>
                            </p:childTnLst>
                          </p:cTn>
                        </p:par>
                        <p:par>
                          <p:cTn id="45" fill="hold">
                            <p:stCondLst>
                              <p:cond delay="5500"/>
                            </p:stCondLst>
                            <p:childTnLst>
                              <p:par>
                                <p:cTn id="46" presetID="22" presetClass="entr" presetSubtype="8"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left)">
                                      <p:cBhvr>
                                        <p:cTn id="48" dur="500"/>
                                        <p:tgtEl>
                                          <p:spTgt spid="44"/>
                                        </p:tgtEl>
                                      </p:cBhvr>
                                    </p:animEffect>
                                  </p:childTnLst>
                                </p:cTn>
                              </p:par>
                            </p:childTnLst>
                          </p:cTn>
                        </p:par>
                        <p:par>
                          <p:cTn id="49" fill="hold">
                            <p:stCondLst>
                              <p:cond delay="6000"/>
                            </p:stCondLst>
                            <p:childTnLst>
                              <p:par>
                                <p:cTn id="50" presetID="22" presetClass="entr" presetSubtype="8"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par>
                          <p:cTn id="53" fill="hold">
                            <p:stCondLst>
                              <p:cond delay="6500"/>
                            </p:stCondLst>
                            <p:childTnLst>
                              <p:par>
                                <p:cTn id="54" presetID="22" presetClass="entr" presetSubtype="8"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par>
                          <p:cTn id="57" fill="hold">
                            <p:stCondLst>
                              <p:cond delay="7000"/>
                            </p:stCondLst>
                            <p:childTnLst>
                              <p:par>
                                <p:cTn id="58" presetID="22" presetClass="entr" presetSubtype="8"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500"/>
                                        <p:tgtEl>
                                          <p:spTgt spid="47"/>
                                        </p:tgtEl>
                                      </p:cBhvr>
                                    </p:animEffect>
                                  </p:childTnLst>
                                </p:cTn>
                              </p:par>
                            </p:childTnLst>
                          </p:cTn>
                        </p:par>
                        <p:par>
                          <p:cTn id="61" fill="hold">
                            <p:stCondLst>
                              <p:cond delay="7500"/>
                            </p:stCondLst>
                            <p:childTnLst>
                              <p:par>
                                <p:cTn id="62" presetID="22" presetClass="entr" presetSubtype="8" fill="hold" grpId="0"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p:stCondLst>
                              <p:cond delay="8000"/>
                            </p:stCondLst>
                            <p:childTnLst>
                              <p:par>
                                <p:cTn id="66" presetID="22" presetClass="entr" presetSubtype="8" fill="hold" grpId="0" nodeType="after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par>
                          <p:cTn id="69" fill="hold">
                            <p:stCondLst>
                              <p:cond delay="8500"/>
                            </p:stCondLst>
                            <p:childTnLst>
                              <p:par>
                                <p:cTn id="70" presetID="22" presetClass="entr" presetSubtype="8"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wipe(left)">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
                                        </p:tgtEl>
                                        <p:attrNameLst>
                                          <p:attrName>style.visibility</p:attrName>
                                        </p:attrNameLst>
                                      </p:cBhvr>
                                      <p:to>
                                        <p:strVal val="visible"/>
                                      </p:to>
                                    </p:set>
                                    <p:animEffect transition="in" filter="fade">
                                      <p:cBhvr>
                                        <p:cTn id="92" dur="500"/>
                                        <p:tgtEl>
                                          <p:spTgt spid="4"/>
                                        </p:tgtEl>
                                      </p:cBhvr>
                                    </p:animEffect>
                                  </p:childTnLst>
                                </p:cTn>
                              </p:par>
                              <p:par>
                                <p:cTn id="93" presetID="1" presetClass="exit" presetSubtype="0" fill="hold" nodeType="withEffect">
                                  <p:stCondLst>
                                    <p:cond delay="0"/>
                                  </p:stCondLst>
                                  <p:childTnLst>
                                    <p:set>
                                      <p:cBhvr>
                                        <p:cTn id="94" dur="1" fill="hold">
                                          <p:stCondLst>
                                            <p:cond delay="0"/>
                                          </p:stCondLst>
                                        </p:cTn>
                                        <p:tgtEl>
                                          <p:spTgt spid="28"/>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animEffect transition="in" filter="wipe(left)">
                                      <p:cBhvr>
                                        <p:cTn id="99" dur="5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Effect transition="in" filter="wipe(left)">
                                      <p:cBhvr>
                                        <p:cTn id="104" dur="500"/>
                                        <p:tgtEl>
                                          <p:spTgt spid="5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animEffect transition="in" filter="wipe(left)">
                                      <p:cBhvr>
                                        <p:cTn id="109" dur="500"/>
                                        <p:tgtEl>
                                          <p:spTgt spid="5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55"/>
                                        </p:tgtEl>
                                        <p:attrNameLst>
                                          <p:attrName>style.visibility</p:attrName>
                                        </p:attrNameLst>
                                      </p:cBhvr>
                                      <p:to>
                                        <p:strVal val="visible"/>
                                      </p:to>
                                    </p:set>
                                    <p:animEffect transition="in" filter="wipe(left)">
                                      <p:cBhvr>
                                        <p:cTn id="114" dur="500"/>
                                        <p:tgtEl>
                                          <p:spTgt spid="55"/>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left)">
                                      <p:cBhvr>
                                        <p:cTn id="117" dur="500"/>
                                        <p:tgtEl>
                                          <p:spTgt spid="56"/>
                                        </p:tgtEl>
                                      </p:cBhvr>
                                    </p:animEffec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1" nodeType="clickEffect">
                                  <p:stCondLst>
                                    <p:cond delay="0"/>
                                  </p:stCondLst>
                                  <p:childTnLst>
                                    <p:set>
                                      <p:cBhvr>
                                        <p:cTn id="121" dur="1" fill="hold">
                                          <p:stCondLst>
                                            <p:cond delay="0"/>
                                          </p:stCondLst>
                                        </p:cTn>
                                        <p:tgtEl>
                                          <p:spTgt spid="13"/>
                                        </p:tgtEl>
                                        <p:attrNameLst>
                                          <p:attrName>style.visibility</p:attrName>
                                        </p:attrNameLst>
                                      </p:cBhvr>
                                      <p:to>
                                        <p:strVal val="hidden"/>
                                      </p:to>
                                    </p:set>
                                  </p:childTnLst>
                                </p:cTn>
                              </p:par>
                              <p:par>
                                <p:cTn id="122" presetID="1" presetClass="exit" presetSubtype="0" fill="hold" grpId="1" nodeType="withEffect">
                                  <p:stCondLst>
                                    <p:cond delay="0"/>
                                  </p:stCondLst>
                                  <p:childTnLst>
                                    <p:set>
                                      <p:cBhvr>
                                        <p:cTn id="123" dur="1" fill="hold">
                                          <p:stCondLst>
                                            <p:cond delay="0"/>
                                          </p:stCondLst>
                                        </p:cTn>
                                        <p:tgtEl>
                                          <p:spTgt spid="37"/>
                                        </p:tgtEl>
                                        <p:attrNameLst>
                                          <p:attrName>style.visibility</p:attrName>
                                        </p:attrNameLst>
                                      </p:cBhvr>
                                      <p:to>
                                        <p:strVal val="hidden"/>
                                      </p:to>
                                    </p:set>
                                  </p:childTnLst>
                                </p:cTn>
                              </p:par>
                              <p:par>
                                <p:cTn id="124" presetID="1" presetClass="exit" presetSubtype="0" fill="hold" grpId="1" nodeType="withEffect">
                                  <p:stCondLst>
                                    <p:cond delay="0"/>
                                  </p:stCondLst>
                                  <p:childTnLst>
                                    <p:set>
                                      <p:cBhvr>
                                        <p:cTn id="125" dur="1" fill="hold">
                                          <p:stCondLst>
                                            <p:cond delay="0"/>
                                          </p:stCondLst>
                                        </p:cTn>
                                        <p:tgtEl>
                                          <p:spTgt spid="42"/>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44"/>
                                        </p:tgtEl>
                                        <p:attrNameLst>
                                          <p:attrName>style.visibility</p:attrName>
                                        </p:attrNameLst>
                                      </p:cBhvr>
                                      <p:to>
                                        <p:strVal val="hidden"/>
                                      </p:to>
                                    </p:set>
                                  </p:childTnLst>
                                </p:cTn>
                              </p:par>
                              <p:par>
                                <p:cTn id="128" presetID="1" presetClass="exit" presetSubtype="0" fill="hold" grpId="1" nodeType="withEffect">
                                  <p:stCondLst>
                                    <p:cond delay="0"/>
                                  </p:stCondLst>
                                  <p:childTnLst>
                                    <p:set>
                                      <p:cBhvr>
                                        <p:cTn id="129" dur="1" fill="hold">
                                          <p:stCondLst>
                                            <p:cond delay="0"/>
                                          </p:stCondLst>
                                        </p:cTn>
                                        <p:tgtEl>
                                          <p:spTgt spid="45"/>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46"/>
                                        </p:tgtEl>
                                        <p:attrNameLst>
                                          <p:attrName>style.visibility</p:attrName>
                                        </p:attrNameLst>
                                      </p:cBhvr>
                                      <p:to>
                                        <p:strVal val="hidden"/>
                                      </p:to>
                                    </p:set>
                                  </p:childTnLst>
                                </p:cTn>
                              </p:par>
                              <p:par>
                                <p:cTn id="132" presetID="1" presetClass="exit" presetSubtype="0" fill="hold" grpId="1" nodeType="withEffect">
                                  <p:stCondLst>
                                    <p:cond delay="0"/>
                                  </p:stCondLst>
                                  <p:childTnLst>
                                    <p:set>
                                      <p:cBhvr>
                                        <p:cTn id="133" dur="1" fill="hold">
                                          <p:stCondLst>
                                            <p:cond delay="0"/>
                                          </p:stCondLst>
                                        </p:cTn>
                                        <p:tgtEl>
                                          <p:spTgt spid="47"/>
                                        </p:tgtEl>
                                        <p:attrNameLst>
                                          <p:attrName>style.visibility</p:attrName>
                                        </p:attrNameLst>
                                      </p:cBhvr>
                                      <p:to>
                                        <p:strVal val="hidden"/>
                                      </p:to>
                                    </p:set>
                                  </p:childTnLst>
                                </p:cTn>
                              </p:par>
                              <p:par>
                                <p:cTn id="134" presetID="1" presetClass="exit" presetSubtype="0" fill="hold" grpId="1" nodeType="withEffect">
                                  <p:stCondLst>
                                    <p:cond delay="0"/>
                                  </p:stCondLst>
                                  <p:childTnLst>
                                    <p:set>
                                      <p:cBhvr>
                                        <p:cTn id="135" dur="1" fill="hold">
                                          <p:stCondLst>
                                            <p:cond delay="0"/>
                                          </p:stCondLst>
                                        </p:cTn>
                                        <p:tgtEl>
                                          <p:spTgt spid="49"/>
                                        </p:tgtEl>
                                        <p:attrNameLst>
                                          <p:attrName>style.visibility</p:attrName>
                                        </p:attrNameLst>
                                      </p:cBhvr>
                                      <p:to>
                                        <p:strVal val="hidden"/>
                                      </p:to>
                                    </p:set>
                                  </p:childTnLst>
                                </p:cTn>
                              </p:par>
                              <p:par>
                                <p:cTn id="136" presetID="1" presetClass="exit" presetSubtype="0" fill="hold" grpId="1" nodeType="withEffect">
                                  <p:stCondLst>
                                    <p:cond delay="0"/>
                                  </p:stCondLst>
                                  <p:childTnLst>
                                    <p:set>
                                      <p:cBhvr>
                                        <p:cTn id="137" dur="1" fill="hold">
                                          <p:stCondLst>
                                            <p:cond delay="0"/>
                                          </p:stCondLst>
                                        </p:cTn>
                                        <p:tgtEl>
                                          <p:spTgt spid="50"/>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31"/>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32"/>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33"/>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22" presetClass="entr" presetSubtype="8" fill="hold" grpId="0" nodeType="clickEffect">
                                  <p:stCondLst>
                                    <p:cond delay="0"/>
                                  </p:stCondLst>
                                  <p:childTnLst>
                                    <p:set>
                                      <p:cBhvr>
                                        <p:cTn id="147" dur="1" fill="hold">
                                          <p:stCondLst>
                                            <p:cond delay="0"/>
                                          </p:stCondLst>
                                        </p:cTn>
                                        <p:tgtEl>
                                          <p:spTgt spid="5"/>
                                        </p:tgtEl>
                                        <p:attrNameLst>
                                          <p:attrName>style.visibility</p:attrName>
                                        </p:attrNameLst>
                                      </p:cBhvr>
                                      <p:to>
                                        <p:strVal val="visible"/>
                                      </p:to>
                                    </p:set>
                                    <p:animEffect transition="in" filter="wipe(left)">
                                      <p:cBhvr>
                                        <p:cTn id="148" dur="500"/>
                                        <p:tgtEl>
                                          <p:spTgt spid="5"/>
                                        </p:tgtEl>
                                      </p:cBhvr>
                                    </p:animEffect>
                                  </p:childTnLst>
                                </p:cTn>
                              </p:par>
                            </p:childTnLst>
                          </p:cTn>
                        </p:par>
                      </p:childTnLst>
                    </p:cTn>
                  </p:par>
                  <p:par>
                    <p:cTn id="149" fill="hold">
                      <p:stCondLst>
                        <p:cond delay="indefinite"/>
                      </p:stCondLst>
                      <p:childTnLst>
                        <p:par>
                          <p:cTn id="150" fill="hold">
                            <p:stCondLst>
                              <p:cond delay="0"/>
                            </p:stCondLst>
                            <p:childTnLst>
                              <p:par>
                                <p:cTn id="151" presetID="63" presetClass="path" presetSubtype="0" accel="50000" decel="50000" fill="hold" grpId="2" nodeType="clickEffect">
                                  <p:stCondLst>
                                    <p:cond delay="0"/>
                                  </p:stCondLst>
                                  <p:childTnLst>
                                    <p:animMotion origin="layout" path="M -3.33333E-6 -2.96296E-6 L 0.0737 -0.0044 " pathEditMode="relative" rAng="0" ptsTypes="AA">
                                      <p:cBhvr>
                                        <p:cTn id="152" dur="2000" fill="hold"/>
                                        <p:tgtEl>
                                          <p:spTgt spid="36"/>
                                        </p:tgtEl>
                                        <p:attrNameLst>
                                          <p:attrName>ppt_x</p:attrName>
                                          <p:attrName>ppt_y</p:attrName>
                                        </p:attrNameLst>
                                      </p:cBhvr>
                                      <p:rCtr x="3685" y="-231"/>
                                    </p:animMotion>
                                  </p:childTnLst>
                                </p:cTn>
                              </p:par>
                              <p:par>
                                <p:cTn id="153" presetID="26" presetClass="emph" presetSubtype="0" fill="hold" grpId="1" nodeType="withEffect">
                                  <p:stCondLst>
                                    <p:cond delay="0"/>
                                  </p:stCondLst>
                                  <p:childTnLst>
                                    <p:animEffect transition="out" filter="fade">
                                      <p:cBhvr>
                                        <p:cTn id="154" dur="2000" tmFilter="0, 0; .2, .5; .8, .5; 1, 0"/>
                                        <p:tgtEl>
                                          <p:spTgt spid="36"/>
                                        </p:tgtEl>
                                      </p:cBhvr>
                                    </p:animEffect>
                                    <p:animScale>
                                      <p:cBhvr>
                                        <p:cTn id="155" dur="1000" autoRev="1" fill="hold"/>
                                        <p:tgtEl>
                                          <p:spTgt spid="36"/>
                                        </p:tgtEl>
                                      </p:cBhvr>
                                      <p:by x="105000" y="105000"/>
                                    </p:animScale>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grpId="0" nodeType="clickEffect">
                                  <p:stCondLst>
                                    <p:cond delay="0"/>
                                  </p:stCondLst>
                                  <p:childTnLst>
                                    <p:set>
                                      <p:cBhvr>
                                        <p:cTn id="159" dur="1" fill="hold">
                                          <p:stCondLst>
                                            <p:cond delay="0"/>
                                          </p:stCondLst>
                                        </p:cTn>
                                        <p:tgtEl>
                                          <p:spTgt spid="6"/>
                                        </p:tgtEl>
                                        <p:attrNameLst>
                                          <p:attrName>style.visibility</p:attrName>
                                        </p:attrNameLst>
                                      </p:cBhvr>
                                      <p:to>
                                        <p:strVal val="visible"/>
                                      </p:to>
                                    </p:set>
                                    <p:animEffect transition="in" filter="fade">
                                      <p:cBhvr>
                                        <p:cTn id="160" dur="500"/>
                                        <p:tgtEl>
                                          <p:spTgt spid="6"/>
                                        </p:tgtEl>
                                      </p:cBhvr>
                                    </p:animEffect>
                                  </p:childTnLst>
                                </p:cTn>
                              </p:par>
                              <p:par>
                                <p:cTn id="161" presetID="32" presetClass="emph" presetSubtype="0" fill="hold" grpId="1" nodeType="withEffect">
                                  <p:stCondLst>
                                    <p:cond delay="500"/>
                                  </p:stCondLst>
                                  <p:childTnLst>
                                    <p:animRot by="120000">
                                      <p:cBhvr>
                                        <p:cTn id="162" dur="100" fill="hold">
                                          <p:stCondLst>
                                            <p:cond delay="0"/>
                                          </p:stCondLst>
                                        </p:cTn>
                                        <p:tgtEl>
                                          <p:spTgt spid="43"/>
                                        </p:tgtEl>
                                        <p:attrNameLst>
                                          <p:attrName>r</p:attrName>
                                        </p:attrNameLst>
                                      </p:cBhvr>
                                    </p:animRot>
                                    <p:animRot by="-240000">
                                      <p:cBhvr>
                                        <p:cTn id="163" dur="200" fill="hold">
                                          <p:stCondLst>
                                            <p:cond delay="200"/>
                                          </p:stCondLst>
                                        </p:cTn>
                                        <p:tgtEl>
                                          <p:spTgt spid="43"/>
                                        </p:tgtEl>
                                        <p:attrNameLst>
                                          <p:attrName>r</p:attrName>
                                        </p:attrNameLst>
                                      </p:cBhvr>
                                    </p:animRot>
                                    <p:animRot by="240000">
                                      <p:cBhvr>
                                        <p:cTn id="164" dur="200" fill="hold">
                                          <p:stCondLst>
                                            <p:cond delay="400"/>
                                          </p:stCondLst>
                                        </p:cTn>
                                        <p:tgtEl>
                                          <p:spTgt spid="43"/>
                                        </p:tgtEl>
                                        <p:attrNameLst>
                                          <p:attrName>r</p:attrName>
                                        </p:attrNameLst>
                                      </p:cBhvr>
                                    </p:animRot>
                                    <p:animRot by="-240000">
                                      <p:cBhvr>
                                        <p:cTn id="165" dur="200" fill="hold">
                                          <p:stCondLst>
                                            <p:cond delay="600"/>
                                          </p:stCondLst>
                                        </p:cTn>
                                        <p:tgtEl>
                                          <p:spTgt spid="43"/>
                                        </p:tgtEl>
                                        <p:attrNameLst>
                                          <p:attrName>r</p:attrName>
                                        </p:attrNameLst>
                                      </p:cBhvr>
                                    </p:animRot>
                                    <p:animRot by="120000">
                                      <p:cBhvr>
                                        <p:cTn id="166" dur="200" fill="hold">
                                          <p:stCondLst>
                                            <p:cond delay="800"/>
                                          </p:stCondLst>
                                        </p:cTn>
                                        <p:tgtEl>
                                          <p:spTgt spid="43"/>
                                        </p:tgtEl>
                                        <p:attrNameLst>
                                          <p:attrName>r</p:attrName>
                                        </p:attrNameLst>
                                      </p:cBhvr>
                                    </p:animRot>
                                  </p:childTnLst>
                                </p:cTn>
                              </p:par>
                              <p:par>
                                <p:cTn id="167" presetID="10" presetClass="entr" presetSubtype="0" fill="hold" grpId="0" nodeType="withEffect">
                                  <p:stCondLst>
                                    <p:cond delay="1500"/>
                                  </p:stCondLst>
                                  <p:childTnLst>
                                    <p:set>
                                      <p:cBhvr>
                                        <p:cTn id="168" dur="1" fill="hold">
                                          <p:stCondLst>
                                            <p:cond delay="0"/>
                                          </p:stCondLst>
                                        </p:cTn>
                                        <p:tgtEl>
                                          <p:spTgt spid="7"/>
                                        </p:tgtEl>
                                        <p:attrNameLst>
                                          <p:attrName>style.visibility</p:attrName>
                                        </p:attrNameLst>
                                      </p:cBhvr>
                                      <p:to>
                                        <p:strVal val="visible"/>
                                      </p:to>
                                    </p:set>
                                    <p:animEffect transition="in" filter="fade">
                                      <p:cBhvr>
                                        <p:cTn id="169" dur="500"/>
                                        <p:tgtEl>
                                          <p:spTgt spid="7"/>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8"/>
                                        </p:tgtEl>
                                        <p:attrNameLst>
                                          <p:attrName>style.visibility</p:attrName>
                                        </p:attrNameLst>
                                      </p:cBhvr>
                                      <p:to>
                                        <p:strVal val="visible"/>
                                      </p:to>
                                    </p:set>
                                    <p:animEffect transition="in" filter="fade">
                                      <p:cBhvr>
                                        <p:cTn id="174" dur="500"/>
                                        <p:tgtEl>
                                          <p:spTgt spid="8"/>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9"/>
                                        </p:tgtEl>
                                        <p:attrNameLst>
                                          <p:attrName>style.visibility</p:attrName>
                                        </p:attrNameLst>
                                      </p:cBhvr>
                                      <p:to>
                                        <p:strVal val="visible"/>
                                      </p:to>
                                    </p:set>
                                    <p:animEffect transition="in" filter="fade">
                                      <p:cBhvr>
                                        <p:cTn id="179" dur="500"/>
                                        <p:tgtEl>
                                          <p:spTgt spid="9"/>
                                        </p:tgtEl>
                                      </p:cBhvr>
                                    </p:animEffect>
                                  </p:childTnLst>
                                </p:cTn>
                              </p:par>
                            </p:childTnLst>
                          </p:cTn>
                        </p:par>
                      </p:childTnLst>
                    </p:cTn>
                  </p:par>
                  <p:par>
                    <p:cTn id="180" fill="hold">
                      <p:stCondLst>
                        <p:cond delay="indefinite"/>
                      </p:stCondLst>
                      <p:childTnLst>
                        <p:par>
                          <p:cTn id="181" fill="hold">
                            <p:stCondLst>
                              <p:cond delay="0"/>
                            </p:stCondLst>
                            <p:childTnLst>
                              <p:par>
                                <p:cTn id="182" presetID="63" presetClass="path" presetSubtype="0" accel="50000" decel="50000" fill="hold" grpId="1" nodeType="clickEffect">
                                  <p:stCondLst>
                                    <p:cond delay="0"/>
                                  </p:stCondLst>
                                  <p:childTnLst>
                                    <p:animMotion origin="layout" path="M 2.08333E-7 4.81481E-6 L 0.13659 4.81481E-6 " pathEditMode="relative" rAng="0" ptsTypes="AA">
                                      <p:cBhvr>
                                        <p:cTn id="183" dur="2000" fill="hold"/>
                                        <p:tgtEl>
                                          <p:spTgt spid="48"/>
                                        </p:tgtEl>
                                        <p:attrNameLst>
                                          <p:attrName>ppt_x</p:attrName>
                                          <p:attrName>ppt_y</p:attrName>
                                        </p:attrNameLst>
                                      </p:cBhvr>
                                      <p:rCtr x="682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7" grpId="0"/>
      <p:bldP spid="47" grpId="1"/>
      <p:bldP spid="36" grpId="0"/>
      <p:bldP spid="36" grpId="1"/>
      <p:bldP spid="36" grpId="2"/>
      <p:bldP spid="13" grpId="0"/>
      <p:bldP spid="13" grpId="1"/>
      <p:bldP spid="43" grpId="0"/>
      <p:bldP spid="43" grpId="1"/>
      <p:bldP spid="37" grpId="0"/>
      <p:bldP spid="37" grpId="1"/>
      <p:bldP spid="5" grpId="0" animBg="1"/>
      <p:bldP spid="6" grpId="0" animBg="1"/>
      <p:bldP spid="41" grpId="0"/>
      <p:bldP spid="7" grpId="0" animBg="1"/>
      <p:bldP spid="42" grpId="0"/>
      <p:bldP spid="42" grpId="1"/>
      <p:bldP spid="8" grpId="0" animBg="1"/>
      <p:bldP spid="44" grpId="0"/>
      <p:bldP spid="44" grpId="1"/>
      <p:bldP spid="45" grpId="0"/>
      <p:bldP spid="45" grpId="1"/>
      <p:bldP spid="46" grpId="0"/>
      <p:bldP spid="46" grpId="1"/>
      <p:bldP spid="49" grpId="0"/>
      <p:bldP spid="49" grpId="1"/>
      <p:bldP spid="9" grpId="0" animBg="1"/>
      <p:bldP spid="50" grpId="0"/>
      <p:bldP spid="50" grpId="1"/>
      <p:bldP spid="51" grpId="0"/>
      <p:bldP spid="52" grpId="0"/>
      <p:bldP spid="54" grpId="0"/>
      <p:bldP spid="55" grpId="0"/>
      <p:bldP spid="56" grpId="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0" name="图形 29">
            <a:extLst>
              <a:ext uri="{FF2B5EF4-FFF2-40B4-BE49-F238E27FC236}">
                <a16:creationId xmlns:a16="http://schemas.microsoft.com/office/drawing/2014/main" id="{4380BD0E-40AE-4A67-8DB6-C4AA1FCBB7A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797269">
            <a:off x="10500965" y="5943158"/>
            <a:ext cx="2281552" cy="1829685"/>
          </a:xfrm>
          <a:prstGeom prst="rect">
            <a:avLst/>
          </a:prstGeom>
        </p:spPr>
      </p:pic>
      <p:pic>
        <p:nvPicPr>
          <p:cNvPr id="31" name="图形 30">
            <a:extLst>
              <a:ext uri="{FF2B5EF4-FFF2-40B4-BE49-F238E27FC236}">
                <a16:creationId xmlns:a16="http://schemas.microsoft.com/office/drawing/2014/main" id="{B3137540-41A9-4BC4-98CA-8E030CAEE65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796234">
            <a:off x="10771820" y="5378006"/>
            <a:ext cx="2281552" cy="1829685"/>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8733" y="852935"/>
            <a:ext cx="1727788" cy="1727788"/>
          </a:xfrm>
          <a:prstGeom prst="rect">
            <a:avLst/>
          </a:prstGeom>
        </p:spPr>
      </p:pic>
      <p:sp>
        <p:nvSpPr>
          <p:cNvPr id="34" name="TextBox 33"/>
          <p:cNvSpPr txBox="1"/>
          <p:nvPr/>
        </p:nvSpPr>
        <p:spPr>
          <a:xfrm>
            <a:off x="2314105" y="6662239"/>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2" name="Picture 1">
            <a:extLst>
              <a:ext uri="{FF2B5EF4-FFF2-40B4-BE49-F238E27FC236}">
                <a16:creationId xmlns:a16="http://schemas.microsoft.com/office/drawing/2014/main" id="{E273D628-EF3A-46CD-8677-B08556B28E8B}"/>
              </a:ext>
            </a:extLst>
          </p:cNvPr>
          <p:cNvPicPr>
            <a:picLocks noChangeAspect="1"/>
          </p:cNvPicPr>
          <p:nvPr/>
        </p:nvPicPr>
        <p:blipFill rotWithShape="1">
          <a:blip r:embed="rId8"/>
          <a:srcRect l="5236" t="5306" r="14846" b="2254"/>
          <a:stretch/>
        </p:blipFill>
        <p:spPr>
          <a:xfrm>
            <a:off x="368733" y="2545732"/>
            <a:ext cx="5284642" cy="3436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506" name="Picture 2" descr="Top 4 con suối đẹp mê khi du lịch Phú Quốc - Địa điểm du lịch vòng quanh  thế giới">
            <a:extLst>
              <a:ext uri="{FF2B5EF4-FFF2-40B4-BE49-F238E27FC236}">
                <a16:creationId xmlns:a16="http://schemas.microsoft.com/office/drawing/2014/main" id="{BA4679FA-C466-4142-B69C-B6B0BB00BF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732972">
            <a:off x="6394156" y="2562486"/>
            <a:ext cx="5467082" cy="34031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loud 2">
            <a:extLst>
              <a:ext uri="{FF2B5EF4-FFF2-40B4-BE49-F238E27FC236}">
                <a16:creationId xmlns:a16="http://schemas.microsoft.com/office/drawing/2014/main" id="{34AAE01B-888D-4161-9BCD-A8290C1A8EE5}"/>
              </a:ext>
            </a:extLst>
          </p:cNvPr>
          <p:cNvSpPr/>
          <p:nvPr/>
        </p:nvSpPr>
        <p:spPr>
          <a:xfrm>
            <a:off x="2096521" y="1191097"/>
            <a:ext cx="2797776" cy="868352"/>
          </a:xfrm>
          <a:prstGeom prst="cloud">
            <a:avLst/>
          </a:prstGeom>
          <a:solidFill>
            <a:srgbClr val="CCFF66"/>
          </a:solidFill>
          <a:ln>
            <a:solidFill>
              <a:srgbClr val="CC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Cửa sông</a:t>
            </a:r>
            <a:endParaRPr lang="en-US" sz="3200" b="1" dirty="0">
              <a:solidFill>
                <a:srgbClr val="002060"/>
              </a:solidFill>
              <a:latin typeface="Pattaya" panose="00000500000000000000" pitchFamily="2" charset="-34"/>
              <a:cs typeface="Pattaya" panose="00000500000000000000" pitchFamily="2" charset="-34"/>
            </a:endParaRPr>
          </a:p>
        </p:txBody>
      </p:sp>
      <p:sp>
        <p:nvSpPr>
          <p:cNvPr id="4" name="Rectangle: Rounded Corners 3">
            <a:extLst>
              <a:ext uri="{FF2B5EF4-FFF2-40B4-BE49-F238E27FC236}">
                <a16:creationId xmlns:a16="http://schemas.microsoft.com/office/drawing/2014/main" id="{9724E554-7FBF-471B-B8DE-10341B5E76F5}"/>
              </a:ext>
            </a:extLst>
          </p:cNvPr>
          <p:cNvSpPr/>
          <p:nvPr/>
        </p:nvSpPr>
        <p:spPr>
          <a:xfrm>
            <a:off x="8094689" y="1265158"/>
            <a:ext cx="2225550" cy="757437"/>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Pattaya" panose="00000500000000000000" pitchFamily="2" charset="-34"/>
                <a:cs typeface="Pattaya" panose="00000500000000000000" pitchFamily="2" charset="-34"/>
              </a:rPr>
              <a:t>Cội nguồn</a:t>
            </a:r>
            <a:endParaRPr lang="en-US" sz="3200" b="1" dirty="0">
              <a:solidFill>
                <a:srgbClr val="002060"/>
              </a:solidFill>
              <a:latin typeface="Pattaya" panose="00000500000000000000" pitchFamily="2" charset="-34"/>
              <a:cs typeface="Pattaya" panose="00000500000000000000" pitchFamily="2" charset="-34"/>
            </a:endParaRPr>
          </a:p>
        </p:txBody>
      </p:sp>
      <p:sp>
        <p:nvSpPr>
          <p:cNvPr id="5" name="Rectangle 4">
            <a:extLst>
              <a:ext uri="{FF2B5EF4-FFF2-40B4-BE49-F238E27FC236}">
                <a16:creationId xmlns:a16="http://schemas.microsoft.com/office/drawing/2014/main" id="{C1DEACD5-4764-4301-AA1A-F7BA5F5E0278}"/>
              </a:ext>
            </a:extLst>
          </p:cNvPr>
          <p:cNvSpPr/>
          <p:nvPr/>
        </p:nvSpPr>
        <p:spPr>
          <a:xfrm>
            <a:off x="5145055" y="454653"/>
            <a:ext cx="2188420" cy="646331"/>
          </a:xfrm>
          <a:prstGeom prst="rect">
            <a:avLst/>
          </a:prstGeom>
        </p:spPr>
        <p:txBody>
          <a:bodyPr wrap="none">
            <a:spAutoFit/>
          </a:bodyPr>
          <a:lstStyle/>
          <a:p>
            <a:pPr algn="ctr"/>
            <a:r>
              <a:rPr lang="vi-VN" sz="3600" b="1" dirty="0">
                <a:solidFill>
                  <a:schemeClr val="bg1"/>
                </a:solidFill>
                <a:latin typeface="Pattaya" panose="00000500000000000000" pitchFamily="2" charset="-34"/>
                <a:cs typeface="Pattaya" panose="00000500000000000000" pitchFamily="2" charset="-34"/>
              </a:rPr>
              <a:t>“tấm lòng”</a:t>
            </a:r>
            <a:endParaRPr lang="en-US" sz="3600" b="1" dirty="0">
              <a:solidFill>
                <a:schemeClr val="bg1"/>
              </a:solidFill>
              <a:latin typeface="Pattaya" panose="00000500000000000000" pitchFamily="2" charset="-34"/>
              <a:cs typeface="Pattaya" panose="00000500000000000000" pitchFamily="2" charset="-34"/>
            </a:endParaRPr>
          </a:p>
        </p:txBody>
      </p:sp>
      <p:sp>
        <p:nvSpPr>
          <p:cNvPr id="41" name="Rectangle: Rounded Corners 40">
            <a:extLst>
              <a:ext uri="{FF2B5EF4-FFF2-40B4-BE49-F238E27FC236}">
                <a16:creationId xmlns:a16="http://schemas.microsoft.com/office/drawing/2014/main" id="{92D7A763-4ED2-485B-BFFF-216C54568C64}"/>
              </a:ext>
            </a:extLst>
          </p:cNvPr>
          <p:cNvSpPr/>
          <p:nvPr/>
        </p:nvSpPr>
        <p:spPr>
          <a:xfrm>
            <a:off x="5296913" y="1191097"/>
            <a:ext cx="2225550" cy="757437"/>
          </a:xfrm>
          <a:prstGeom prst="roundRect">
            <a:avLst/>
          </a:prstGeom>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200" b="1">
                <a:solidFill>
                  <a:srgbClr val="FF0000"/>
                </a:solidFill>
                <a:latin typeface="Pattaya" panose="00000500000000000000" pitchFamily="2" charset="-34"/>
                <a:cs typeface="Pattaya" panose="00000500000000000000" pitchFamily="2" charset="-34"/>
              </a:rPr>
              <a:t>thủy chung</a:t>
            </a:r>
            <a:endParaRPr lang="en-US" sz="3200" b="1" dirty="0">
              <a:solidFill>
                <a:srgbClr val="FF0000"/>
              </a:solidFill>
              <a:latin typeface="Pattaya" panose="00000500000000000000" pitchFamily="2" charset="-34"/>
              <a:cs typeface="Pattaya" panose="00000500000000000000" pitchFamily="2" charset="-34"/>
            </a:endParaRPr>
          </a:p>
        </p:txBody>
      </p:sp>
      <p:pic>
        <p:nvPicPr>
          <p:cNvPr id="47" name="Picture 6" descr="Hình ảnh Mọi Thứ Rác Rưởi, Rác, Vỏ Chuối, Vỏ Trứng miễn phí tải tập tin PNG  PSDComment và Vector">
            <a:hlinkClick r:id="rId10" action="ppaction://hlinksldjump"/>
            <a:extLst>
              <a:ext uri="{FF2B5EF4-FFF2-40B4-BE49-F238E27FC236}">
                <a16:creationId xmlns:a16="http://schemas.microsoft.com/office/drawing/2014/main" id="{50357136-BB28-4895-BC35-CCBA3EA5638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137004" y="67639"/>
            <a:ext cx="1607504" cy="1393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9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0-#ppt_w/2"/>
                                          </p:val>
                                        </p:tav>
                                        <p:tav tm="100000">
                                          <p:val>
                                            <p:strVal val="#ppt_x"/>
                                          </p:val>
                                        </p:tav>
                                      </p:tavLst>
                                    </p:anim>
                                    <p:anim calcmode="lin" valueType="num">
                                      <p:cBhvr additive="base">
                                        <p:cTn id="8"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506"/>
                                        </p:tgtEl>
                                        <p:attrNameLst>
                                          <p:attrName>style.visibility</p:attrName>
                                        </p:attrNameLst>
                                      </p:cBhvr>
                                      <p:to>
                                        <p:strVal val="visible"/>
                                      </p:to>
                                    </p:set>
                                    <p:animEffect transition="in" filter="fade">
                                      <p:cBhvr>
                                        <p:cTn id="18" dur="1000"/>
                                        <p:tgtEl>
                                          <p:spTgt spid="21506"/>
                                        </p:tgtEl>
                                      </p:cBhvr>
                                    </p:animEffect>
                                    <p:anim calcmode="lin" valueType="num">
                                      <p:cBhvr>
                                        <p:cTn id="19" dur="1000" fill="hold"/>
                                        <p:tgtEl>
                                          <p:spTgt spid="21506"/>
                                        </p:tgtEl>
                                        <p:attrNameLst>
                                          <p:attrName>ppt_x</p:attrName>
                                        </p:attrNameLst>
                                      </p:cBhvr>
                                      <p:tavLst>
                                        <p:tav tm="0">
                                          <p:val>
                                            <p:strVal val="#ppt_x"/>
                                          </p:val>
                                        </p:tav>
                                        <p:tav tm="100000">
                                          <p:val>
                                            <p:strVal val="#ppt_x"/>
                                          </p:val>
                                        </p:tav>
                                      </p:tavLst>
                                    </p:anim>
                                    <p:anim calcmode="lin" valueType="num">
                                      <p:cBhvr>
                                        <p:cTn id="20" dur="1000" fill="hold"/>
                                        <p:tgtEl>
                                          <p:spTgt spid="2150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2"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4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824465"/>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80931" y="2078511"/>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3" y="163059"/>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Các bạn hãy giúp mình </a:t>
              </a:r>
            </a:p>
            <a:p>
              <a:pPr algn="ctr"/>
              <a:r>
                <a:rPr lang="vi-VN" sz="2800" dirty="0">
                  <a:latin typeface="Pattaya" panose="00000500000000000000" pitchFamily="2" charset="-34"/>
                  <a:cs typeface="Pattaya" panose="00000500000000000000" pitchFamily="2" charset="-34"/>
                </a:rPr>
                <a:t>dọn dẹp rác thải nhé!</a:t>
              </a:r>
              <a:endParaRPr lang="en-US" sz="2800" dirty="0">
                <a:latin typeface="Pattaya" panose="00000500000000000000" pitchFamily="2" charset="-34"/>
                <a:cs typeface="Pattaya" panose="00000500000000000000" pitchFamily="2" charset="-34"/>
              </a:endParaRPr>
            </a:p>
          </p:txBody>
        </p:sp>
      </p:grpSp>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10006439" y="5115274"/>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5970993" y="242946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ình ảnh Mọi Thứ Rác Rưởi, Rác, Vỏ Chuối, Vỏ Trứng miễn phí tải tập tin PNG  PSDComment và Vector">
            <a:hlinkClick r:id="rId15" action="ppaction://hlinksldjump"/>
            <a:extLst>
              <a:ext uri="{FF2B5EF4-FFF2-40B4-BE49-F238E27FC236}">
                <a16:creationId xmlns:a16="http://schemas.microsoft.com/office/drawing/2014/main" id="{55CF46A3-5C48-43C4-B24A-ED22FA2CAC6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160" b="29881" l="62837" r="90198">
                        <a14:foregroundMark x1="64531" y1="11719" x2="64531" y2="11719"/>
                        <a14:foregroundMark x1="63906" y1="13594" x2="63906" y2="13594"/>
                        <a14:foregroundMark x1="63125" y1="15156" x2="63125" y2="15156"/>
                        <a14:foregroundMark x1="65781" y1="10000" x2="65781" y2="10000"/>
                        <a14:foregroundMark x1="85313" y1="14375" x2="87656" y2="16406"/>
                      </a14:backgroundRemoval>
                    </a14:imgEffect>
                  </a14:imgLayer>
                </a14:imgProps>
              </a:ext>
              <a:ext uri="{28A0092B-C50C-407E-A947-70E740481C1C}">
                <a14:useLocalDpi xmlns:a14="http://schemas.microsoft.com/office/drawing/2010/main" val="0"/>
              </a:ext>
            </a:extLst>
          </a:blip>
          <a:srcRect l="59417" t="3195" r="6382" b="67154"/>
          <a:stretch/>
        </p:blipFill>
        <p:spPr bwMode="auto">
          <a:xfrm rot="3273882">
            <a:off x="6969747" y="-3047581"/>
            <a:ext cx="2084909" cy="1807564"/>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ute angry goldfish funny fish cartoon character Vector Image">
            <a:extLst>
              <a:ext uri="{FF2B5EF4-FFF2-40B4-BE49-F238E27FC236}">
                <a16:creationId xmlns:a16="http://schemas.microsoft.com/office/drawing/2014/main" id="{176EDEA9-B382-4BE9-A9DC-56FA84D81787}"/>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H="1">
            <a:off x="-99550" y="2220983"/>
            <a:ext cx="4698896" cy="50798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rab vectors free download graphic art designs">
            <a:extLst>
              <a:ext uri="{FF2B5EF4-FFF2-40B4-BE49-F238E27FC236}">
                <a16:creationId xmlns:a16="http://schemas.microsoft.com/office/drawing/2014/main" id="{7D8498AC-4808-401F-9743-3E6E48F302E8}"/>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4">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5490909" y="2929590"/>
            <a:ext cx="3986951" cy="264489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895A38-634F-4936-AD79-CF5D600DD062}"/>
              </a:ext>
            </a:extLst>
          </p:cNvPr>
          <p:cNvPicPr>
            <a:picLocks noChangeAspect="1"/>
          </p:cNvPicPr>
          <p:nvPr/>
        </p:nvPicPr>
        <p:blipFill rotWithShape="1">
          <a:blip r:embed="rId21">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1977886" y="277391"/>
            <a:ext cx="3077357" cy="3857941"/>
          </a:xfrm>
          <a:prstGeom prst="rect">
            <a:avLst/>
          </a:prstGeom>
        </p:spPr>
      </p:pic>
      <p:pic>
        <p:nvPicPr>
          <p:cNvPr id="7170" name="Picture 2" descr="Hình ảnh Mọi Thứ Rác Rưởi, Rác, Vỏ Chuối, Vỏ Trứng miễn phí tải tập tin PNG  PSDComment và Vector">
            <a:hlinkClick r:id="rId22" action="ppaction://hlinksldjump"/>
            <a:extLst>
              <a:ext uri="{FF2B5EF4-FFF2-40B4-BE49-F238E27FC236}">
                <a16:creationId xmlns:a16="http://schemas.microsoft.com/office/drawing/2014/main" id="{34DFB76A-2B12-42A0-96EE-93D506156AAE}"/>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7">
                    <a14:imgEffect>
                      <a14:backgroundRemoval t="3594" b="30156" l="9375" r="37344">
                        <a14:foregroundMark x1="37344" y1="15313" x2="37344" y2="15313"/>
                      </a14:backgroundRemoval>
                    </a14:imgEffect>
                  </a14:imgLayer>
                </a14:imgProps>
              </a:ext>
              <a:ext uri="{28A0092B-C50C-407E-A947-70E740481C1C}">
                <a14:useLocalDpi xmlns:a14="http://schemas.microsoft.com/office/drawing/2010/main" val="0"/>
              </a:ext>
            </a:extLst>
          </a:blip>
          <a:srcRect l="6076" t="336" r="59724" b="66396"/>
          <a:stretch/>
        </p:blipFill>
        <p:spPr bwMode="auto">
          <a:xfrm rot="3710716">
            <a:off x="524124" y="-4419392"/>
            <a:ext cx="2084910" cy="2027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ình ảnh Mọi Thứ Rác Rưởi, Rác, Vỏ Chuối, Vỏ Trứng miễn phí tải tập tin PNG  PSDComment và Vector">
            <a:hlinkClick r:id="rId24" action="ppaction://hlinksldjump"/>
            <a:extLst>
              <a:ext uri="{FF2B5EF4-FFF2-40B4-BE49-F238E27FC236}">
                <a16:creationId xmlns:a16="http://schemas.microsoft.com/office/drawing/2014/main" id="{60D1260D-A2E5-40E3-A6AF-FDFE4638406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7">
                    <a14:imgEffect>
                      <a14:backgroundRemoval t="44063" b="57188" l="8281" r="32188">
                        <a14:foregroundMark x1="8281" y1="49531" x2="8281" y2="49531"/>
                        <a14:foregroundMark x1="31563" y1="49531" x2="31563" y2="49531"/>
                      </a14:backgroundRemoval>
                    </a14:imgEffect>
                  </a14:imgLayer>
                </a14:imgProps>
              </a:ext>
              <a:ext uri="{28A0092B-C50C-407E-A947-70E740481C1C}">
                <a14:useLocalDpi xmlns:a14="http://schemas.microsoft.com/office/drawing/2010/main" val="0"/>
              </a:ext>
            </a:extLst>
          </a:blip>
          <a:srcRect l="6076" t="42439" r="64877" b="41063"/>
          <a:stretch/>
        </p:blipFill>
        <p:spPr bwMode="auto">
          <a:xfrm rot="17778986">
            <a:off x="3418389" y="-1828806"/>
            <a:ext cx="1770736" cy="10057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70F6038B-AEB7-4CDF-995E-C47B913EF45D}"/>
              </a:ext>
            </a:extLst>
          </p:cNvPr>
          <p:cNvGrpSpPr/>
          <p:nvPr/>
        </p:nvGrpSpPr>
        <p:grpSpPr>
          <a:xfrm flipH="1">
            <a:off x="5551928" y="155123"/>
            <a:ext cx="5891955" cy="1495964"/>
            <a:chOff x="829458" y="-480045"/>
            <a:chExt cx="5891955" cy="1495964"/>
          </a:xfrm>
        </p:grpSpPr>
        <p:pic>
          <p:nvPicPr>
            <p:cNvPr id="31" name="Picture 31">
              <a:extLst>
                <a:ext uri="{FF2B5EF4-FFF2-40B4-BE49-F238E27FC236}">
                  <a16:creationId xmlns:a16="http://schemas.microsoft.com/office/drawing/2014/main" id="{C2D1F2E2-87CC-4CE9-8131-744A220C1E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458" y="-480045"/>
              <a:ext cx="5891955" cy="1495964"/>
            </a:xfrm>
            <a:prstGeom prst="rect">
              <a:avLst/>
            </a:prstGeom>
          </p:spPr>
        </p:pic>
        <p:sp>
          <p:nvSpPr>
            <p:cNvPr id="33" name="TextBox 32">
              <a:extLst>
                <a:ext uri="{FF2B5EF4-FFF2-40B4-BE49-F238E27FC236}">
                  <a16:creationId xmlns:a16="http://schemas.microsoft.com/office/drawing/2014/main" id="{29C4C12C-6239-474B-93C1-9653F4F09CF6}"/>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nhé!</a:t>
              </a:r>
            </a:p>
            <a:p>
              <a:pPr algn="ctr"/>
              <a:r>
                <a:rPr lang="vi-VN" sz="2800" dirty="0">
                  <a:latin typeface="Pattaya" panose="00000500000000000000" pitchFamily="2" charset="-34"/>
                  <a:cs typeface="Pattaya" panose="00000500000000000000" pitchFamily="2" charset="-34"/>
                </a:rPr>
                <a:t>Chúng mình sắp đến nơi rồi.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005785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45833E-6 -5.55112E-17 L 0.03581 1.19375 " pathEditMode="relative" rAng="0" ptsTypes="AA">
                                      <p:cBhvr>
                                        <p:cTn id="6" dur="2000" fill="hold"/>
                                        <p:tgtEl>
                                          <p:spTgt spid="7174"/>
                                        </p:tgtEl>
                                        <p:attrNameLst>
                                          <p:attrName>ppt_x</p:attrName>
                                          <p:attrName>ppt_y</p:attrName>
                                        </p:attrNameLst>
                                      </p:cBhvr>
                                      <p:rCtr x="1784" y="59676"/>
                                    </p:animMotion>
                                  </p:childTnLst>
                                </p:cTn>
                              </p:par>
                              <p:par>
                                <p:cTn id="7" presetID="42" presetClass="path" presetSubtype="0" accel="50000" decel="50000" fill="hold" nodeType="withEffect">
                                  <p:stCondLst>
                                    <p:cond delay="0"/>
                                  </p:stCondLst>
                                  <p:childTnLst>
                                    <p:animMotion origin="layout" path="M -4.79167E-6 -2.96296E-6 L -0.02721 0.96273 " pathEditMode="relative" rAng="0" ptsTypes="AA">
                                      <p:cBhvr>
                                        <p:cTn id="8" dur="2000" fill="hold"/>
                                        <p:tgtEl>
                                          <p:spTgt spid="7178"/>
                                        </p:tgtEl>
                                        <p:attrNameLst>
                                          <p:attrName>ppt_x</p:attrName>
                                          <p:attrName>ppt_y</p:attrName>
                                        </p:attrNameLst>
                                      </p:cBhvr>
                                      <p:rCtr x="-1367" y="48125"/>
                                    </p:animMotion>
                                  </p:childTnLst>
                                </p:cTn>
                              </p:par>
                              <p:par>
                                <p:cTn id="9" presetID="42" presetClass="path" presetSubtype="0" accel="50000" decel="50000" fill="hold" nodeType="withEffect">
                                  <p:stCondLst>
                                    <p:cond delay="0"/>
                                  </p:stCondLst>
                                  <p:childTnLst>
                                    <p:animMotion origin="layout" path="M 4.58333E-6 -2.22222E-6 L -0.0586 1.00301 " pathEditMode="relative" rAng="0" ptsTypes="AA">
                                      <p:cBhvr>
                                        <p:cTn id="10" dur="2000" fill="hold"/>
                                        <p:tgtEl>
                                          <p:spTgt spid="7170"/>
                                        </p:tgtEl>
                                        <p:attrNameLst>
                                          <p:attrName>ppt_x</p:attrName>
                                          <p:attrName>ppt_y</p:attrName>
                                        </p:attrNameLst>
                                      </p:cBhvr>
                                      <p:rCtr x="-2930" y="50139"/>
                                    </p:animMotion>
                                  </p:childTnLst>
                                </p:cTn>
                              </p:par>
                              <p:par>
                                <p:cTn id="11" presetID="1" presetClass="entr" presetSubtype="0" fill="hold" nodeType="withEffect">
                                  <p:stCondLst>
                                    <p:cond delay="200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7180"/>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xit" presetSubtype="0" fill="hold" nodeType="withEffect">
                                  <p:stCondLst>
                                    <p:cond delay="200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nodeType="withEffect">
                                  <p:stCondLst>
                                    <p:cond delay="2000"/>
                                  </p:stCondLst>
                                  <p:childTnLst>
                                    <p:set>
                                      <p:cBhvr>
                                        <p:cTn id="20" dur="1" fill="hold">
                                          <p:stCondLst>
                                            <p:cond delay="0"/>
                                          </p:stCondLst>
                                        </p:cTn>
                                        <p:tgtEl>
                                          <p:spTgt spid="3074"/>
                                        </p:tgtEl>
                                        <p:attrNameLst>
                                          <p:attrName>style.visibility</p:attrName>
                                        </p:attrNameLst>
                                      </p:cBhvr>
                                      <p:to>
                                        <p:strVal val="hidden"/>
                                      </p:to>
                                    </p:set>
                                  </p:childTnLst>
                                </p:cTn>
                              </p:par>
                              <p:par>
                                <p:cTn id="21" presetID="1" presetClass="exit" presetSubtype="0" fill="hold" nodeType="withEffect">
                                  <p:stCondLst>
                                    <p:cond delay="2000"/>
                                  </p:stCondLst>
                                  <p:childTnLst>
                                    <p:set>
                                      <p:cBhvr>
                                        <p:cTn id="22" dur="1" fill="hold">
                                          <p:stCondLst>
                                            <p:cond delay="0"/>
                                          </p:stCondLst>
                                        </p:cTn>
                                        <p:tgtEl>
                                          <p:spTgt spid="19"/>
                                        </p:tgtEl>
                                        <p:attrNameLst>
                                          <p:attrName>style.visibility</p:attrName>
                                        </p:attrNameLst>
                                      </p:cBhvr>
                                      <p:to>
                                        <p:strVal val="hidden"/>
                                      </p:to>
                                    </p:set>
                                  </p:childTnLst>
                                </p:cTn>
                              </p:par>
                              <p:par>
                                <p:cTn id="23" presetID="10" presetClass="entr" presetSubtype="0" fill="hold" nodeType="withEffect">
                                  <p:stCondLst>
                                    <p:cond delay="200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7180"/>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29"/>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8"/>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07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7178"/>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7178"/>
                                        </p:tgtEl>
                                        <p:attrNameLst>
                                          <p:attrName>style.visibility</p:attrName>
                                        </p:attrNameLst>
                                      </p:cBhvr>
                                      <p:to>
                                        <p:strVal val="hidden"/>
                                      </p:to>
                                    </p:set>
                                  </p:childTnLst>
                                </p:cTn>
                              </p:par>
                            </p:childTnLst>
                          </p:cTn>
                        </p:par>
                      </p:childTnLst>
                    </p:cTn>
                  </p:par>
                </p:childTnLst>
              </p:cTn>
              <p:nextCondLst>
                <p:cond evt="onClick" delay="0">
                  <p:tgtEl>
                    <p:spTgt spid="7178"/>
                  </p:tgtEl>
                </p:cond>
              </p:nextCondLst>
            </p:seq>
            <p:seq concurrent="1" nextAc="seek">
              <p:cTn id="48" restart="whenNotActive" fill="hold" evtFilter="cancelBubble" nodeType="interactiveSeq">
                <p:stCondLst>
                  <p:cond evt="onClick" delay="0">
                    <p:tgtEl>
                      <p:spTgt spid="7174"/>
                    </p:tgtEl>
                  </p:cond>
                </p:stCondLst>
                <p:endSync evt="end" delay="0">
                  <p:rtn val="all"/>
                </p:endSync>
                <p:childTnLst>
                  <p:par>
                    <p:cTn id="49" fill="hold">
                      <p:stCondLst>
                        <p:cond delay="0"/>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7174"/>
                                        </p:tgtEl>
                                        <p:attrNameLst>
                                          <p:attrName>style.visibility</p:attrName>
                                        </p:attrNameLst>
                                      </p:cBhvr>
                                      <p:to>
                                        <p:strVal val="hidden"/>
                                      </p:to>
                                    </p:set>
                                  </p:childTnLst>
                                </p:cTn>
                              </p:par>
                            </p:childTnLst>
                          </p:cTn>
                        </p:par>
                      </p:childTnLst>
                    </p:cTn>
                  </p:par>
                </p:childTnLst>
              </p:cTn>
              <p:nextCondLst>
                <p:cond evt="onClick" delay="0">
                  <p:tgtEl>
                    <p:spTgt spid="7174"/>
                  </p:tgtEl>
                </p:cond>
              </p:nextCondLst>
            </p:seq>
            <p:seq concurrent="1" nextAc="seek">
              <p:cTn id="53" restart="whenNotActive" fill="hold" evtFilter="cancelBubble" nodeType="interactiveSeq">
                <p:stCondLst>
                  <p:cond evt="onClick" delay="0">
                    <p:tgtEl>
                      <p:spTgt spid="7170"/>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7170"/>
                                        </p:tgtEl>
                                        <p:attrNameLst>
                                          <p:attrName>style.visibility</p:attrName>
                                        </p:attrNameLst>
                                      </p:cBhvr>
                                      <p:to>
                                        <p:strVal val="hidden"/>
                                      </p:to>
                                    </p:set>
                                  </p:childTnLst>
                                </p:cTn>
                              </p:par>
                            </p:childTnLst>
                          </p:cTn>
                        </p:par>
                      </p:childTnLst>
                    </p:cTn>
                  </p:par>
                </p:childTnLst>
              </p:cTn>
              <p:nextCondLst>
                <p:cond evt="onClick" delay="0">
                  <p:tgtEl>
                    <p:spTgt spid="7170"/>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536699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4717137"/>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5260425" y="3093001"/>
            <a:ext cx="6071097" cy="1361911"/>
          </a:xfrm>
          <a:prstGeom prst="rect">
            <a:avLst/>
          </a:prstGeom>
          <a:noFill/>
        </p:spPr>
        <p:txBody>
          <a:bodyPr wrap="square" rtlCol="0">
            <a:spAutoFit/>
          </a:bodyPr>
          <a:lstStyle/>
          <a:p>
            <a:pPr>
              <a:lnSpc>
                <a:spcPct val="150000"/>
              </a:lnSpc>
            </a:pPr>
            <a:r>
              <a:rPr lang="vi-VN" altLang="zh-CN" sz="6000" b="1" dirty="0">
                <a:solidFill>
                  <a:srgbClr val="53C2E8"/>
                </a:solidFill>
                <a:latin typeface="Pattaya" panose="00000500000000000000" pitchFamily="2" charset="-34"/>
                <a:cs typeface="Pattaya" panose="00000500000000000000" pitchFamily="2" charset="-34"/>
                <a:sym typeface="+mn-lt"/>
              </a:rPr>
              <a:t>Luyện đọc diễn cảm</a:t>
            </a:r>
            <a:endParaRPr lang="zh-CN" altLang="en-US" sz="6000" b="1" dirty="0">
              <a:solidFill>
                <a:srgbClr val="53C2E8"/>
              </a:solidFill>
              <a:latin typeface="Pattaya" panose="00000500000000000000" pitchFamily="2" charset="-34"/>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Set of Cute Snail Cartoon Character. 3098757 Vector Art at Vecteezy">
            <a:extLst>
              <a:ext uri="{FF2B5EF4-FFF2-40B4-BE49-F238E27FC236}">
                <a16:creationId xmlns:a16="http://schemas.microsoft.com/office/drawing/2014/main" id="{6E38C6B8-BCB4-446E-A042-49050BDDA50F}"/>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302598" y="4222998"/>
            <a:ext cx="3592903" cy="229563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72382" y="87849"/>
              <a:ext cx="6542621"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Hãy đọc thật hay để giúp chúng tớ đến được nhà chị Cá Đối nhé!</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620157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6FAE514-5DC5-4377-B92F-2008F4DC6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8274" y="1520982"/>
            <a:ext cx="7406639" cy="5059700"/>
          </a:xfrm>
          <a:prstGeom prst="rect">
            <a:avLst/>
          </a:prstGeom>
        </p:spPr>
      </p:pic>
      <p:sp>
        <p:nvSpPr>
          <p:cNvPr id="23" name="五角星 44">
            <a:extLst>
              <a:ext uri="{FF2B5EF4-FFF2-40B4-BE49-F238E27FC236}">
                <a16:creationId xmlns:a16="http://schemas.microsoft.com/office/drawing/2014/main" id="{578C8316-4535-419F-863D-8CA06A1CC518}"/>
              </a:ext>
            </a:extLst>
          </p:cNvPr>
          <p:cNvSpPr/>
          <p:nvPr/>
        </p:nvSpPr>
        <p:spPr>
          <a:xfrm rot="19967404">
            <a:off x="9911197" y="1537209"/>
            <a:ext cx="458393" cy="458393"/>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五角星 45">
            <a:extLst>
              <a:ext uri="{FF2B5EF4-FFF2-40B4-BE49-F238E27FC236}">
                <a16:creationId xmlns:a16="http://schemas.microsoft.com/office/drawing/2014/main" id="{62C1C6FE-AE15-4B75-9A75-8CF826A63CB7}"/>
              </a:ext>
            </a:extLst>
          </p:cNvPr>
          <p:cNvSpPr/>
          <p:nvPr/>
        </p:nvSpPr>
        <p:spPr>
          <a:xfrm>
            <a:off x="9027806" y="1925047"/>
            <a:ext cx="253437" cy="253437"/>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五角星 46">
            <a:extLst>
              <a:ext uri="{FF2B5EF4-FFF2-40B4-BE49-F238E27FC236}">
                <a16:creationId xmlns:a16="http://schemas.microsoft.com/office/drawing/2014/main" id="{D908DFA3-EC02-483C-A2CB-1EBA092E9E8A}"/>
              </a:ext>
            </a:extLst>
          </p:cNvPr>
          <p:cNvSpPr/>
          <p:nvPr/>
        </p:nvSpPr>
        <p:spPr>
          <a:xfrm>
            <a:off x="10807288" y="1922126"/>
            <a:ext cx="186345" cy="186345"/>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五角星 50">
            <a:extLst>
              <a:ext uri="{FF2B5EF4-FFF2-40B4-BE49-F238E27FC236}">
                <a16:creationId xmlns:a16="http://schemas.microsoft.com/office/drawing/2014/main" id="{84A8AB04-DB86-4CB5-BC5E-1B23A134902E}"/>
              </a:ext>
            </a:extLst>
          </p:cNvPr>
          <p:cNvSpPr/>
          <p:nvPr/>
        </p:nvSpPr>
        <p:spPr>
          <a:xfrm rot="19922997">
            <a:off x="11001511" y="1540021"/>
            <a:ext cx="143799" cy="143799"/>
          </a:xfrm>
          <a:prstGeom prst="star5">
            <a:avLst>
              <a:gd name="adj" fmla="val 23926"/>
              <a:gd name="hf" fmla="val 105146"/>
              <a:gd name="vf" fmla="val 110557"/>
            </a:avLst>
          </a:prstGeom>
          <a:blipFill dpi="0" rotWithShape="1">
            <a:blip r:embed="rId7"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文本框 10">
            <a:extLst>
              <a:ext uri="{FF2B5EF4-FFF2-40B4-BE49-F238E27FC236}">
                <a16:creationId xmlns:a16="http://schemas.microsoft.com/office/drawing/2014/main" id="{A2A18357-0B3E-45FB-A0EF-30C3280DC663}"/>
              </a:ext>
            </a:extLst>
          </p:cNvPr>
          <p:cNvSpPr txBox="1"/>
          <p:nvPr/>
        </p:nvSpPr>
        <p:spPr>
          <a:xfrm>
            <a:off x="4998835" y="3338126"/>
            <a:ext cx="6332687" cy="2062103"/>
          </a:xfrm>
          <a:prstGeom prst="rect">
            <a:avLst/>
          </a:prstGeom>
          <a:noFill/>
        </p:spPr>
        <p:txBody>
          <a:bodyPr wrap="square" rtlCol="0">
            <a:spAutoFit/>
          </a:bodyPr>
          <a:lstStyle/>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Đọc toàn bài với giọng nhẹ nhàng, trìu mến.</a:t>
            </a:r>
          </a:p>
          <a:p>
            <a:pPr marL="571500" indent="-571500" algn="just" fontAlgn="auto">
              <a:buFontTx/>
              <a:buChar char="-"/>
              <a:defRPr/>
            </a:pPr>
            <a:r>
              <a:rPr lang="vi-VN" altLang="zh-CN"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rPr>
              <a:t>Nhấn giọng từ ngữ gợi cảm, gợi tả.</a:t>
            </a:r>
          </a:p>
          <a:p>
            <a:pPr algn="just" fontAlgn="auto">
              <a:defRPr/>
            </a:pPr>
            <a:endParaRPr lang="zh-CN" altLang="en-US" sz="3200" b="1" dirty="0">
              <a:solidFill>
                <a:srgbClr val="0070C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pic>
        <p:nvPicPr>
          <p:cNvPr id="3" name="图片 2">
            <a:extLst>
              <a:ext uri="{FF2B5EF4-FFF2-40B4-BE49-F238E27FC236}">
                <a16:creationId xmlns:a16="http://schemas.microsoft.com/office/drawing/2014/main" id="{54C6EF0B-FD12-437C-A7A3-4D096D5B074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7974" y="339363"/>
            <a:ext cx="1475295" cy="1475295"/>
          </a:xfrm>
          <a:prstGeom prst="rect">
            <a:avLst/>
          </a:prstGeom>
        </p:spPr>
      </p:pic>
      <p:pic>
        <p:nvPicPr>
          <p:cNvPr id="4" name="图片 3">
            <a:extLst>
              <a:ext uri="{FF2B5EF4-FFF2-40B4-BE49-F238E27FC236}">
                <a16:creationId xmlns:a16="http://schemas.microsoft.com/office/drawing/2014/main" id="{E49D1E55-541A-4FCC-AF57-A780035FE1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55924" y="949362"/>
            <a:ext cx="1727788" cy="1727788"/>
          </a:xfrm>
          <a:prstGeom prst="rect">
            <a:avLst/>
          </a:prstGeom>
        </p:spPr>
      </p:pic>
      <p:pic>
        <p:nvPicPr>
          <p:cNvPr id="21" name="Picture 5" descr="C:\Users\Administrator\Desktop\小鸟.png">
            <a:extLst>
              <a:ext uri="{FF2B5EF4-FFF2-40B4-BE49-F238E27FC236}">
                <a16:creationId xmlns:a16="http://schemas.microsoft.com/office/drawing/2014/main" id="{556D02F0-DC82-4A5D-B27B-FFBC3DA0078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900460" y="879020"/>
            <a:ext cx="834877" cy="887385"/>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5FF362B-A6C6-491F-9A04-16320224595A}"/>
              </a:ext>
            </a:extLst>
          </p:cNvPr>
          <p:cNvGrpSpPr/>
          <p:nvPr/>
        </p:nvGrpSpPr>
        <p:grpSpPr>
          <a:xfrm>
            <a:off x="140167" y="1814657"/>
            <a:ext cx="4858668" cy="2494657"/>
            <a:chOff x="-1154527" y="-423824"/>
            <a:chExt cx="7949849" cy="2494657"/>
          </a:xfrm>
        </p:grpSpPr>
        <p:pic>
          <p:nvPicPr>
            <p:cNvPr id="19" name="Picture 31">
              <a:extLst>
                <a:ext uri="{FF2B5EF4-FFF2-40B4-BE49-F238E27FC236}">
                  <a16:creationId xmlns:a16="http://schemas.microsoft.com/office/drawing/2014/main" id="{8863DA32-C060-4207-9615-1C45642EADD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154527" y="-423824"/>
              <a:ext cx="7949849" cy="2494657"/>
            </a:xfrm>
            <a:prstGeom prst="rect">
              <a:avLst/>
            </a:prstGeom>
          </p:spPr>
        </p:pic>
        <p:sp>
          <p:nvSpPr>
            <p:cNvPr id="20" name="TextBox 19">
              <a:extLst>
                <a:ext uri="{FF2B5EF4-FFF2-40B4-BE49-F238E27FC236}">
                  <a16:creationId xmlns:a16="http://schemas.microsoft.com/office/drawing/2014/main" id="{DA41A579-3132-4A02-8B54-99407AD46C01}"/>
                </a:ext>
              </a:extLst>
            </p:cNvPr>
            <p:cNvSpPr txBox="1"/>
            <p:nvPr/>
          </p:nvSpPr>
          <p:spPr>
            <a:xfrm>
              <a:off x="-222721" y="284895"/>
              <a:ext cx="6542621" cy="1077218"/>
            </a:xfrm>
            <a:prstGeom prst="rect">
              <a:avLst/>
            </a:prstGeom>
            <a:noFill/>
          </p:spPr>
          <p:txBody>
            <a:bodyPr wrap="square" rtlCol="0">
              <a:spAutoFit/>
            </a:bodyPr>
            <a:lstStyle/>
            <a:p>
              <a:pPr algn="just"/>
              <a:r>
                <a:rPr lang="vi-VN" sz="3200" dirty="0">
                  <a:latin typeface="Pattaya" panose="00000500000000000000" pitchFamily="2" charset="-34"/>
                  <a:cs typeface="Pattaya" panose="00000500000000000000" pitchFamily="2" charset="-34"/>
                </a:rPr>
                <a:t>Các bạn hãy lưu ý giọng đọc nhé!</a:t>
              </a:r>
              <a:endParaRPr lang="en-US" sz="3200" dirty="0">
                <a:latin typeface="Pattaya" panose="00000500000000000000" pitchFamily="2" charset="-34"/>
                <a:cs typeface="Pattaya" panose="00000500000000000000" pitchFamily="2" charset="-34"/>
              </a:endParaRPr>
            </a:p>
          </p:txBody>
        </p:sp>
      </p:grpSp>
      <p:pic>
        <p:nvPicPr>
          <p:cNvPr id="15" name="Picture 4" descr="Set of Cute Snail Cartoon Character. 3098757 Vector Art at Vecteezy">
            <a:extLst>
              <a:ext uri="{FF2B5EF4-FFF2-40B4-BE49-F238E27FC236}">
                <a16:creationId xmlns:a16="http://schemas.microsoft.com/office/drawing/2014/main" id="{DA8C3D4A-3ED8-4B21-B78B-464DF0CDE5A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a:off x="-173839" y="4602989"/>
            <a:ext cx="3173263" cy="1777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503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14:bounceEnd="50000">
                                          <p:cBhvr additive="base">
                                            <p:cTn id="39" dur="75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14:bounceEnd="50000">
                                          <p:cBhvr additive="base">
                                            <p:cTn id="43"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14:bounceEnd="50000">
                                          <p:cBhvr additive="base">
                                            <p:cTn id="47"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1000" fill="hold"/>
                                            <p:tgtEl>
                                              <p:spTgt spid="4"/>
                                            </p:tgtEl>
                                            <p:attrNameLst>
                                              <p:attrName>ppt_x</p:attrName>
                                            </p:attrNameLst>
                                          </p:cBhvr>
                                          <p:tavLst>
                                            <p:tav tm="0">
                                              <p:val>
                                                <p:strVal val="0-#ppt_w/2"/>
                                              </p:val>
                                            </p:tav>
                                            <p:tav tm="100000">
                                              <p:val>
                                                <p:strVal val="#ppt_x"/>
                                              </p:val>
                                            </p:tav>
                                          </p:tavLst>
                                        </p:anim>
                                        <p:anim calcmode="lin" valueType="num">
                                          <p:cBhvr additive="base">
                                            <p:cTn id="15" dur="1000" fill="hold"/>
                                            <p:tgtEl>
                                              <p:spTgt spid="4"/>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2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iterate type="lt">
                                        <p:tmPct val="10000"/>
                                      </p:iterate>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1+#ppt_w/2"/>
                                              </p:val>
                                            </p:tav>
                                            <p:tav tm="100000">
                                              <p:val>
                                                <p:strVal val="#ppt_x"/>
                                              </p:val>
                                            </p:tav>
                                          </p:tavLst>
                                        </p:anim>
                                        <p:anim calcmode="lin" valueType="num">
                                          <p:cBhvr additive="base">
                                            <p:cTn id="23" dur="500" fill="hold"/>
                                            <p:tgtEl>
                                              <p:spTgt spid="11"/>
                                            </p:tgtEl>
                                            <p:attrNameLst>
                                              <p:attrName>ppt_y</p:attrName>
                                            </p:attrNameLst>
                                          </p:cBhvr>
                                          <p:tavLst>
                                            <p:tav tm="0">
                                              <p:val>
                                                <p:strVal val="#ppt_y"/>
                                              </p:val>
                                            </p:tav>
                                            <p:tav tm="100000">
                                              <p:val>
                                                <p:strVal val="#ppt_y"/>
                                              </p:val>
                                            </p:tav>
                                          </p:tavLst>
                                        </p:anim>
                                      </p:childTnLst>
                                    </p:cTn>
                                  </p:par>
                                  <p:par>
                                    <p:cTn id="24" presetID="26" presetClass="emph" presetSubtype="0" fill="hold" grpId="1" nodeType="withEffect">
                                      <p:stCondLst>
                                        <p:cond delay="2100"/>
                                      </p:stCondLst>
                                      <p:iterate type="lt">
                                        <p:tmPct val="10000"/>
                                      </p:iterate>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par>
                                    <p:cTn id="27" presetID="2" presetClass="entr" presetSubtype="2"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1+#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0" presetClass="path" presetSubtype="0" accel="50000" decel="50000" fill="hold" nodeType="withEffect">
                                      <p:stCondLst>
                                        <p:cond delay="500"/>
                                      </p:stCondLst>
                                      <p:childTnLst>
                                        <p:animMotion origin="layout" path="M 4.79167E-6 0.00487 C -0.01133 0.00602 -0.02097 0.01042 -0.0323 0.01181 C -0.04375 0.01667 -0.0543 0.0176 -0.06628 0.01899 C -0.17123 0.01667 -0.17318 0.0294 -0.23282 0.00741 C -0.23894 0.00139 -0.24037 -0.00347 -0.2461 -0.0118 C -0.25508 -0.025 -0.26459 -0.03865 -0.27722 -0.04351 C -0.30977 -0.075 -0.38438 -0.06226 -0.40782 -0.0625 C -0.41745 -0.06643 -0.42748 -0.06759 -0.43711 -0.07129 C -0.44323 -0.07361 -0.44883 -0.07638 -0.45508 -0.07801 C -0.46381 -0.08333 -0.47344 -0.08865 -0.48256 -0.09074 C -0.49688 -0.10069 -0.51146 -0.10949 -0.52696 -0.11551 C -0.53256 -0.11736 -0.53711 -0.12199 -0.54219 -0.12546 C -0.55391 -0.13217 -0.5681 -0.1375 -0.58099 -0.14074 C -0.61029 -0.13912 -0.63868 -0.1375 -0.66797 -0.13888 C -0.68112 -0.14537 -0.69441 -0.15092 -0.70678 -0.15995 C -0.71237 -0.16388 -0.71771 -0.16828 -0.72396 -0.1706 C -0.73568 -0.18078 -0.72175 -0.1699 -0.73321 -0.17592 C -0.73842 -0.1787 -0.74336 -0.18402 -0.74844 -0.18703 C -0.75391 -0.19074 -0.7504 -0.18657 -0.75508 -0.19004 C -0.76394 -0.19652 -0.77292 -0.20254 -0.78243 -0.20671 C -0.79102 -0.21458 -0.80027 -0.22291 -0.8099 -0.22847 C -0.81706 -0.23888 -0.82839 -0.24444 -0.83451 -0.25717 C -0.83581 -0.26018 -0.83737 -0.26273 -0.83829 -0.26551 C -0.83881 -0.26782 -0.8392 -0.27037 -0.84011 -0.27245 C -0.84245 -0.27801 -0.84623 -0.28217 -0.8487 -0.28773 C -0.85417 -0.29976 -0.85873 -0.30648 -0.86563 -0.31689 " pathEditMode="relative" rAng="0" ptsTypes="AAAAAAAAAAAAAAAAAAAAAAAAAA">
                                          <p:cBhvr>
                                            <p:cTn id="32" dur="6500" fill="hold"/>
                                            <p:tgtEl>
                                              <p:spTgt spid="21"/>
                                            </p:tgtEl>
                                            <p:attrNameLst>
                                              <p:attrName>ppt_x</p:attrName>
                                              <p:attrName>ppt_y</p:attrName>
                                            </p:attrNameLst>
                                          </p:cBhvr>
                                          <p:rCtr x="-43281" y="-15324"/>
                                        </p:animMotion>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750" fill="hold"/>
                                            <p:tgtEl>
                                              <p:spTgt spid="24"/>
                                            </p:tgtEl>
                                            <p:attrNameLst>
                                              <p:attrName>ppt_x</p:attrName>
                                            </p:attrNameLst>
                                          </p:cBhvr>
                                          <p:tavLst>
                                            <p:tav tm="0">
                                              <p:val>
                                                <p:strVal val="#ppt_x"/>
                                              </p:val>
                                            </p:tav>
                                            <p:tav tm="100000">
                                              <p:val>
                                                <p:strVal val="#ppt_x"/>
                                              </p:val>
                                            </p:tav>
                                          </p:tavLst>
                                        </p:anim>
                                        <p:anim calcmode="lin" valueType="num">
                                          <p:cBhvr additive="base">
                                            <p:cTn id="40" dur="75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25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0-#ppt_h/2"/>
                                              </p:val>
                                            </p:tav>
                                            <p:tav tm="100000">
                                              <p:val>
                                                <p:strVal val="#ppt_y"/>
                                              </p:val>
                                            </p:tav>
                                          </p:tavLst>
                                        </p:anim>
                                      </p:childTnLst>
                                    </p:cTn>
                                  </p:par>
                                  <p:par>
                                    <p:cTn id="49" presetID="8" presetClass="emph" presetSubtype="0" repeatCount="2000" fill="hold" grpId="1" nodeType="withEffect">
                                      <p:stCondLst>
                                        <p:cond delay="0"/>
                                      </p:stCondLst>
                                      <p:childTnLst>
                                        <p:animRot by="21600000">
                                          <p:cBhvr>
                                            <p:cTn id="50" dur="3500" fill="hold"/>
                                            <p:tgtEl>
                                              <p:spTgt spid="23"/>
                                            </p:tgtEl>
                                            <p:attrNameLst>
                                              <p:attrName>r</p:attrName>
                                            </p:attrNameLst>
                                          </p:cBhvr>
                                        </p:animRot>
                                      </p:childTnLst>
                                    </p:cTn>
                                  </p:par>
                                  <p:par>
                                    <p:cTn id="51" presetID="8" presetClass="emph" presetSubtype="0" repeatCount="2000" fill="hold" grpId="1" nodeType="withEffect">
                                      <p:stCondLst>
                                        <p:cond delay="0"/>
                                      </p:stCondLst>
                                      <p:childTnLst>
                                        <p:animRot by="-21600000">
                                          <p:cBhvr>
                                            <p:cTn id="52" dur="3500" fill="hold"/>
                                            <p:tgtEl>
                                              <p:spTgt spid="25"/>
                                            </p:tgtEl>
                                            <p:attrNameLst>
                                              <p:attrName>r</p:attrName>
                                            </p:attrNameLst>
                                          </p:cBhvr>
                                        </p:animRot>
                                      </p:childTnLst>
                                    </p:cTn>
                                  </p:par>
                                  <p:par>
                                    <p:cTn id="53" presetID="6" presetClass="emph" presetSubtype="0" repeatCount="2000" autoRev="1" fill="hold" grpId="1" nodeType="withEffect">
                                      <p:stCondLst>
                                        <p:cond delay="0"/>
                                      </p:stCondLst>
                                      <p:childTnLst>
                                        <p:animScale>
                                          <p:cBhvr>
                                            <p:cTn id="54" dur="2000" fill="hold"/>
                                            <p:tgtEl>
                                              <p:spTgt spid="26"/>
                                            </p:tgtEl>
                                          </p:cBhvr>
                                          <p:by x="150000" y="150000"/>
                                        </p:animScale>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5" grpId="0" animBg="1"/>
          <p:bldP spid="25" grpId="1" animBg="1"/>
          <p:bldP spid="26" grpId="0" animBg="1"/>
          <p:bldP spid="26" grpId="1" animBg="1"/>
          <p:bldP spid="11" grpId="0"/>
          <p:bldP spid="11" grpId="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0999"/>
            <a:ext cx="11332210" cy="6319603"/>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02030" y="640504"/>
            <a:ext cx="9933940" cy="838200"/>
            <a:chOff x="1365" y="1525"/>
            <a:chExt cx="15644" cy="1320"/>
          </a:xfrm>
        </p:grpSpPr>
        <p:sp>
          <p:nvSpPr>
            <p:cNvPr id="8" name="圆角矩形 7"/>
            <p:cNvSpPr/>
            <p:nvPr/>
          </p:nvSpPr>
          <p:spPr>
            <a:xfrm>
              <a:off x="1473" y="1633"/>
              <a:ext cx="15536"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5536" cy="1212"/>
            </a:xfrm>
            <a:prstGeom prst="roundRect">
              <a:avLst>
                <a:gd name="adj" fmla="val 50000"/>
              </a:avLst>
            </a:prstGeom>
            <a:solidFill>
              <a:schemeClr val="accent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pic>
        <p:nvPicPr>
          <p:cNvPr id="15" name="Picture 14">
            <a:extLst>
              <a:ext uri="{FF2B5EF4-FFF2-40B4-BE49-F238E27FC236}">
                <a16:creationId xmlns:a16="http://schemas.microsoft.com/office/drawing/2014/main" id="{8738D291-D3A0-49B0-ACA4-E71BF73335AE}"/>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1929024" y="571939"/>
            <a:ext cx="8689585" cy="1178662"/>
          </a:xfrm>
          <a:prstGeom prst="rect">
            <a:avLst/>
          </a:prstGeom>
        </p:spPr>
      </p:pic>
      <p:sp>
        <p:nvSpPr>
          <p:cNvPr id="16" name="Rectangle 15">
            <a:extLst>
              <a:ext uri="{FF2B5EF4-FFF2-40B4-BE49-F238E27FC236}">
                <a16:creationId xmlns:a16="http://schemas.microsoft.com/office/drawing/2014/main" id="{69EA1C44-5FF6-4DAD-AE10-96E949D60997}"/>
              </a:ext>
            </a:extLst>
          </p:cNvPr>
          <p:cNvSpPr/>
          <p:nvPr/>
        </p:nvSpPr>
        <p:spPr>
          <a:xfrm>
            <a:off x="2725548" y="1570874"/>
            <a:ext cx="1669047" cy="646331"/>
          </a:xfrm>
          <a:prstGeom prst="rect">
            <a:avLst/>
          </a:prstGeom>
        </p:spPr>
        <p:txBody>
          <a:bodyPr wrap="none">
            <a:spAutoFit/>
          </a:bodyPr>
          <a:lstStyle/>
          <a:p>
            <a:r>
              <a:rPr lang="vi-VN" sz="3600" b="1" dirty="0">
                <a:solidFill>
                  <a:srgbClr val="004800"/>
                </a:solidFill>
                <a:latin typeface="Calibri" panose="020F0502020204030204" pitchFamily="34" charset="0"/>
                <a:ea typeface="Tahoma" panose="020B0604030504040204" pitchFamily="34" charset="0"/>
                <a:cs typeface="Calibri" panose="020F0502020204030204" pitchFamily="34" charset="0"/>
              </a:rPr>
              <a:t>Tiêu chí</a:t>
            </a:r>
            <a:endParaRPr lang="en-US" sz="36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C66CDC17-9B50-42FA-8725-DC15AE9649CB}"/>
              </a:ext>
            </a:extLst>
          </p:cNvPr>
          <p:cNvSpPr/>
          <p:nvPr/>
        </p:nvSpPr>
        <p:spPr>
          <a:xfrm>
            <a:off x="6094544" y="1665120"/>
            <a:ext cx="181011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Bình thường</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7A38BA91-76BD-480C-9432-00B4CBB939C3}"/>
              </a:ext>
            </a:extLst>
          </p:cNvPr>
          <p:cNvSpPr/>
          <p:nvPr/>
        </p:nvSpPr>
        <p:spPr>
          <a:xfrm>
            <a:off x="8459816" y="1673276"/>
            <a:ext cx="651781"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25" name="Rectangle 24">
            <a:extLst>
              <a:ext uri="{FF2B5EF4-FFF2-40B4-BE49-F238E27FC236}">
                <a16:creationId xmlns:a16="http://schemas.microsoft.com/office/drawing/2014/main" id="{9D1F2040-195D-4FEA-A517-BBF6F85EEBB2}"/>
              </a:ext>
            </a:extLst>
          </p:cNvPr>
          <p:cNvSpPr/>
          <p:nvPr/>
        </p:nvSpPr>
        <p:spPr>
          <a:xfrm>
            <a:off x="10285785" y="1673276"/>
            <a:ext cx="1129348" cy="461665"/>
          </a:xfrm>
          <a:prstGeom prst="rect">
            <a:avLst/>
          </a:prstGeom>
        </p:spPr>
        <p:txBody>
          <a:bodyPr wrap="none">
            <a:spAutoFit/>
          </a:bodyPr>
          <a:lstStyle/>
          <a:p>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Rất tốt </a:t>
            </a:r>
            <a:endParaRPr lang="en-US" sz="2400"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723A73DA-57CF-49A3-A6BF-15E8776F2330}"/>
              </a:ext>
            </a:extLst>
          </p:cNvPr>
          <p:cNvGrpSpPr/>
          <p:nvPr/>
        </p:nvGrpSpPr>
        <p:grpSpPr>
          <a:xfrm>
            <a:off x="795723" y="2106681"/>
            <a:ext cx="5128827" cy="1563998"/>
            <a:chOff x="795723" y="2196621"/>
            <a:chExt cx="5128827" cy="1563998"/>
          </a:xfrm>
        </p:grpSpPr>
        <p:sp>
          <p:nvSpPr>
            <p:cNvPr id="21" name="TextBox 5">
              <a:extLst>
                <a:ext uri="{FF2B5EF4-FFF2-40B4-BE49-F238E27FC236}">
                  <a16:creationId xmlns:a16="http://schemas.microsoft.com/office/drawing/2014/main" id="{91F9E4FC-295B-4A5C-8E34-29907B8113E5}"/>
                </a:ext>
              </a:extLst>
            </p:cNvPr>
            <p:cNvSpPr txBox="1"/>
            <p:nvPr/>
          </p:nvSpPr>
          <p:spPr>
            <a:xfrm>
              <a:off x="1640473" y="2413000"/>
              <a:ext cx="4284077"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lưu loát, mạch lạc.</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2052" name="Picture 4" descr="House Cartoon">
              <a:extLst>
                <a:ext uri="{FF2B5EF4-FFF2-40B4-BE49-F238E27FC236}">
                  <a16:creationId xmlns:a16="http://schemas.microsoft.com/office/drawing/2014/main" id="{F14F218E-32D3-4A48-B3AC-E511CFB74A6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95723" y="2196621"/>
              <a:ext cx="1563998" cy="156399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2576E28C-D5CE-4C0C-838E-FC9E733B13B2}"/>
                </a:ext>
              </a:extLst>
            </p:cNvPr>
            <p:cNvSpPr/>
            <p:nvPr/>
          </p:nvSpPr>
          <p:spPr>
            <a:xfrm>
              <a:off x="1256522" y="2760648"/>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1</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0" name="Group 9">
            <a:extLst>
              <a:ext uri="{FF2B5EF4-FFF2-40B4-BE49-F238E27FC236}">
                <a16:creationId xmlns:a16="http://schemas.microsoft.com/office/drawing/2014/main" id="{B057E347-0BE7-4BE6-9548-FE47C65709A9}"/>
              </a:ext>
            </a:extLst>
          </p:cNvPr>
          <p:cNvGrpSpPr/>
          <p:nvPr/>
        </p:nvGrpSpPr>
        <p:grpSpPr>
          <a:xfrm>
            <a:off x="640769" y="3267318"/>
            <a:ext cx="5296251" cy="1657968"/>
            <a:chOff x="640769" y="3522148"/>
            <a:chExt cx="5296251" cy="1657968"/>
          </a:xfrm>
        </p:grpSpPr>
        <p:sp>
          <p:nvSpPr>
            <p:cNvPr id="28" name="TextBox 5">
              <a:extLst>
                <a:ext uri="{FF2B5EF4-FFF2-40B4-BE49-F238E27FC236}">
                  <a16:creationId xmlns:a16="http://schemas.microsoft.com/office/drawing/2014/main" id="{F4F7538A-2BD3-4417-8220-A99C96CAC9EE}"/>
                </a:ext>
              </a:extLst>
            </p:cNvPr>
            <p:cNvSpPr txBox="1"/>
            <p:nvPr/>
          </p:nvSpPr>
          <p:spPr>
            <a:xfrm>
              <a:off x="1652944" y="3784600"/>
              <a:ext cx="4284076" cy="103870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a:t>
              </a:r>
            </a:p>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pic>
          <p:nvPicPr>
            <p:cNvPr id="72" name="Picture 4" descr="House Cartoon">
              <a:extLst>
                <a:ext uri="{FF2B5EF4-FFF2-40B4-BE49-F238E27FC236}">
                  <a16:creationId xmlns:a16="http://schemas.microsoft.com/office/drawing/2014/main" id="{5C967A24-E3D5-406A-916D-5E324AB511E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640769" y="3522148"/>
              <a:ext cx="1657968" cy="165796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524EA4A-DE83-4727-972A-DF8D54B41F16}"/>
                </a:ext>
              </a:extLst>
            </p:cNvPr>
            <p:cNvSpPr/>
            <p:nvPr/>
          </p:nvSpPr>
          <p:spPr>
            <a:xfrm>
              <a:off x="1094142" y="4134467"/>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2</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11" name="Group 10">
            <a:extLst>
              <a:ext uri="{FF2B5EF4-FFF2-40B4-BE49-F238E27FC236}">
                <a16:creationId xmlns:a16="http://schemas.microsoft.com/office/drawing/2014/main" id="{5CCA0A38-90BC-42EC-ACA5-9EB705884C31}"/>
              </a:ext>
            </a:extLst>
          </p:cNvPr>
          <p:cNvGrpSpPr/>
          <p:nvPr/>
        </p:nvGrpSpPr>
        <p:grpSpPr>
          <a:xfrm>
            <a:off x="679259" y="4456215"/>
            <a:ext cx="5194311" cy="1629272"/>
            <a:chOff x="740399" y="4735561"/>
            <a:chExt cx="5194311" cy="1629272"/>
          </a:xfrm>
        </p:grpSpPr>
        <p:sp>
          <p:nvSpPr>
            <p:cNvPr id="32" name="TextBox 5">
              <a:extLst>
                <a:ext uri="{FF2B5EF4-FFF2-40B4-BE49-F238E27FC236}">
                  <a16:creationId xmlns:a16="http://schemas.microsoft.com/office/drawing/2014/main" id="{12B7F53A-A066-4DB9-8D04-E13739EE43EF}"/>
                </a:ext>
              </a:extLst>
            </p:cNvPr>
            <p:cNvSpPr txBox="1"/>
            <p:nvPr/>
          </p:nvSpPr>
          <p:spPr>
            <a:xfrm>
              <a:off x="1650634" y="5040789"/>
              <a:ext cx="4284076" cy="103870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a:t>
              </a:r>
            </a:p>
            <a:p>
              <a:pPr algn="ct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đạt yêu cầu.</a:t>
              </a:r>
              <a:endPar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pic>
          <p:nvPicPr>
            <p:cNvPr id="73" name="Picture 4" descr="House Cartoon">
              <a:extLst>
                <a:ext uri="{FF2B5EF4-FFF2-40B4-BE49-F238E27FC236}">
                  <a16:creationId xmlns:a16="http://schemas.microsoft.com/office/drawing/2014/main" id="{41D03FD7-E9C0-4F26-AEF0-6F5498A7E88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40399" y="4735561"/>
              <a:ext cx="1629272" cy="1629272"/>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C710B2C-B060-413F-8D3F-3835E06AA3A6}"/>
                </a:ext>
              </a:extLst>
            </p:cNvPr>
            <p:cNvSpPr/>
            <p:nvPr/>
          </p:nvSpPr>
          <p:spPr>
            <a:xfrm>
              <a:off x="1191381" y="5332466"/>
              <a:ext cx="441146"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3</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88A194D5-1EAC-4A5B-89D3-FFCAE0D3D85D}"/>
              </a:ext>
            </a:extLst>
          </p:cNvPr>
          <p:cNvGrpSpPr/>
          <p:nvPr/>
        </p:nvGrpSpPr>
        <p:grpSpPr>
          <a:xfrm>
            <a:off x="6488261" y="2239041"/>
            <a:ext cx="1125629" cy="1119926"/>
            <a:chOff x="6488261" y="2433911"/>
            <a:chExt cx="1125629" cy="1119926"/>
          </a:xfrm>
        </p:grpSpPr>
        <p:pic>
          <p:nvPicPr>
            <p:cNvPr id="27650" name="Picture 2" descr="Cartoon star clipart transparent - Clipart World">
              <a:extLst>
                <a:ext uri="{FF2B5EF4-FFF2-40B4-BE49-F238E27FC236}">
                  <a16:creationId xmlns:a16="http://schemas.microsoft.com/office/drawing/2014/main" id="{F3E0AF8B-D883-4E21-9054-6F5BE11AC4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3478064B-6268-4D45-96E4-D1F4580058F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0" name="Group 49">
            <a:extLst>
              <a:ext uri="{FF2B5EF4-FFF2-40B4-BE49-F238E27FC236}">
                <a16:creationId xmlns:a16="http://schemas.microsoft.com/office/drawing/2014/main" id="{FDB74356-379A-434E-81C2-F9F4D3BF4C97}"/>
              </a:ext>
            </a:extLst>
          </p:cNvPr>
          <p:cNvGrpSpPr/>
          <p:nvPr/>
        </p:nvGrpSpPr>
        <p:grpSpPr>
          <a:xfrm>
            <a:off x="8144769" y="2258126"/>
            <a:ext cx="1125629" cy="1119926"/>
            <a:chOff x="6488261" y="2433911"/>
            <a:chExt cx="1125629" cy="1119926"/>
          </a:xfrm>
        </p:grpSpPr>
        <p:pic>
          <p:nvPicPr>
            <p:cNvPr id="51" name="Picture 2" descr="Cartoon star clipart transparent - Clipart World">
              <a:extLst>
                <a:ext uri="{FF2B5EF4-FFF2-40B4-BE49-F238E27FC236}">
                  <a16:creationId xmlns:a16="http://schemas.microsoft.com/office/drawing/2014/main" id="{796E7A02-38A2-4562-B276-807F305EF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32DD37B9-C4A1-4B52-AC66-F8801F19094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3" name="Group 52">
            <a:extLst>
              <a:ext uri="{FF2B5EF4-FFF2-40B4-BE49-F238E27FC236}">
                <a16:creationId xmlns:a16="http://schemas.microsoft.com/office/drawing/2014/main" id="{4ED2882A-0976-4516-80EA-703572496D18}"/>
              </a:ext>
            </a:extLst>
          </p:cNvPr>
          <p:cNvGrpSpPr/>
          <p:nvPr/>
        </p:nvGrpSpPr>
        <p:grpSpPr>
          <a:xfrm>
            <a:off x="10140331" y="2294867"/>
            <a:ext cx="1125629" cy="1119926"/>
            <a:chOff x="6488261" y="2433911"/>
            <a:chExt cx="1125629" cy="1119926"/>
          </a:xfrm>
        </p:grpSpPr>
        <p:pic>
          <p:nvPicPr>
            <p:cNvPr id="54" name="Picture 2" descr="Cartoon star clipart transparent - Clipart World">
              <a:extLst>
                <a:ext uri="{FF2B5EF4-FFF2-40B4-BE49-F238E27FC236}">
                  <a16:creationId xmlns:a16="http://schemas.microsoft.com/office/drawing/2014/main" id="{2CD923FC-9E00-4582-B193-A18EEAB6ED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a:extLst>
                <a:ext uri="{FF2B5EF4-FFF2-40B4-BE49-F238E27FC236}">
                  <a16:creationId xmlns:a16="http://schemas.microsoft.com/office/drawing/2014/main" id="{9A671079-6B13-46B3-90FB-3EC6B9FA5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6" name="Group 55">
            <a:extLst>
              <a:ext uri="{FF2B5EF4-FFF2-40B4-BE49-F238E27FC236}">
                <a16:creationId xmlns:a16="http://schemas.microsoft.com/office/drawing/2014/main" id="{28DCE077-FCC9-49F5-B87E-712032773755}"/>
              </a:ext>
            </a:extLst>
          </p:cNvPr>
          <p:cNvGrpSpPr/>
          <p:nvPr/>
        </p:nvGrpSpPr>
        <p:grpSpPr>
          <a:xfrm>
            <a:off x="6460713" y="3499034"/>
            <a:ext cx="1125629" cy="1119926"/>
            <a:chOff x="6488261" y="2433911"/>
            <a:chExt cx="1125629" cy="1119926"/>
          </a:xfrm>
        </p:grpSpPr>
        <p:pic>
          <p:nvPicPr>
            <p:cNvPr id="57" name="Picture 2" descr="Cartoon star clipart transparent - Clipart World">
              <a:extLst>
                <a:ext uri="{FF2B5EF4-FFF2-40B4-BE49-F238E27FC236}">
                  <a16:creationId xmlns:a16="http://schemas.microsoft.com/office/drawing/2014/main" id="{807B7576-1DB8-4C1C-A350-B0F0BE9957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974310B5-44EC-4B4A-B875-74E59CD23F9D}"/>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F9CC06F4-AAB9-48D0-8D9B-FC408286DF0D}"/>
              </a:ext>
            </a:extLst>
          </p:cNvPr>
          <p:cNvGrpSpPr/>
          <p:nvPr/>
        </p:nvGrpSpPr>
        <p:grpSpPr>
          <a:xfrm>
            <a:off x="8117221" y="3518119"/>
            <a:ext cx="1125629" cy="1119926"/>
            <a:chOff x="6488261" y="2433911"/>
            <a:chExt cx="1125629" cy="1119926"/>
          </a:xfrm>
        </p:grpSpPr>
        <p:pic>
          <p:nvPicPr>
            <p:cNvPr id="60" name="Picture 2" descr="Cartoon star clipart transparent - Clipart World">
              <a:extLst>
                <a:ext uri="{FF2B5EF4-FFF2-40B4-BE49-F238E27FC236}">
                  <a16:creationId xmlns:a16="http://schemas.microsoft.com/office/drawing/2014/main" id="{2BDB0F1F-A96E-42CF-9A08-5DB967F534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9F2937D-47DA-4140-A9E7-5D7975E3EAFC}"/>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2" name="Group 61">
            <a:extLst>
              <a:ext uri="{FF2B5EF4-FFF2-40B4-BE49-F238E27FC236}">
                <a16:creationId xmlns:a16="http://schemas.microsoft.com/office/drawing/2014/main" id="{AE2D551B-D201-4690-8B27-56EA3A4D7831}"/>
              </a:ext>
            </a:extLst>
          </p:cNvPr>
          <p:cNvGrpSpPr/>
          <p:nvPr/>
        </p:nvGrpSpPr>
        <p:grpSpPr>
          <a:xfrm>
            <a:off x="10112783" y="3554860"/>
            <a:ext cx="1125629" cy="1119926"/>
            <a:chOff x="6488261" y="2433911"/>
            <a:chExt cx="1125629" cy="1119926"/>
          </a:xfrm>
        </p:grpSpPr>
        <p:pic>
          <p:nvPicPr>
            <p:cNvPr id="63" name="Picture 2" descr="Cartoon star clipart transparent - Clipart World">
              <a:extLst>
                <a:ext uri="{FF2B5EF4-FFF2-40B4-BE49-F238E27FC236}">
                  <a16:creationId xmlns:a16="http://schemas.microsoft.com/office/drawing/2014/main" id="{0761469F-7387-43C9-AE43-9143E225B5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64" name="Rectangle 63">
              <a:extLst>
                <a:ext uri="{FF2B5EF4-FFF2-40B4-BE49-F238E27FC236}">
                  <a16:creationId xmlns:a16="http://schemas.microsoft.com/office/drawing/2014/main" id="{8A80573A-A04D-4FB3-B26E-03F24313ECB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5" name="Group 64">
            <a:extLst>
              <a:ext uri="{FF2B5EF4-FFF2-40B4-BE49-F238E27FC236}">
                <a16:creationId xmlns:a16="http://schemas.microsoft.com/office/drawing/2014/main" id="{6A962C15-23B3-4C44-A3C6-CCDA8AE725E2}"/>
              </a:ext>
            </a:extLst>
          </p:cNvPr>
          <p:cNvGrpSpPr/>
          <p:nvPr/>
        </p:nvGrpSpPr>
        <p:grpSpPr>
          <a:xfrm>
            <a:off x="6522701" y="4713044"/>
            <a:ext cx="1125629" cy="1119926"/>
            <a:chOff x="6488261" y="2433911"/>
            <a:chExt cx="1125629" cy="1119926"/>
          </a:xfrm>
        </p:grpSpPr>
        <p:pic>
          <p:nvPicPr>
            <p:cNvPr id="66" name="Picture 2" descr="Cartoon star clipart transparent - Clipart World">
              <a:extLst>
                <a:ext uri="{FF2B5EF4-FFF2-40B4-BE49-F238E27FC236}">
                  <a16:creationId xmlns:a16="http://schemas.microsoft.com/office/drawing/2014/main" id="{12C1E295-C8DE-4BBF-8443-8DA7FF0F7D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D3099A1B-6AC2-427F-BC70-E833CDA42689}"/>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9" name="Group 78">
            <a:extLst>
              <a:ext uri="{FF2B5EF4-FFF2-40B4-BE49-F238E27FC236}">
                <a16:creationId xmlns:a16="http://schemas.microsoft.com/office/drawing/2014/main" id="{F3448EDF-6D01-4CED-8ABA-25C3B6C3444F}"/>
              </a:ext>
            </a:extLst>
          </p:cNvPr>
          <p:cNvGrpSpPr/>
          <p:nvPr/>
        </p:nvGrpSpPr>
        <p:grpSpPr>
          <a:xfrm>
            <a:off x="8179209" y="4732129"/>
            <a:ext cx="1125629" cy="1119926"/>
            <a:chOff x="6488261" y="2433911"/>
            <a:chExt cx="1125629" cy="1119926"/>
          </a:xfrm>
        </p:grpSpPr>
        <p:pic>
          <p:nvPicPr>
            <p:cNvPr id="80" name="Picture 2" descr="Cartoon star clipart transparent - Clipart World">
              <a:extLst>
                <a:ext uri="{FF2B5EF4-FFF2-40B4-BE49-F238E27FC236}">
                  <a16:creationId xmlns:a16="http://schemas.microsoft.com/office/drawing/2014/main" id="{F049D67D-BCD3-455D-B3BA-7E87F7F39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1FEBDE88-C8A2-4245-B455-4370DED5ADD0}"/>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2" name="Group 81">
            <a:extLst>
              <a:ext uri="{FF2B5EF4-FFF2-40B4-BE49-F238E27FC236}">
                <a16:creationId xmlns:a16="http://schemas.microsoft.com/office/drawing/2014/main" id="{9D784234-A9FB-45E6-AF4B-717E93C8A403}"/>
              </a:ext>
            </a:extLst>
          </p:cNvPr>
          <p:cNvGrpSpPr/>
          <p:nvPr/>
        </p:nvGrpSpPr>
        <p:grpSpPr>
          <a:xfrm>
            <a:off x="10174771" y="4768870"/>
            <a:ext cx="1125629" cy="1119926"/>
            <a:chOff x="6488261" y="2433911"/>
            <a:chExt cx="1125629" cy="1119926"/>
          </a:xfrm>
        </p:grpSpPr>
        <p:pic>
          <p:nvPicPr>
            <p:cNvPr id="83" name="Picture 2" descr="Cartoon star clipart transparent - Clipart World">
              <a:extLst>
                <a:ext uri="{FF2B5EF4-FFF2-40B4-BE49-F238E27FC236}">
                  <a16:creationId xmlns:a16="http://schemas.microsoft.com/office/drawing/2014/main" id="{D040A987-5D61-4A98-8044-C97252EA3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B6EE69E8-62BD-4ACA-A7B0-6F57229B172A}"/>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67" name="Group 66">
            <a:extLst>
              <a:ext uri="{FF2B5EF4-FFF2-40B4-BE49-F238E27FC236}">
                <a16:creationId xmlns:a16="http://schemas.microsoft.com/office/drawing/2014/main" id="{669FCBF0-8B82-49A1-A2B8-B06D1B5D23EE}"/>
              </a:ext>
            </a:extLst>
          </p:cNvPr>
          <p:cNvGrpSpPr/>
          <p:nvPr/>
        </p:nvGrpSpPr>
        <p:grpSpPr>
          <a:xfrm>
            <a:off x="719561" y="5517904"/>
            <a:ext cx="5179947" cy="1561336"/>
            <a:chOff x="780701" y="4648918"/>
            <a:chExt cx="5179947" cy="1561336"/>
          </a:xfrm>
        </p:grpSpPr>
        <p:sp>
          <p:nvSpPr>
            <p:cNvPr id="68" name="TextBox 5">
              <a:extLst>
                <a:ext uri="{FF2B5EF4-FFF2-40B4-BE49-F238E27FC236}">
                  <a16:creationId xmlns:a16="http://schemas.microsoft.com/office/drawing/2014/main" id="{F63924B8-F0DB-4C51-85F1-2E4E477AA0E6}"/>
                </a:ext>
              </a:extLst>
            </p:cNvPr>
            <p:cNvSpPr txBox="1"/>
            <p:nvPr/>
          </p:nvSpPr>
          <p:spPr>
            <a:xfrm>
              <a:off x="1676572" y="5157399"/>
              <a:ext cx="4284076" cy="519351"/>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Giọng</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đọc</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phù</a:t>
              </a:r>
              <a:r>
                <a:rPr lang="vi-VN" sz="2400" b="1" dirty="0">
                  <a:solidFill>
                    <a:srgbClr val="C00000"/>
                  </a:solidFill>
                  <a:latin typeface="Calibri" panose="020F0502020204030204" pitchFamily="34" charset="0"/>
                  <a:ea typeface="Tahoma" panose="020B0604030504040204" pitchFamily="34" charset="0"/>
                  <a:cs typeface="Calibri" panose="020F0502020204030204" pitchFamily="34" charset="0"/>
                </a:rPr>
                <a:t> </a:t>
              </a:r>
              <a:r>
                <a:rPr lang="vi-VN" sz="2400" b="1" dirty="0" err="1">
                  <a:solidFill>
                    <a:srgbClr val="C00000"/>
                  </a:solidFill>
                  <a:latin typeface="Calibri" panose="020F0502020204030204" pitchFamily="34" charset="0"/>
                  <a:ea typeface="Tahoma" panose="020B0604030504040204" pitchFamily="34" charset="0"/>
                  <a:cs typeface="Calibri" panose="020F0502020204030204" pitchFamily="34" charset="0"/>
                </a:rPr>
                <a:t>hợp</a:t>
              </a:r>
              <a:r>
                <a:rPr lang="en-US" sz="2400" b="1" dirty="0">
                  <a:solidFill>
                    <a:srgbClr val="C00000"/>
                  </a:solidFill>
                  <a:latin typeface="Calibri" panose="020F0502020204030204" pitchFamily="34" charset="0"/>
                  <a:ea typeface="Tahoma" panose="020B0604030504040204" pitchFamily="34" charset="0"/>
                  <a:cs typeface="Calibri" panose="020F0502020204030204" pitchFamily="34" charset="0"/>
                </a:rPr>
                <a:t>.</a:t>
              </a:r>
            </a:p>
          </p:txBody>
        </p:sp>
        <p:pic>
          <p:nvPicPr>
            <p:cNvPr id="69" name="Picture 4" descr="House Cartoon">
              <a:extLst>
                <a:ext uri="{FF2B5EF4-FFF2-40B4-BE49-F238E27FC236}">
                  <a16:creationId xmlns:a16="http://schemas.microsoft.com/office/drawing/2014/main" id="{93841CF1-9F28-4CBB-9CAF-30E4BF2D1EC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9556" y1="31333" x2="44778" y2="34000"/>
                          <a14:foregroundMark x1="53889" y1="33444" x2="58556" y2="33444"/>
                          <a14:foregroundMark x1="42000" y1="29333" x2="42000" y2="29333"/>
                          <a14:foregroundMark x1="41222" y1="29333" x2="41222" y2="29333"/>
                          <a14:foregroundMark x1="42222" y1="29667" x2="46000" y2="35222"/>
                          <a14:foregroundMark x1="43778" y1="29333" x2="46222" y2="35444"/>
                          <a14:foregroundMark x1="42222" y1="30444" x2="46222" y2="33667"/>
                          <a14:foregroundMark x1="45444" y1="32778" x2="37667" y2="33667"/>
                          <a14:foregroundMark x1="55222" y1="31444" x2="59556" y2="37111"/>
                          <a14:foregroundMark x1="59556" y1="35000" x2="52556" y2="33333"/>
                          <a14:foregroundMark x1="55222" y1="31444" x2="56889" y2="31222"/>
                          <a14:foregroundMark x1="55222" y1="31000" x2="57444" y2="30667"/>
                          <a14:foregroundMark x1="57889" y1="30667" x2="59556" y2="33333"/>
                          <a14:foregroundMark x1="55778" y1="31222" x2="53667" y2="32333"/>
                          <a14:foregroundMark x1="59000" y1="31000" x2="59000" y2="34667"/>
                          <a14:foregroundMark x1="54778" y1="32333" x2="54444" y2="32333"/>
                          <a14:foregroundMark x1="54444" y1="32333" x2="54444" y2="32333"/>
                        </a14:backgroundRemoval>
                      </a14:imgEffect>
                    </a14:imgLayer>
                  </a14:imgProps>
                </a:ext>
                <a:ext uri="{28A0092B-C50C-407E-A947-70E740481C1C}">
                  <a14:useLocalDpi xmlns:a14="http://schemas.microsoft.com/office/drawing/2010/main" val="0"/>
                </a:ext>
              </a:extLst>
            </a:blip>
            <a:srcRect/>
            <a:stretch>
              <a:fillRect/>
            </a:stretch>
          </p:blipFill>
          <p:spPr bwMode="auto">
            <a:xfrm>
              <a:off x="780701" y="4648918"/>
              <a:ext cx="1561336" cy="1561336"/>
            </a:xfrm>
            <a:prstGeom prst="rect">
              <a:avLst/>
            </a:prstGeom>
            <a:noFill/>
            <a:extLst>
              <a:ext uri="{909E8E84-426E-40DD-AFC4-6F175D3DCCD1}">
                <a14:hiddenFill xmlns:a14="http://schemas.microsoft.com/office/drawing/2010/main">
                  <a:solidFill>
                    <a:srgbClr val="FFFFFF"/>
                  </a:solidFill>
                </a14:hiddenFill>
              </a:ext>
            </a:extLst>
          </p:spPr>
        </p:pic>
        <p:sp>
          <p:nvSpPr>
            <p:cNvPr id="70" name="Rectangle 69">
              <a:extLst>
                <a:ext uri="{FF2B5EF4-FFF2-40B4-BE49-F238E27FC236}">
                  <a16:creationId xmlns:a16="http://schemas.microsoft.com/office/drawing/2014/main" id="{B45386D1-C6A6-4842-B7B3-82ADF998A0FA}"/>
                </a:ext>
              </a:extLst>
            </p:cNvPr>
            <p:cNvSpPr/>
            <p:nvPr/>
          </p:nvSpPr>
          <p:spPr>
            <a:xfrm>
              <a:off x="1235426" y="5181682"/>
              <a:ext cx="470000" cy="646331"/>
            </a:xfrm>
            <a:prstGeom prst="rect">
              <a:avLst/>
            </a:prstGeom>
          </p:spPr>
          <p:txBody>
            <a:bodyPr wrap="none">
              <a:spAutoFit/>
            </a:bodyPr>
            <a:lstStyle/>
            <a:p>
              <a:r>
                <a:rPr lang="vi-VN" sz="3600" b="1" dirty="0">
                  <a:solidFill>
                    <a:schemeClr val="accent6">
                      <a:lumMod val="50000"/>
                    </a:schemeClr>
                  </a:solidFill>
                  <a:ea typeface="Tahoma" panose="020B0604030504040204" pitchFamily="34" charset="0"/>
                  <a:cs typeface="Tahoma" panose="020B0604030504040204" pitchFamily="34" charset="0"/>
                </a:rPr>
                <a:t>4</a:t>
              </a:r>
              <a:endParaRPr lang="en-US" sz="36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1" name="Group 70">
            <a:extLst>
              <a:ext uri="{FF2B5EF4-FFF2-40B4-BE49-F238E27FC236}">
                <a16:creationId xmlns:a16="http://schemas.microsoft.com/office/drawing/2014/main" id="{0847046C-B848-4566-83BB-0FDA48D0BDAA}"/>
              </a:ext>
            </a:extLst>
          </p:cNvPr>
          <p:cNvGrpSpPr/>
          <p:nvPr/>
        </p:nvGrpSpPr>
        <p:grpSpPr>
          <a:xfrm>
            <a:off x="6522701" y="5722652"/>
            <a:ext cx="1125629" cy="1119926"/>
            <a:chOff x="6488261" y="2433911"/>
            <a:chExt cx="1125629" cy="1119926"/>
          </a:xfrm>
        </p:grpSpPr>
        <p:pic>
          <p:nvPicPr>
            <p:cNvPr id="74" name="Picture 2" descr="Cartoon star clipart transparent - Clipart World">
              <a:extLst>
                <a:ext uri="{FF2B5EF4-FFF2-40B4-BE49-F238E27FC236}">
                  <a16:creationId xmlns:a16="http://schemas.microsoft.com/office/drawing/2014/main" id="{7C95C21B-7C18-4161-B2C9-94EC4F2085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97E6982-8A41-4726-B7F9-A81EF3070C45}"/>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1</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76" name="Group 75">
            <a:extLst>
              <a:ext uri="{FF2B5EF4-FFF2-40B4-BE49-F238E27FC236}">
                <a16:creationId xmlns:a16="http://schemas.microsoft.com/office/drawing/2014/main" id="{CCE301E5-297D-4144-8FD4-778440146F2D}"/>
              </a:ext>
            </a:extLst>
          </p:cNvPr>
          <p:cNvGrpSpPr/>
          <p:nvPr/>
        </p:nvGrpSpPr>
        <p:grpSpPr>
          <a:xfrm>
            <a:off x="8179209" y="5741737"/>
            <a:ext cx="1125629" cy="1119926"/>
            <a:chOff x="6488261" y="2433911"/>
            <a:chExt cx="1125629" cy="1119926"/>
          </a:xfrm>
        </p:grpSpPr>
        <p:pic>
          <p:nvPicPr>
            <p:cNvPr id="77" name="Picture 2" descr="Cartoon star clipart transparent - Clipart World">
              <a:extLst>
                <a:ext uri="{FF2B5EF4-FFF2-40B4-BE49-F238E27FC236}">
                  <a16:creationId xmlns:a16="http://schemas.microsoft.com/office/drawing/2014/main" id="{05C14A9E-33A9-4DA9-A257-6B6FCBD0D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126C6821-C178-4BDF-B703-1F2C73610C72}"/>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2</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grpSp>
        <p:nvGrpSpPr>
          <p:cNvPr id="86" name="Group 85">
            <a:extLst>
              <a:ext uri="{FF2B5EF4-FFF2-40B4-BE49-F238E27FC236}">
                <a16:creationId xmlns:a16="http://schemas.microsoft.com/office/drawing/2014/main" id="{51E994D4-436F-4D6A-B1EC-B296D6AF84D8}"/>
              </a:ext>
            </a:extLst>
          </p:cNvPr>
          <p:cNvGrpSpPr/>
          <p:nvPr/>
        </p:nvGrpSpPr>
        <p:grpSpPr>
          <a:xfrm>
            <a:off x="10174771" y="5778478"/>
            <a:ext cx="1125629" cy="1119926"/>
            <a:chOff x="6488261" y="2433911"/>
            <a:chExt cx="1125629" cy="1119926"/>
          </a:xfrm>
        </p:grpSpPr>
        <p:pic>
          <p:nvPicPr>
            <p:cNvPr id="87" name="Picture 2" descr="Cartoon star clipart transparent - Clipart World">
              <a:extLst>
                <a:ext uri="{FF2B5EF4-FFF2-40B4-BE49-F238E27FC236}">
                  <a16:creationId xmlns:a16="http://schemas.microsoft.com/office/drawing/2014/main" id="{BF225FA3-0090-449D-B3BF-5E19A9F48B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8261" y="2433911"/>
              <a:ext cx="1125629" cy="1119926"/>
            </a:xfrm>
            <a:prstGeom prst="rect">
              <a:avLst/>
            </a:prstGeom>
            <a:noFill/>
            <a:extLst>
              <a:ext uri="{909E8E84-426E-40DD-AFC4-6F175D3DCCD1}">
                <a14:hiddenFill xmlns:a14="http://schemas.microsoft.com/office/drawing/2010/main">
                  <a:solidFill>
                    <a:srgbClr val="FFFFFF"/>
                  </a:solidFill>
                </a14:hiddenFill>
              </a:ext>
            </a:extLst>
          </p:spPr>
        </p:pic>
        <p:sp>
          <p:nvSpPr>
            <p:cNvPr id="88" name="Rectangle 87">
              <a:extLst>
                <a:ext uri="{FF2B5EF4-FFF2-40B4-BE49-F238E27FC236}">
                  <a16:creationId xmlns:a16="http://schemas.microsoft.com/office/drawing/2014/main" id="{62176DA7-4007-4D96-9E9E-1B490E1CA1F6}"/>
                </a:ext>
              </a:extLst>
            </p:cNvPr>
            <p:cNvSpPr/>
            <p:nvPr/>
          </p:nvSpPr>
          <p:spPr>
            <a:xfrm flipH="1">
              <a:off x="6845419" y="2526480"/>
              <a:ext cx="411311" cy="523220"/>
            </a:xfrm>
            <a:prstGeom prst="rect">
              <a:avLst/>
            </a:prstGeom>
          </p:spPr>
          <p:txBody>
            <a:bodyPr wrap="square">
              <a:spAutoFit/>
            </a:bodyPr>
            <a:lstStyle/>
            <a:p>
              <a:r>
                <a:rPr lang="vi-VN" sz="2800" b="1" dirty="0">
                  <a:solidFill>
                    <a:schemeClr val="accent6">
                      <a:lumMod val="50000"/>
                    </a:schemeClr>
                  </a:solidFill>
                  <a:ea typeface="Tahoma" panose="020B0604030504040204" pitchFamily="34" charset="0"/>
                  <a:cs typeface="Tahoma" panose="020B0604030504040204" pitchFamily="34" charset="0"/>
                </a:rPr>
                <a:t>3</a:t>
              </a:r>
              <a:endParaRPr lang="en-US" sz="2800" b="1" dirty="0">
                <a:solidFill>
                  <a:schemeClr val="accent6">
                    <a:lumMod val="50000"/>
                  </a:schemeClr>
                </a:solidFill>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107190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fade">
                                      <p:cBhvr>
                                        <p:cTn id="33" dur="1000"/>
                                        <p:tgtEl>
                                          <p:spTgt spid="67"/>
                                        </p:tgtEl>
                                      </p:cBhvr>
                                    </p:animEffect>
                                    <p:anim calcmode="lin" valueType="num">
                                      <p:cBhvr>
                                        <p:cTn id="34" dur="1000" fill="hold"/>
                                        <p:tgtEl>
                                          <p:spTgt spid="67"/>
                                        </p:tgtEl>
                                        <p:attrNameLst>
                                          <p:attrName>ppt_x</p:attrName>
                                        </p:attrNameLst>
                                      </p:cBhvr>
                                      <p:tavLst>
                                        <p:tav tm="0">
                                          <p:val>
                                            <p:strVal val="#ppt_x"/>
                                          </p:val>
                                        </p:tav>
                                        <p:tav tm="100000">
                                          <p:val>
                                            <p:strVal val="#ppt_x"/>
                                          </p:val>
                                        </p:tav>
                                      </p:tavLst>
                                    </p:anim>
                                    <p:anim calcmode="lin" valueType="num">
                                      <p:cBhvr>
                                        <p:cTn id="35"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500"/>
                                        <p:tgtEl>
                                          <p:spTgt spid="53"/>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par>
                                <p:cTn id="67" presetID="10"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500"/>
                                        <p:tgtEl>
                                          <p:spTgt spid="59"/>
                                        </p:tgtEl>
                                      </p:cBhvr>
                                    </p:animEffect>
                                  </p:childTnLst>
                                </p:cTn>
                              </p:par>
                              <p:par>
                                <p:cTn id="70" presetID="10" presetClass="entr" presetSubtype="0" fill="hold" nodeType="with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fade">
                                      <p:cBhvr>
                                        <p:cTn id="72" dur="500"/>
                                        <p:tgtEl>
                                          <p:spTgt spid="62"/>
                                        </p:tgtEl>
                                      </p:cBhvr>
                                    </p:animEffect>
                                  </p:childTnLst>
                                </p:cTn>
                              </p:par>
                              <p:par>
                                <p:cTn id="73" presetID="10"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animEffect transition="in" filter="fade">
                                      <p:cBhvr>
                                        <p:cTn id="75" dur="500"/>
                                        <p:tgtEl>
                                          <p:spTgt spid="65"/>
                                        </p:tgtEl>
                                      </p:cBhvr>
                                    </p:animEffect>
                                  </p:childTnLst>
                                </p:cTn>
                              </p:par>
                              <p:par>
                                <p:cTn id="76" presetID="10" presetClass="entr" presetSubtype="0" fill="hold" nodeType="withEffect">
                                  <p:stCondLst>
                                    <p:cond delay="0"/>
                                  </p:stCondLst>
                                  <p:childTnLst>
                                    <p:set>
                                      <p:cBhvr>
                                        <p:cTn id="77" dur="1" fill="hold">
                                          <p:stCondLst>
                                            <p:cond delay="0"/>
                                          </p:stCondLst>
                                        </p:cTn>
                                        <p:tgtEl>
                                          <p:spTgt spid="79"/>
                                        </p:tgtEl>
                                        <p:attrNameLst>
                                          <p:attrName>style.visibility</p:attrName>
                                        </p:attrNameLst>
                                      </p:cBhvr>
                                      <p:to>
                                        <p:strVal val="visible"/>
                                      </p:to>
                                    </p:set>
                                    <p:animEffect transition="in" filter="fade">
                                      <p:cBhvr>
                                        <p:cTn id="78" dur="500"/>
                                        <p:tgtEl>
                                          <p:spTgt spid="79"/>
                                        </p:tgtEl>
                                      </p:cBhvr>
                                    </p:animEffect>
                                  </p:childTnLst>
                                </p:cTn>
                              </p:par>
                              <p:par>
                                <p:cTn id="79" presetID="10"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fade">
                                      <p:cBhvr>
                                        <p:cTn id="81" dur="500"/>
                                        <p:tgtEl>
                                          <p:spTgt spid="82"/>
                                        </p:tgtEl>
                                      </p:cBhvr>
                                    </p:animEffect>
                                  </p:childTnLst>
                                </p:cTn>
                              </p:par>
                              <p:par>
                                <p:cTn id="82" presetID="10" presetClass="entr" presetSubtype="0" fill="hold" nodeType="withEffect">
                                  <p:stCondLst>
                                    <p:cond delay="0"/>
                                  </p:stCondLst>
                                  <p:childTnLst>
                                    <p:set>
                                      <p:cBhvr>
                                        <p:cTn id="83" dur="1" fill="hold">
                                          <p:stCondLst>
                                            <p:cond delay="0"/>
                                          </p:stCondLst>
                                        </p:cTn>
                                        <p:tgtEl>
                                          <p:spTgt spid="71"/>
                                        </p:tgtEl>
                                        <p:attrNameLst>
                                          <p:attrName>style.visibility</p:attrName>
                                        </p:attrNameLst>
                                      </p:cBhvr>
                                      <p:to>
                                        <p:strVal val="visible"/>
                                      </p:to>
                                    </p:set>
                                    <p:animEffect transition="in" filter="fade">
                                      <p:cBhvr>
                                        <p:cTn id="84" dur="500"/>
                                        <p:tgtEl>
                                          <p:spTgt spid="71"/>
                                        </p:tgtEl>
                                      </p:cBhvr>
                                    </p:animEffect>
                                  </p:childTnLst>
                                </p:cTn>
                              </p:par>
                              <p:par>
                                <p:cTn id="85" presetID="10"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animEffect transition="in" filter="fade">
                                      <p:cBhvr>
                                        <p:cTn id="87" dur="500"/>
                                        <p:tgtEl>
                                          <p:spTgt spid="76"/>
                                        </p:tgtEl>
                                      </p:cBhvr>
                                    </p:animEffect>
                                  </p:childTnLst>
                                </p:cTn>
                              </p:par>
                              <p:par>
                                <p:cTn id="88" presetID="10" presetClass="entr" presetSubtype="0" fill="hold" nodeType="withEffect">
                                  <p:stCondLst>
                                    <p:cond delay="0"/>
                                  </p:stCondLst>
                                  <p:childTnLst>
                                    <p:set>
                                      <p:cBhvr>
                                        <p:cTn id="89" dur="1" fill="hold">
                                          <p:stCondLst>
                                            <p:cond delay="0"/>
                                          </p:stCondLst>
                                        </p:cTn>
                                        <p:tgtEl>
                                          <p:spTgt spid="86"/>
                                        </p:tgtEl>
                                        <p:attrNameLst>
                                          <p:attrName>style.visibility</p:attrName>
                                        </p:attrNameLst>
                                      </p:cBhvr>
                                      <p:to>
                                        <p:strVal val="visible"/>
                                      </p:to>
                                    </p:set>
                                    <p:animEffect transition="in" filter="fade">
                                      <p:cBhvr>
                                        <p:cTn id="9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346164" y="-309163"/>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4440819" y="338032"/>
              <a:ext cx="3510898" cy="954107"/>
            </a:xfrm>
            <a:prstGeom prst="rect">
              <a:avLst/>
            </a:prstGeom>
            <a:noFill/>
          </p:spPr>
          <p:txBody>
            <a:bodyPr vert="horz" wrap="none" rtlCol="0">
              <a:spAutoFit/>
            </a:bodyPr>
            <a:lstStyle/>
            <a:p>
              <a:pPr algn="ctr"/>
              <a:r>
                <a:rPr lang="vi-VN" altLang="zh-CN" sz="4000" dirty="0">
                  <a:solidFill>
                    <a:schemeClr val="accent5">
                      <a:lumMod val="50000"/>
                    </a:schemeClr>
                  </a:solidFill>
                  <a:latin typeface="Pattaya" panose="00000500000000000000" pitchFamily="2" charset="-34"/>
                  <a:cs typeface="Pattaya" panose="00000500000000000000" pitchFamily="2" charset="-34"/>
                  <a:sym typeface="+mn-lt"/>
                </a:rPr>
                <a:t>Cửa sông</a:t>
              </a:r>
            </a:p>
            <a:p>
              <a:pPr algn="ctr"/>
              <a:r>
                <a:rPr lang="vi-VN" altLang="zh-CN" sz="1600" dirty="0">
                  <a:solidFill>
                    <a:schemeClr val="accent5">
                      <a:lumMod val="50000"/>
                    </a:schemeClr>
                  </a:solidFill>
                  <a:latin typeface="Pattaya" panose="00000500000000000000" pitchFamily="2" charset="-34"/>
                  <a:cs typeface="Pattaya" panose="00000500000000000000" pitchFamily="2" charset="-34"/>
                  <a:sym typeface="+mn-lt"/>
                </a:rPr>
                <a:t>                                                              (trích)</a:t>
              </a:r>
              <a:endParaRPr lang="zh-CN" altLang="en-US" sz="1400" dirty="0">
                <a:solidFill>
                  <a:schemeClr val="accent5">
                    <a:lumMod val="50000"/>
                  </a:schemeClr>
                </a:solidFill>
                <a:latin typeface="Pattaya" panose="00000500000000000000" pitchFamily="2" charset="-34"/>
                <a:cs typeface="Pattaya" panose="00000500000000000000" pitchFamily="2" charset="-34"/>
                <a:sym typeface="+mn-lt"/>
              </a:endParaRPr>
            </a:p>
          </p:txBody>
        </p:sp>
      </p:grpSp>
      <p:pic>
        <p:nvPicPr>
          <p:cNvPr id="66" name="图片 65">
            <a:extLst>
              <a:ext uri="{FF2B5EF4-FFF2-40B4-BE49-F238E27FC236}">
                <a16:creationId xmlns:a16="http://schemas.microsoft.com/office/drawing/2014/main" id="{21ADDA66-51E0-4928-8AF7-0A310262322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3217" y="0"/>
            <a:ext cx="1727788" cy="1727788"/>
          </a:xfrm>
          <a:prstGeom prst="rect">
            <a:avLst/>
          </a:prstGeom>
        </p:spPr>
      </p:pic>
      <p:sp>
        <p:nvSpPr>
          <p:cNvPr id="6" name="Rectangle 5">
            <a:extLst>
              <a:ext uri="{FF2B5EF4-FFF2-40B4-BE49-F238E27FC236}">
                <a16:creationId xmlns:a16="http://schemas.microsoft.com/office/drawing/2014/main" id="{7B7ED048-86D3-4734-AB42-6294A3C85B67}"/>
              </a:ext>
            </a:extLst>
          </p:cNvPr>
          <p:cNvSpPr/>
          <p:nvPr/>
        </p:nvSpPr>
        <p:spPr>
          <a:xfrm>
            <a:off x="4066857" y="1937875"/>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cá đối vào đẻ trứng</a:t>
            </a:r>
          </a:p>
          <a:p>
            <a:r>
              <a:rPr lang="vi-VN" sz="3200" dirty="0">
                <a:solidFill>
                  <a:srgbClr val="000000"/>
                </a:solidFill>
                <a:latin typeface="Calibri" panose="020F0502020204030204" pitchFamily="34" charset="0"/>
                <a:cs typeface="Calibri" panose="020F0502020204030204" pitchFamily="34" charset="0"/>
              </a:rPr>
              <a:t>Nơi tôm rảo đến búng càng</a:t>
            </a:r>
          </a:p>
          <a:p>
            <a:r>
              <a:rPr lang="vi-VN" sz="3200" dirty="0">
                <a:solidFill>
                  <a:srgbClr val="000000"/>
                </a:solidFill>
                <a:latin typeface="Calibri" panose="020F0502020204030204" pitchFamily="34" charset="0"/>
                <a:cs typeface="Calibri" panose="020F0502020204030204" pitchFamily="34" charset="0"/>
              </a:rPr>
              <a:t>Cần câu uốn cong lưỡi sóng</a:t>
            </a:r>
          </a:p>
          <a:p>
            <a:r>
              <a:rPr lang="vi-VN" sz="3200" dirty="0">
                <a:solidFill>
                  <a:srgbClr val="000000"/>
                </a:solidFill>
                <a:latin typeface="Calibri" panose="020F0502020204030204" pitchFamily="34" charset="0"/>
                <a:cs typeface="Calibri" panose="020F0502020204030204" pitchFamily="34" charset="0"/>
              </a:rPr>
              <a:t>Thuyền ai lấp lóa đêm trăng.</a:t>
            </a:r>
          </a:p>
          <a:p>
            <a:r>
              <a:rPr lang="vi-VN" sz="3200" dirty="0">
                <a:solidFill>
                  <a:srgbClr val="000000"/>
                </a:solidFill>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231BA7B4-DF56-48D5-B0DD-D2555DA93C54}"/>
              </a:ext>
            </a:extLst>
          </p:cNvPr>
          <p:cNvSpPr/>
          <p:nvPr/>
        </p:nvSpPr>
        <p:spPr>
          <a:xfrm>
            <a:off x="4055224" y="4167444"/>
            <a:ext cx="6096000" cy="2554545"/>
          </a:xfrm>
          <a:prstGeom prst="rect">
            <a:avLst/>
          </a:prstGeom>
        </p:spPr>
        <p:txBody>
          <a:bodyPr>
            <a:spAutoFit/>
          </a:bodyPr>
          <a:lstStyle/>
          <a:p>
            <a:r>
              <a:rPr lang="vi-VN" sz="3200" dirty="0">
                <a:solidFill>
                  <a:srgbClr val="000000"/>
                </a:solidFill>
                <a:latin typeface="Calibri" panose="020F0502020204030204" pitchFamily="34" charset="0"/>
                <a:cs typeface="Calibri" panose="020F0502020204030204" pitchFamily="34" charset="0"/>
              </a:rPr>
              <a:t>Nơi con tàu chào mặt đất</a:t>
            </a:r>
          </a:p>
          <a:p>
            <a:r>
              <a:rPr lang="vi-VN" sz="3200" dirty="0">
                <a:solidFill>
                  <a:srgbClr val="000000"/>
                </a:solidFill>
                <a:latin typeface="Calibri" panose="020F0502020204030204" pitchFamily="34" charset="0"/>
                <a:cs typeface="Calibri" panose="020F0502020204030204" pitchFamily="34" charset="0"/>
              </a:rPr>
              <a:t>Còi ngân lên khúc giã từ</a:t>
            </a:r>
          </a:p>
          <a:p>
            <a:r>
              <a:rPr lang="vi-VN" sz="3200" dirty="0">
                <a:solidFill>
                  <a:srgbClr val="000000"/>
                </a:solidFill>
                <a:latin typeface="Calibri" panose="020F0502020204030204" pitchFamily="34" charset="0"/>
                <a:cs typeface="Calibri" panose="020F0502020204030204" pitchFamily="34" charset="0"/>
              </a:rPr>
              <a:t>Cửa sông tiễn người ra biển</a:t>
            </a:r>
          </a:p>
          <a:p>
            <a:r>
              <a:rPr lang="vi-VN" sz="3200" dirty="0">
                <a:solidFill>
                  <a:srgbClr val="000000"/>
                </a:solidFill>
                <a:latin typeface="Calibri" panose="020F0502020204030204" pitchFamily="34" charset="0"/>
                <a:cs typeface="Calibri" panose="020F0502020204030204" pitchFamily="34" charset="0"/>
              </a:rPr>
              <a:t>Mây trắng lành như phong thư.</a:t>
            </a:r>
          </a:p>
          <a:p>
            <a:r>
              <a:rPr lang="vi-VN" sz="3200" dirty="0">
                <a:solidFill>
                  <a:srgbClr val="000000"/>
                </a:solidFill>
                <a:latin typeface="Calibri" panose="020F0502020204030204" pitchFamily="34" charset="0"/>
                <a:cs typeface="Calibri" panose="020F0502020204030204" pitchFamily="34" charset="0"/>
              </a:rPr>
              <a:t> </a:t>
            </a:r>
          </a:p>
        </p:txBody>
      </p:sp>
      <p:sp>
        <p:nvSpPr>
          <p:cNvPr id="8" name="Rectangle 7">
            <a:extLst>
              <a:ext uri="{FF2B5EF4-FFF2-40B4-BE49-F238E27FC236}">
                <a16:creationId xmlns:a16="http://schemas.microsoft.com/office/drawing/2014/main" id="{0E9077CC-C1B9-4FB9-8B33-5CE27B83B756}"/>
              </a:ext>
            </a:extLst>
          </p:cNvPr>
          <p:cNvSpPr/>
          <p:nvPr/>
        </p:nvSpPr>
        <p:spPr>
          <a:xfrm>
            <a:off x="9702091" y="1102937"/>
            <a:ext cx="2063386" cy="584775"/>
          </a:xfrm>
          <a:prstGeom prst="rect">
            <a:avLst/>
          </a:prstGeom>
        </p:spPr>
        <p:txBody>
          <a:bodyPr wrap="none">
            <a:spAutoFit/>
          </a:bodyPr>
          <a:lstStyle/>
          <a:p>
            <a:pPr algn="ctr"/>
            <a:r>
              <a:rPr lang="vi-VN" altLang="zh-CN" sz="3200" dirty="0">
                <a:solidFill>
                  <a:schemeClr val="accent5">
                    <a:lumMod val="50000"/>
                  </a:schemeClr>
                </a:solidFill>
                <a:latin typeface="Pattaya" panose="00000500000000000000" pitchFamily="2" charset="-34"/>
                <a:cs typeface="Pattaya" panose="00000500000000000000" pitchFamily="2" charset="-34"/>
                <a:sym typeface="+mn-lt"/>
              </a:rPr>
              <a:t>Quang Huy</a:t>
            </a:r>
          </a:p>
        </p:txBody>
      </p:sp>
      <p:pic>
        <p:nvPicPr>
          <p:cNvPr id="31" name="Picture 10" descr="Colorful numbers with clouds Container sticker - TenStickers">
            <a:extLst>
              <a:ext uri="{FF2B5EF4-FFF2-40B4-BE49-F238E27FC236}">
                <a16:creationId xmlns:a16="http://schemas.microsoft.com/office/drawing/2014/main" id="{2E23A856-2A11-4929-BF7D-14247F053AC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641223" y="1884595"/>
            <a:ext cx="535076" cy="7043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t Of Funny Cartoon Numbers And Mathematical Operation Signs. Vector  Illustration. Isolated On White Background Royalty Free Cliparts, Vectors,  And Stock Illustration. Image 98880420.">
            <a:extLst>
              <a:ext uri="{FF2B5EF4-FFF2-40B4-BE49-F238E27FC236}">
                <a16:creationId xmlns:a16="http://schemas.microsoft.com/office/drawing/2014/main" id="{48CC9ED0-02DC-4464-B142-88C313349F3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2514" b="45506" l="79077" r="95385">
                        <a14:foregroundMark x1="81846" y1="15700" x2="86231" y2="15472"/>
                        <a14:foregroundMark x1="83000" y1="12514" x2="90538" y2="13083"/>
                        <a14:backgroundMark x1="80615" y1="43686" x2="85538" y2="44596"/>
                        <a14:backgroundMark x1="85538" y1="44596" x2="92308" y2="43686"/>
                      </a14:backgroundRemoval>
                    </a14:imgEffect>
                  </a14:imgLayer>
                </a14:imgProps>
              </a:ext>
              <a:ext uri="{28A0092B-C50C-407E-A947-70E740481C1C}">
                <a14:useLocalDpi xmlns:a14="http://schemas.microsoft.com/office/drawing/2010/main" val="0"/>
              </a:ext>
            </a:extLst>
          </a:blip>
          <a:srcRect l="77103" t="9195" r="2553" b="50398"/>
          <a:stretch/>
        </p:blipFill>
        <p:spPr bwMode="auto">
          <a:xfrm>
            <a:off x="3641223" y="4130548"/>
            <a:ext cx="485582" cy="652141"/>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051501CD-86DB-4528-80F3-0F0288F20A44}"/>
              </a:ext>
            </a:extLst>
          </p:cNvPr>
          <p:cNvCxnSpPr/>
          <p:nvPr/>
        </p:nvCxnSpPr>
        <p:spPr>
          <a:xfrm>
            <a:off x="6683814" y="2409225"/>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8DC50B-E06B-4624-8850-ED0AA4BFA0AF}"/>
              </a:ext>
            </a:extLst>
          </p:cNvPr>
          <p:cNvCxnSpPr>
            <a:cxnSpLocks/>
          </p:cNvCxnSpPr>
          <p:nvPr/>
        </p:nvCxnSpPr>
        <p:spPr>
          <a:xfrm>
            <a:off x="7031087" y="2906398"/>
            <a:ext cx="16332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0D0628-7281-457B-909A-3AAF6FE67C9A}"/>
              </a:ext>
            </a:extLst>
          </p:cNvPr>
          <p:cNvCxnSpPr>
            <a:cxnSpLocks/>
          </p:cNvCxnSpPr>
          <p:nvPr/>
        </p:nvCxnSpPr>
        <p:spPr>
          <a:xfrm>
            <a:off x="5501355" y="3382337"/>
            <a:ext cx="158969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22CD144-EC10-4541-96BD-D44F68BBE21B}"/>
              </a:ext>
            </a:extLst>
          </p:cNvPr>
          <p:cNvCxnSpPr>
            <a:cxnSpLocks/>
          </p:cNvCxnSpPr>
          <p:nvPr/>
        </p:nvCxnSpPr>
        <p:spPr>
          <a:xfrm>
            <a:off x="5891834" y="3910740"/>
            <a:ext cx="11092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3332ED-0C46-4AD8-81F4-8B1F967A0B72}"/>
              </a:ext>
            </a:extLst>
          </p:cNvPr>
          <p:cNvCxnSpPr>
            <a:cxnSpLocks/>
          </p:cNvCxnSpPr>
          <p:nvPr/>
        </p:nvCxnSpPr>
        <p:spPr>
          <a:xfrm>
            <a:off x="6125980" y="4675237"/>
            <a:ext cx="21785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3F06117-1059-4A9C-AE0C-2F1313F3B70C}"/>
              </a:ext>
            </a:extLst>
          </p:cNvPr>
          <p:cNvCxnSpPr/>
          <p:nvPr/>
        </p:nvCxnSpPr>
        <p:spPr>
          <a:xfrm>
            <a:off x="4786791" y="5139933"/>
            <a:ext cx="13092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88A42CF-52F8-47E5-A921-6BB7DFC77C48}"/>
              </a:ext>
            </a:extLst>
          </p:cNvPr>
          <p:cNvCxnSpPr>
            <a:cxnSpLocks/>
          </p:cNvCxnSpPr>
          <p:nvPr/>
        </p:nvCxnSpPr>
        <p:spPr>
          <a:xfrm>
            <a:off x="5721878" y="5619618"/>
            <a:ext cx="6639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D91E99C-1269-4D22-A53D-DFEC9BF702D7}"/>
              </a:ext>
            </a:extLst>
          </p:cNvPr>
          <p:cNvCxnSpPr>
            <a:cxnSpLocks/>
          </p:cNvCxnSpPr>
          <p:nvPr/>
        </p:nvCxnSpPr>
        <p:spPr>
          <a:xfrm>
            <a:off x="5949229" y="6131782"/>
            <a:ext cx="734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1F6BD9-BF80-407A-A962-75A1EA14B6A7}"/>
              </a:ext>
            </a:extLst>
          </p:cNvPr>
          <p:cNvCxnSpPr/>
          <p:nvPr/>
        </p:nvCxnSpPr>
        <p:spPr>
          <a:xfrm flipH="1">
            <a:off x="5418909" y="2973650"/>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7E7369-3159-4936-8DBB-90D2A7561F91}"/>
              </a:ext>
            </a:extLst>
          </p:cNvPr>
          <p:cNvCxnSpPr/>
          <p:nvPr/>
        </p:nvCxnSpPr>
        <p:spPr>
          <a:xfrm flipH="1">
            <a:off x="5809388" y="1985656"/>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73A25F5-32CA-4B43-982F-DBCEAFFCFFCE}"/>
              </a:ext>
            </a:extLst>
          </p:cNvPr>
          <p:cNvCxnSpPr/>
          <p:nvPr/>
        </p:nvCxnSpPr>
        <p:spPr>
          <a:xfrm flipH="1">
            <a:off x="6106166" y="248467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0F4DDE-C361-45D3-81E7-3B0B0A1F5411}"/>
              </a:ext>
            </a:extLst>
          </p:cNvPr>
          <p:cNvCxnSpPr/>
          <p:nvPr/>
        </p:nvCxnSpPr>
        <p:spPr>
          <a:xfrm flipH="1">
            <a:off x="6029526" y="425550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254A45-6F6B-4CBE-8E06-EDB9F493A548}"/>
              </a:ext>
            </a:extLst>
          </p:cNvPr>
          <p:cNvCxnSpPr/>
          <p:nvPr/>
        </p:nvCxnSpPr>
        <p:spPr>
          <a:xfrm flipH="1">
            <a:off x="6131432" y="4751483"/>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3296F1-551C-4CC5-90AF-D3B72FCC77CD}"/>
              </a:ext>
            </a:extLst>
          </p:cNvPr>
          <p:cNvCxnSpPr/>
          <p:nvPr/>
        </p:nvCxnSpPr>
        <p:spPr>
          <a:xfrm flipH="1">
            <a:off x="5613781" y="5230781"/>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EE3A659-962A-4295-BC05-F2B24775241E}"/>
              </a:ext>
            </a:extLst>
          </p:cNvPr>
          <p:cNvCxnSpPr/>
          <p:nvPr/>
        </p:nvCxnSpPr>
        <p:spPr>
          <a:xfrm flipH="1">
            <a:off x="5809388" y="5702267"/>
            <a:ext cx="164892" cy="3820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69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1000" fill="hold"/>
                                        <p:tgtEl>
                                          <p:spTgt spid="66"/>
                                        </p:tgtEl>
                                        <p:attrNameLst>
                                          <p:attrName>ppt_x</p:attrName>
                                        </p:attrNameLst>
                                      </p:cBhvr>
                                      <p:tavLst>
                                        <p:tav tm="0">
                                          <p:val>
                                            <p:strVal val="0-#ppt_w/2"/>
                                          </p:val>
                                        </p:tav>
                                        <p:tav tm="100000">
                                          <p:val>
                                            <p:strVal val="#ppt_x"/>
                                          </p:val>
                                        </p:tav>
                                      </p:tavLst>
                                    </p:anim>
                                    <p:anim calcmode="lin" valueType="num">
                                      <p:cBhvr additive="base">
                                        <p:cTn id="8" dur="10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left)">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Effect transition="in" filter="wipe(left)">
                                      <p:cBhvr>
                                        <p:cTn id="4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DA7DF86-2F2D-4DB8-A6D8-2EB35E2DDB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630" b="78056" l="7200" r="27500">
                        <a14:foregroundMark x1="19900" y1="44630" x2="19900" y2="44630"/>
                        <a14:foregroundMark x1="26000" y1="45926" x2="26000" y2="45926"/>
                        <a14:foregroundMark x1="26200" y1="46759" x2="26700" y2="48519"/>
                        <a14:foregroundMark x1="22500" y1="49167" x2="22500" y2="49167"/>
                        <a14:foregroundMark x1="18700" y1="58611" x2="23200" y2="58148"/>
                        <a14:foregroundMark x1="23200" y1="58148" x2="21500" y2="59907"/>
                        <a14:foregroundMark x1="15600" y1="78056" x2="15900" y2="76296"/>
                      </a14:backgroundRemoval>
                    </a14:imgEffect>
                  </a14:imgLayer>
                </a14:imgProps>
              </a:ext>
              <a:ext uri="{28A0092B-C50C-407E-A947-70E740481C1C}">
                <a14:useLocalDpi xmlns:a14="http://schemas.microsoft.com/office/drawing/2010/main" val="0"/>
              </a:ext>
            </a:extLst>
          </a:blip>
          <a:srcRect l="4755" t="41311" r="69917" b="20219"/>
          <a:stretch/>
        </p:blipFill>
        <p:spPr>
          <a:xfrm>
            <a:off x="265075" y="704537"/>
            <a:ext cx="2351669" cy="3857653"/>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71549" y="2258393"/>
            <a:ext cx="4831204" cy="5222923"/>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2308328" y="101693"/>
            <a:ext cx="5891955" cy="1495964"/>
            <a:chOff x="829458" y="-480045"/>
            <a:chExt cx="5891955" cy="1495964"/>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9458" y="-480045"/>
              <a:ext cx="5891955" cy="1495964"/>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887391" y="-295693"/>
              <a:ext cx="5834022" cy="954107"/>
            </a:xfrm>
            <a:prstGeom prst="rect">
              <a:avLst/>
            </a:prstGeom>
            <a:noFill/>
          </p:spPr>
          <p:txBody>
            <a:bodyPr wrap="square" rtlCol="0">
              <a:spAutoFit/>
            </a:bodyPr>
            <a:lstStyle/>
            <a:p>
              <a:pPr algn="ctr"/>
              <a:r>
                <a:rPr lang="vi-VN" sz="2800" dirty="0">
                  <a:latin typeface="Pattaya" panose="00000500000000000000" pitchFamily="2" charset="-34"/>
                  <a:cs typeface="Pattaya" panose="00000500000000000000" pitchFamily="2" charset="-34"/>
                </a:rPr>
                <a:t>Cảm ơn các bạn đã giúp chúng mình vượt qua những thử thách!</a:t>
              </a:r>
              <a:endParaRPr lang="en-US" sz="2800" dirty="0">
                <a:latin typeface="Pattaya" panose="00000500000000000000" pitchFamily="2" charset="-34"/>
                <a:cs typeface="Pattaya" panose="00000500000000000000" pitchFamily="2" charset="-34"/>
              </a:endParaRPr>
            </a:p>
          </p:txBody>
        </p:sp>
      </p:grpSp>
      <p:pic>
        <p:nvPicPr>
          <p:cNvPr id="19" name="Picture 2" descr="Crab vectors free download graphic art designs">
            <a:extLst>
              <a:ext uri="{FF2B5EF4-FFF2-40B4-BE49-F238E27FC236}">
                <a16:creationId xmlns:a16="http://schemas.microsoft.com/office/drawing/2014/main" id="{93377757-28BA-4F59-86DE-850A08F9754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3277360" y="4562190"/>
            <a:ext cx="3039002" cy="26177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98B89E2-C2C7-4D13-BB11-750E5EBF829E}"/>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0833" b="94444" l="78299" r="98264">
                        <a14:foregroundMark x1="85243" y1="56389" x2="85243" y2="56389"/>
                        <a14:foregroundMark x1="84201" y1="57222" x2="84201" y2="57222"/>
                        <a14:foregroundMark x1="98264" y1="63056" x2="98264" y2="63056"/>
                        <a14:foregroundMark x1="90104" y1="54722" x2="90104" y2="54722"/>
                        <a14:foregroundMark x1="88889" y1="53056" x2="88889" y2="53056"/>
                        <a14:foregroundMark x1="90799" y1="55000" x2="90799" y2="55000"/>
                        <a14:foregroundMark x1="90104" y1="55833" x2="90104" y2="55833"/>
                        <a14:foregroundMark x1="78472" y1="71667" x2="78472" y2="71667"/>
                        <a14:foregroundMark x1="78472" y1="69167" x2="78472" y2="69167"/>
                        <a14:foregroundMark x1="90278" y1="62500" x2="88368" y2="65000"/>
                      </a14:backgroundRemoval>
                    </a14:imgEffect>
                  </a14:imgLayer>
                </a14:imgProps>
              </a:ext>
              <a:ext uri="{28A0092B-C50C-407E-A947-70E740481C1C}">
                <a14:useLocalDpi xmlns:a14="http://schemas.microsoft.com/office/drawing/2010/main" val="0"/>
              </a:ext>
            </a:extLst>
          </a:blip>
          <a:srcRect l="75966" t="45663"/>
          <a:stretch/>
        </p:blipFill>
        <p:spPr>
          <a:xfrm>
            <a:off x="3618102" y="2633363"/>
            <a:ext cx="1402169" cy="1981256"/>
          </a:xfrm>
          <a:prstGeom prst="rect">
            <a:avLst/>
          </a:prstGeom>
        </p:spPr>
      </p:pic>
      <p:pic>
        <p:nvPicPr>
          <p:cNvPr id="24" name="Picture 4" descr="Set of Cute Snail Cartoon Character. 3098757 Vector Art at Vecteezy">
            <a:extLst>
              <a:ext uri="{FF2B5EF4-FFF2-40B4-BE49-F238E27FC236}">
                <a16:creationId xmlns:a16="http://schemas.microsoft.com/office/drawing/2014/main" id="{8BA206A2-B74F-4707-8D2A-2B73D2C43508}"/>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37944" b="58682" l="4570" r="41128"/>
                    </a14:imgEffect>
                  </a14:imgLayer>
                </a14:imgProps>
              </a:ext>
              <a:ext uri="{28A0092B-C50C-407E-A947-70E740481C1C}">
                <a14:useLocalDpi xmlns:a14="http://schemas.microsoft.com/office/drawing/2010/main" val="0"/>
              </a:ext>
            </a:extLst>
          </a:blip>
          <a:srcRect l="-573" t="35352" r="54302" b="38726"/>
          <a:stretch/>
        </p:blipFill>
        <p:spPr bwMode="auto">
          <a:xfrm rot="1486399">
            <a:off x="0" y="5648598"/>
            <a:ext cx="1642875" cy="92039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Blue Pantheon on Behance">
            <a:extLst>
              <a:ext uri="{FF2B5EF4-FFF2-40B4-BE49-F238E27FC236}">
                <a16:creationId xmlns:a16="http://schemas.microsoft.com/office/drawing/2014/main" id="{2D8E06EB-C4F5-4F38-9250-CC375CDA4ED6}"/>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065749" y="-12422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Blue Pantheon on Behance">
            <a:extLst>
              <a:ext uri="{FF2B5EF4-FFF2-40B4-BE49-F238E27FC236}">
                <a16:creationId xmlns:a16="http://schemas.microsoft.com/office/drawing/2014/main" id="{AB7A3801-A065-4745-80FF-BC17A268446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063857" y="763098"/>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Blue Pantheon on Behance">
            <a:extLst>
              <a:ext uri="{FF2B5EF4-FFF2-40B4-BE49-F238E27FC236}">
                <a16:creationId xmlns:a16="http://schemas.microsoft.com/office/drawing/2014/main" id="{FA18A6A4-E9AB-4804-BFB0-A189171AE6FC}"/>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80295" y="1319593"/>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Blue Pantheon on Behance">
            <a:extLst>
              <a:ext uri="{FF2B5EF4-FFF2-40B4-BE49-F238E27FC236}">
                <a16:creationId xmlns:a16="http://schemas.microsoft.com/office/drawing/2014/main" id="{23D577FB-DC72-4D91-96A7-A0AAA9C1EBAF}"/>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24688" y="47592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Blue Pantheon on Behance">
            <a:extLst>
              <a:ext uri="{FF2B5EF4-FFF2-40B4-BE49-F238E27FC236}">
                <a16:creationId xmlns:a16="http://schemas.microsoft.com/office/drawing/2014/main" id="{57F1BBF4-0E7E-4EB6-893E-C2FA49EA9C2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8907324" y="4023979"/>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Blue Pantheon on Behance">
            <a:extLst>
              <a:ext uri="{FF2B5EF4-FFF2-40B4-BE49-F238E27FC236}">
                <a16:creationId xmlns:a16="http://schemas.microsoft.com/office/drawing/2014/main" id="{188ED33F-23F9-436B-AE06-A6EB263CA655}"/>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371571" y="3376702"/>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Blue Pantheon on Behance">
            <a:extLst>
              <a:ext uri="{FF2B5EF4-FFF2-40B4-BE49-F238E27FC236}">
                <a16:creationId xmlns:a16="http://schemas.microsoft.com/office/drawing/2014/main" id="{1B3DD36E-408B-4CD5-AB76-EC502801BBC1}"/>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9235662" y="2419785"/>
            <a:ext cx="2243492" cy="2243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Blue Pantheon on Behance">
            <a:extLst>
              <a:ext uri="{FF2B5EF4-FFF2-40B4-BE49-F238E27FC236}">
                <a16:creationId xmlns:a16="http://schemas.microsoft.com/office/drawing/2014/main" id="{5DE8E57A-A377-4761-9949-27CCA401FA9A}"/>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445383" y="808862"/>
            <a:ext cx="4493712" cy="449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04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74"/>
                                        </p:tgtEl>
                                        <p:attrNameLst>
                                          <p:attrName>r</p:attrName>
                                        </p:attrNameLst>
                                      </p:cBhvr>
                                    </p:animRot>
                                    <p:animRot by="-240000">
                                      <p:cBhvr>
                                        <p:cTn id="7" dur="200" fill="hold">
                                          <p:stCondLst>
                                            <p:cond delay="200"/>
                                          </p:stCondLst>
                                        </p:cTn>
                                        <p:tgtEl>
                                          <p:spTgt spid="3074"/>
                                        </p:tgtEl>
                                        <p:attrNameLst>
                                          <p:attrName>r</p:attrName>
                                        </p:attrNameLst>
                                      </p:cBhvr>
                                    </p:animRot>
                                    <p:animRot by="240000">
                                      <p:cBhvr>
                                        <p:cTn id="8" dur="200" fill="hold">
                                          <p:stCondLst>
                                            <p:cond delay="400"/>
                                          </p:stCondLst>
                                        </p:cTn>
                                        <p:tgtEl>
                                          <p:spTgt spid="3074"/>
                                        </p:tgtEl>
                                        <p:attrNameLst>
                                          <p:attrName>r</p:attrName>
                                        </p:attrNameLst>
                                      </p:cBhvr>
                                    </p:animRot>
                                    <p:animRot by="-240000">
                                      <p:cBhvr>
                                        <p:cTn id="9" dur="200" fill="hold">
                                          <p:stCondLst>
                                            <p:cond delay="600"/>
                                          </p:stCondLst>
                                        </p:cTn>
                                        <p:tgtEl>
                                          <p:spTgt spid="3074"/>
                                        </p:tgtEl>
                                        <p:attrNameLst>
                                          <p:attrName>r</p:attrName>
                                        </p:attrNameLst>
                                      </p:cBhvr>
                                    </p:animRot>
                                    <p:animRot by="120000">
                                      <p:cBhvr>
                                        <p:cTn id="10" dur="200" fill="hold">
                                          <p:stCondLst>
                                            <p:cond delay="800"/>
                                          </p:stCondLst>
                                        </p:cTn>
                                        <p:tgtEl>
                                          <p:spTgt spid="30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9"/>
                                        </p:tgtEl>
                                        <p:attrNameLst>
                                          <p:attrName>r</p:attrName>
                                        </p:attrNameLst>
                                      </p:cBhvr>
                                    </p:animRot>
                                    <p:animRot by="-240000">
                                      <p:cBhvr>
                                        <p:cTn id="19" dur="200" fill="hold">
                                          <p:stCondLst>
                                            <p:cond delay="200"/>
                                          </p:stCondLst>
                                        </p:cTn>
                                        <p:tgtEl>
                                          <p:spTgt spid="19"/>
                                        </p:tgtEl>
                                        <p:attrNameLst>
                                          <p:attrName>r</p:attrName>
                                        </p:attrNameLst>
                                      </p:cBhvr>
                                    </p:animRot>
                                    <p:animRot by="240000">
                                      <p:cBhvr>
                                        <p:cTn id="20" dur="200" fill="hold">
                                          <p:stCondLst>
                                            <p:cond delay="400"/>
                                          </p:stCondLst>
                                        </p:cTn>
                                        <p:tgtEl>
                                          <p:spTgt spid="19"/>
                                        </p:tgtEl>
                                        <p:attrNameLst>
                                          <p:attrName>r</p:attrName>
                                        </p:attrNameLst>
                                      </p:cBhvr>
                                    </p:animRot>
                                    <p:animRot by="-240000">
                                      <p:cBhvr>
                                        <p:cTn id="21" dur="200" fill="hold">
                                          <p:stCondLst>
                                            <p:cond delay="600"/>
                                          </p:stCondLst>
                                        </p:cTn>
                                        <p:tgtEl>
                                          <p:spTgt spid="19"/>
                                        </p:tgtEl>
                                        <p:attrNameLst>
                                          <p:attrName>r</p:attrName>
                                        </p:attrNameLst>
                                      </p:cBhvr>
                                    </p:animRot>
                                    <p:animRot by="120000">
                                      <p:cBhvr>
                                        <p:cTn id="22"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6" name="Picture 4" descr="Cute smiling goldfish winking funny fish cartoon Vector Image">
            <a:extLst>
              <a:ext uri="{FF2B5EF4-FFF2-40B4-BE49-F238E27FC236}">
                <a16:creationId xmlns:a16="http://schemas.microsoft.com/office/drawing/2014/main" id="{B5189781-E1C1-4891-A744-47FE407ACC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4868" y="2363505"/>
            <a:ext cx="1972100" cy="21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395264" y="1008212"/>
            <a:ext cx="1971506" cy="213135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4088094"/>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6"/>
            <a:stretch>
              <a:fillRect/>
            </a:stretch>
          </p:blipFill>
          <p:spPr>
            <a:xfrm>
              <a:off x="-396" y="3420866"/>
              <a:ext cx="9144793" cy="957155"/>
            </a:xfrm>
            <a:prstGeom prst="rect">
              <a:avLst/>
            </a:prstGeom>
          </p:spPr>
        </p:pic>
      </p:grpSp>
      <p:grpSp>
        <p:nvGrpSpPr>
          <p:cNvPr id="19" name="组合 18">
            <a:extLst>
              <a:ext uri="{FF2B5EF4-FFF2-40B4-BE49-F238E27FC236}">
                <a16:creationId xmlns:a16="http://schemas.microsoft.com/office/drawing/2014/main" id="{F3A92BA5-F297-4320-9EC2-F31C1126BD2D}"/>
              </a:ext>
            </a:extLst>
          </p:cNvPr>
          <p:cNvGrpSpPr/>
          <p:nvPr/>
        </p:nvGrpSpPr>
        <p:grpSpPr>
          <a:xfrm rot="16200000">
            <a:off x="5485132" y="-1958999"/>
            <a:ext cx="1475295" cy="5512663"/>
            <a:chOff x="2567033" y="4208040"/>
            <a:chExt cx="1844552" cy="5512663"/>
          </a:xfrm>
        </p:grpSpPr>
        <p:pic>
          <p:nvPicPr>
            <p:cNvPr id="20" name="图片 19">
              <a:extLst>
                <a:ext uri="{FF2B5EF4-FFF2-40B4-BE49-F238E27FC236}">
                  <a16:creationId xmlns:a16="http://schemas.microsoft.com/office/drawing/2014/main" id="{74521FB0-68EB-4938-A9AC-21E095F1A7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67033" y="4208040"/>
              <a:ext cx="1844552" cy="5512663"/>
            </a:xfrm>
            <a:prstGeom prst="rect">
              <a:avLst/>
            </a:prstGeom>
          </p:spPr>
        </p:pic>
        <p:sp>
          <p:nvSpPr>
            <p:cNvPr id="21" name="矩形 20">
              <a:extLst>
                <a:ext uri="{FF2B5EF4-FFF2-40B4-BE49-F238E27FC236}">
                  <a16:creationId xmlns:a16="http://schemas.microsoft.com/office/drawing/2014/main" id="{5DF08A58-52B1-4C55-9833-204D9C8788AC}"/>
                </a:ext>
              </a:extLst>
            </p:cNvPr>
            <p:cNvSpPr/>
            <p:nvPr/>
          </p:nvSpPr>
          <p:spPr>
            <a:xfrm>
              <a:off x="2809774" y="4902913"/>
              <a:ext cx="1077471" cy="4160754"/>
            </a:xfrm>
            <a:prstGeom prst="rect">
              <a:avLst/>
            </a:prstGeom>
          </p:spPr>
          <p:txBody>
            <a:bodyPr vert="eaVert" wrap="none">
              <a:spAutoFit/>
            </a:bodyPr>
            <a:lstStyle/>
            <a:p>
              <a:r>
                <a:rPr lang="vi-VN" altLang="zh-CN" sz="4400" dirty="0">
                  <a:solidFill>
                    <a:srgbClr val="FF6600"/>
                  </a:solidFill>
                  <a:latin typeface="Pattaya" panose="00000500000000000000" pitchFamily="2" charset="-34"/>
                  <a:cs typeface="Pattaya" panose="00000500000000000000" pitchFamily="2" charset="-34"/>
                  <a:sym typeface="+mn-lt"/>
                </a:rPr>
                <a:t>Đánh giá mục tiêu</a:t>
              </a:r>
              <a:endParaRPr lang="zh-CN" altLang="en-US" sz="4400" dirty="0">
                <a:solidFill>
                  <a:srgbClr val="FF6600"/>
                </a:solidFill>
                <a:latin typeface="Pattaya" panose="00000500000000000000" pitchFamily="2" charset="-34"/>
                <a:cs typeface="Pattaya" panose="00000500000000000000" pitchFamily="2" charset="-34"/>
                <a:sym typeface="+mn-lt"/>
              </a:endParaRPr>
            </a:p>
          </p:txBody>
        </p:sp>
      </p:gr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10">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圆角 5">
            <a:extLst>
              <a:ext uri="{FF2B5EF4-FFF2-40B4-BE49-F238E27FC236}">
                <a16:creationId xmlns:a16="http://schemas.microsoft.com/office/drawing/2014/main" id="{82237136-E57C-47BA-B6E5-030A48CF6A07}"/>
              </a:ext>
            </a:extLst>
          </p:cNvPr>
          <p:cNvSpPr/>
          <p:nvPr/>
        </p:nvSpPr>
        <p:spPr>
          <a:xfrm>
            <a:off x="2072363" y="1648484"/>
            <a:ext cx="8555663" cy="796824"/>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70C0"/>
              </a:solidFill>
              <a:latin typeface="Pattaya" panose="00000500000000000000" pitchFamily="2" charset="-34"/>
              <a:cs typeface="Pattaya" panose="00000500000000000000" pitchFamily="2" charset="-34"/>
            </a:endParaRPr>
          </a:p>
        </p:txBody>
      </p:sp>
      <p:sp>
        <p:nvSpPr>
          <p:cNvPr id="38" name="矩形: 圆角 8">
            <a:extLst>
              <a:ext uri="{FF2B5EF4-FFF2-40B4-BE49-F238E27FC236}">
                <a16:creationId xmlns:a16="http://schemas.microsoft.com/office/drawing/2014/main" id="{2FE5CB2D-73D5-4B89-854D-84327E46D660}"/>
              </a:ext>
            </a:extLst>
          </p:cNvPr>
          <p:cNvSpPr/>
          <p:nvPr/>
        </p:nvSpPr>
        <p:spPr>
          <a:xfrm>
            <a:off x="2072363" y="2862236"/>
            <a:ext cx="8555663" cy="796825"/>
          </a:xfrm>
          <a:prstGeom prst="roundRect">
            <a:avLst>
              <a:gd name="adj" fmla="val 5000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solidFill>
                  <a:srgbClr val="0070C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70C0"/>
              </a:solidFill>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1763066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drap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0" y="880590"/>
            <a:ext cx="4032349" cy="2378764"/>
            <a:chOff x="2689063" y="-3413"/>
            <a:chExt cx="4032349"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689063" y="-3413"/>
              <a:ext cx="4032349"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180601" y="483586"/>
              <a:ext cx="3049274" cy="1384995"/>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Các bạn hãy giúp chúng mình rủ thêm những bạn sau nhé!</a:t>
              </a:r>
              <a:endParaRPr lang="en-US" sz="2800" dirty="0">
                <a:latin typeface="Pattaya" panose="00000500000000000000" pitchFamily="2" charset="-34"/>
                <a:cs typeface="Pattaya" panose="00000500000000000000" pitchFamily="2" charset="-34"/>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31627" y="866607"/>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Chúng mình cùng lên đường thôi!</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68152" y="338032"/>
              <a:ext cx="1656223" cy="707886"/>
            </a:xfrm>
            <a:prstGeom prst="rect">
              <a:avLst/>
            </a:prstGeom>
            <a:noFill/>
          </p:spPr>
          <p:txBody>
            <a:bodyPr vert="horz" wrap="none" rtlCol="0">
              <a:spAutoFit/>
            </a:bodyPr>
            <a:lstStyle/>
            <a:p>
              <a:pPr algn="ctr"/>
              <a:r>
                <a:rPr lang="vi-VN" altLang="zh-CN" sz="4000" dirty="0">
                  <a:solidFill>
                    <a:srgbClr val="002060"/>
                  </a:solidFill>
                  <a:latin typeface="Pattaya" panose="00000500000000000000" pitchFamily="2" charset="-34"/>
                  <a:cs typeface="Pattaya" panose="00000500000000000000" pitchFamily="2" charset="-34"/>
                  <a:sym typeface="+mn-lt"/>
                </a:rPr>
                <a:t>Dặn dò</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3831498" cy="584775"/>
            </a:xfrm>
            <a:prstGeom prst="rect">
              <a:avLst/>
            </a:prstGeom>
          </p:spPr>
          <p:txBody>
            <a:bodyPr wrap="none">
              <a:spAutoFit/>
            </a:bodyPr>
            <a:lstStyle/>
            <a:p>
              <a:r>
                <a:rPr lang="vi-VN" sz="3200" b="1" dirty="0">
                  <a:solidFill>
                    <a:srgbClr val="0070C0"/>
                  </a:solidFill>
                  <a:latin typeface="Pattaya" panose="00000500000000000000" pitchFamily="2" charset="-34"/>
                  <a:cs typeface="Pattaya" panose="00000500000000000000" pitchFamily="2" charset="-34"/>
                </a:rPr>
                <a:t>Học thuộc lòng bài thơ.</a:t>
              </a:r>
              <a:endParaRPr lang="en-US" sz="3200" dirty="0"/>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627969" y="3829736"/>
              <a:ext cx="3017173" cy="1077218"/>
            </a:xfrm>
            <a:prstGeom prst="rect">
              <a:avLst/>
            </a:prstGeom>
          </p:spPr>
          <p:txBody>
            <a:bodyPr wrap="none">
              <a:spAutoFit/>
            </a:bodyPr>
            <a:lstStyle/>
            <a:p>
              <a:pPr algn="ctr"/>
              <a:r>
                <a:rPr lang="vi-VN" sz="3200" b="1" dirty="0">
                  <a:solidFill>
                    <a:srgbClr val="0070C0"/>
                  </a:solidFill>
                  <a:latin typeface="Pattaya" panose="00000500000000000000" pitchFamily="2" charset="-34"/>
                  <a:cs typeface="Pattaya" panose="00000500000000000000" pitchFamily="2" charset="-34"/>
                </a:rPr>
                <a:t>Soạn bài </a:t>
              </a:r>
            </a:p>
            <a:p>
              <a:pPr algn="ctr"/>
              <a:r>
                <a:rPr lang="vi-VN" sz="3200" b="1" dirty="0">
                  <a:solidFill>
                    <a:srgbClr val="0070C0"/>
                  </a:solidFill>
                  <a:latin typeface="Pattaya" panose="00000500000000000000" pitchFamily="2" charset="-34"/>
                  <a:cs typeface="Pattaya" panose="00000500000000000000" pitchFamily="2" charset="-34"/>
                </a:rPr>
                <a:t>“Nghĩa thầy trò”.</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3716000"/>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13716000"/>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13716000"/>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13716000"/>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1680702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 name="图形 28">
            <a:extLst>
              <a:ext uri="{FF2B5EF4-FFF2-40B4-BE49-F238E27FC236}">
                <a16:creationId xmlns:a16="http://schemas.microsoft.com/office/drawing/2014/main" id="{4FE65AA6-D1F6-4137-AD4F-5945CA955B03}"/>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2010" y="325885"/>
            <a:ext cx="1041400" cy="1054100"/>
          </a:xfrm>
          <a:prstGeom prst="rect">
            <a:avLst/>
          </a:prstGeom>
        </p:spPr>
      </p:pic>
      <p:pic>
        <p:nvPicPr>
          <p:cNvPr id="37" name="图片 36">
            <a:extLst>
              <a:ext uri="{FF2B5EF4-FFF2-40B4-BE49-F238E27FC236}">
                <a16:creationId xmlns:a16="http://schemas.microsoft.com/office/drawing/2014/main" id="{5B668911-A1C2-4773-84AC-84CC2248D91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9985" y="1007415"/>
            <a:ext cx="1727788" cy="1727788"/>
          </a:xfrm>
          <a:prstGeom prst="rect">
            <a:avLst/>
          </a:prstGeom>
        </p:spPr>
      </p:pic>
      <p:grpSp>
        <p:nvGrpSpPr>
          <p:cNvPr id="38" name="组合 37">
            <a:extLst>
              <a:ext uri="{FF2B5EF4-FFF2-40B4-BE49-F238E27FC236}">
                <a16:creationId xmlns:a16="http://schemas.microsoft.com/office/drawing/2014/main" id="{7FC16F40-87C9-42D3-8A4C-B067A5D3BCCA}"/>
              </a:ext>
            </a:extLst>
          </p:cNvPr>
          <p:cNvGrpSpPr/>
          <p:nvPr/>
        </p:nvGrpSpPr>
        <p:grpSpPr>
          <a:xfrm>
            <a:off x="3246709" y="905054"/>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079611" y="338032"/>
              <a:ext cx="2233304" cy="769441"/>
            </a:xfrm>
            <a:prstGeom prst="rect">
              <a:avLst/>
            </a:prstGeom>
            <a:noFill/>
          </p:spPr>
          <p:txBody>
            <a:bodyPr vert="horz" wrap="none" rtlCol="0">
              <a:spAutoFit/>
            </a:bodyPr>
            <a:lstStyle/>
            <a:p>
              <a:pPr algn="ctr"/>
              <a:r>
                <a:rPr lang="vi-VN" altLang="zh-CN" sz="4400" b="1" dirty="0">
                  <a:solidFill>
                    <a:srgbClr val="FF0000"/>
                  </a:solidFill>
                  <a:latin typeface="Pattaya" panose="00000500000000000000" pitchFamily="2" charset="-34"/>
                  <a:cs typeface="Pattaya" panose="00000500000000000000" pitchFamily="2" charset="-34"/>
                  <a:sym typeface="+mn-lt"/>
                </a:rPr>
                <a:t>Nội dung</a:t>
              </a:r>
              <a:endParaRPr lang="zh-CN" altLang="en-US" sz="4400" b="1" dirty="0">
                <a:solidFill>
                  <a:srgbClr val="FF0000"/>
                </a:solidFill>
                <a:latin typeface="Pattaya" panose="00000500000000000000" pitchFamily="2" charset="-34"/>
                <a:cs typeface="Pattaya" panose="00000500000000000000" pitchFamily="2" charset="-34"/>
                <a:sym typeface="+mn-lt"/>
              </a:endParaRPr>
            </a:p>
          </p:txBody>
        </p:sp>
      </p:grpSp>
      <p:pic>
        <p:nvPicPr>
          <p:cNvPr id="36" name="图片 35">
            <a:extLst>
              <a:ext uri="{FF2B5EF4-FFF2-40B4-BE49-F238E27FC236}">
                <a16:creationId xmlns:a16="http://schemas.microsoft.com/office/drawing/2014/main" id="{35188909-128D-4736-B8CD-65E47C9890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5299" y="4111133"/>
            <a:ext cx="2796701" cy="2863501"/>
          </a:xfrm>
          <a:prstGeom prst="rect">
            <a:avLst/>
          </a:prstGeom>
        </p:spPr>
      </p:pic>
      <p:sp>
        <p:nvSpPr>
          <p:cNvPr id="42" name="文本框 41">
            <a:extLst>
              <a:ext uri="{FF2B5EF4-FFF2-40B4-BE49-F238E27FC236}">
                <a16:creationId xmlns:a16="http://schemas.microsoft.com/office/drawing/2014/main" id="{D7F3E510-9E7B-4735-9DEE-EBADBA221974}"/>
              </a:ext>
            </a:extLst>
          </p:cNvPr>
          <p:cNvSpPr txBox="1"/>
          <p:nvPr/>
        </p:nvSpPr>
        <p:spPr>
          <a:xfrm>
            <a:off x="1710075" y="2893302"/>
            <a:ext cx="8771849" cy="1323439"/>
          </a:xfrm>
          <a:prstGeom prst="rect">
            <a:avLst/>
          </a:prstGeom>
          <a:noFill/>
        </p:spPr>
        <p:txBody>
          <a:bodyPr wrap="square" rtlCol="0">
            <a:spAutoFit/>
          </a:bodyPr>
          <a:lstStyle>
            <a:defPPr>
              <a:defRPr lang="zh-CN"/>
            </a:defPPr>
            <a:lvl1pPr algn="ctr">
              <a:defRPr sz="3600" b="1" spc="600">
                <a:solidFill>
                  <a:srgbClr val="C14F34"/>
                </a:solidFill>
                <a:latin typeface="+mj-ea"/>
                <a:ea typeface="+mj-ea"/>
              </a:defRPr>
            </a:lvl1pPr>
          </a:lstStyle>
          <a:p>
            <a:r>
              <a:rPr lang="vi-VN" altLang="zh-CN" sz="4000" spc="0" dirty="0">
                <a:solidFill>
                  <a:srgbClr val="0070C0"/>
                </a:solidFill>
                <a:latin typeface="Pattaya" panose="00000500000000000000" pitchFamily="2" charset="-34"/>
                <a:ea typeface="+mn-ea"/>
                <a:cs typeface="Pattaya" panose="00000500000000000000" pitchFamily="2" charset="-34"/>
                <a:sym typeface="+mn-lt"/>
              </a:rPr>
              <a:t>Qua hình ảnh cửa sông, tác giả ca ngợi tình cảm thủy chung, uống nước nhớ nguồn.</a:t>
            </a:r>
            <a:endParaRPr lang="zh-CN" altLang="en-US" sz="4000" spc="0" dirty="0">
              <a:solidFill>
                <a:srgbClr val="0070C0"/>
              </a:solidFill>
              <a:latin typeface="Pattaya" panose="00000500000000000000" pitchFamily="2" charset="-34"/>
              <a:ea typeface="+mn-ea"/>
              <a:cs typeface="Pattaya" panose="00000500000000000000" pitchFamily="2" charset="-34"/>
              <a:sym typeface="+mn-lt"/>
            </a:endParaRPr>
          </a:p>
        </p:txBody>
      </p:sp>
      <p:pic>
        <p:nvPicPr>
          <p:cNvPr id="21" name="图片 59">
            <a:extLst>
              <a:ext uri="{FF2B5EF4-FFF2-40B4-BE49-F238E27FC236}">
                <a16:creationId xmlns:a16="http://schemas.microsoft.com/office/drawing/2014/main" id="{09E1EF9A-ADD6-43D7-956D-AB8550B884D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 t="44475" r="-5115"/>
          <a:stretch/>
        </p:blipFill>
        <p:spPr>
          <a:xfrm>
            <a:off x="0" y="3638940"/>
            <a:ext cx="7208840" cy="3807889"/>
          </a:xfrm>
          <a:prstGeom prst="rect">
            <a:avLst/>
          </a:prstGeom>
        </p:spPr>
      </p:pic>
    </p:spTree>
    <p:extLst>
      <p:ext uri="{BB962C8B-B14F-4D97-AF65-F5344CB8AC3E}">
        <p14:creationId xmlns:p14="http://schemas.microsoft.com/office/powerpoint/2010/main" val="234901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0-#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8"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121502" y="17206"/>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59245" y="0"/>
            <a:ext cx="8529403"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4310770" y="973942"/>
            <a:ext cx="5215629" cy="769441"/>
          </a:xfrm>
          <a:prstGeom prst="rect">
            <a:avLst/>
          </a:prstGeom>
          <a:noFill/>
        </p:spPr>
        <p:txBody>
          <a:bodyPr wrap="square" rtlCol="0">
            <a:spAutoFit/>
          </a:bodyPr>
          <a:lstStyle/>
          <a:p>
            <a:pPr algn="just"/>
            <a:r>
              <a:rPr lang="vi-VN" sz="4400" dirty="0">
                <a:solidFill>
                  <a:srgbClr val="0070C0"/>
                </a:solidFill>
                <a:latin typeface="Pattaya" panose="00000500000000000000" pitchFamily="2" charset="-34"/>
                <a:cs typeface="Pattaya" panose="00000500000000000000" pitchFamily="2" charset="-34"/>
              </a:rPr>
              <a:t>Đền Hùng ở đâu?</a:t>
            </a:r>
            <a:endParaRPr lang="en-US" sz="44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2113590" y="2568707"/>
            <a:ext cx="8347255" cy="1103511"/>
            <a:chOff x="866205" y="2702625"/>
            <a:chExt cx="8347255"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866205" y="2702625"/>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295341" y="2771949"/>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2091615" y="2970517"/>
              <a:ext cx="6598227" cy="584775"/>
            </a:xfrm>
            <a:prstGeom prst="rect">
              <a:avLst/>
            </a:prstGeom>
          </p:spPr>
          <p:txBody>
            <a:bodyPr wrap="square">
              <a:spAutoFit/>
            </a:bodyPr>
            <a:lstStyle/>
            <a:p>
              <a:pPr lvl="0" algn="just"/>
              <a:r>
                <a:rPr lang="en-US" sz="3200" dirty="0">
                  <a:latin typeface="Calibri" panose="020F0502020204030204" pitchFamily="34" charset="0"/>
                  <a:ea typeface="Cambria" panose="02040503050406030204" pitchFamily="18" charset="0"/>
                  <a:cs typeface="Calibri" panose="020F0502020204030204" pitchFamily="34" charset="0"/>
                </a:rPr>
                <a:t>Ở </a:t>
              </a:r>
              <a:r>
                <a:rPr lang="en-US" sz="3200" dirty="0" err="1">
                  <a:latin typeface="Calibri" panose="020F0502020204030204" pitchFamily="34" charset="0"/>
                  <a:ea typeface="Cambria" panose="02040503050406030204" pitchFamily="18" charset="0"/>
                  <a:cs typeface="Calibri" panose="020F0502020204030204" pitchFamily="34" charset="0"/>
                </a:rPr>
                <a:t>núi</a:t>
              </a:r>
              <a:r>
                <a:rPr lang="en-US" sz="3200" dirty="0">
                  <a:latin typeface="Calibri" panose="020F0502020204030204" pitchFamily="34" charset="0"/>
                  <a:ea typeface="Cambria" panose="02040503050406030204" pitchFamily="18" charset="0"/>
                  <a:cs typeface="Calibri" panose="020F0502020204030204" pitchFamily="34" charset="0"/>
                </a:rPr>
                <a:t> </a:t>
              </a:r>
              <a:r>
                <a:rPr lang="en-US" sz="3200" dirty="0" err="1">
                  <a:latin typeface="Calibri" panose="020F0502020204030204" pitchFamily="34" charset="0"/>
                  <a:ea typeface="Cambria" panose="02040503050406030204" pitchFamily="18" charset="0"/>
                  <a:cs typeface="Calibri" panose="020F0502020204030204" pitchFamily="34" charset="0"/>
                </a:rPr>
                <a:t>Nghĩa</a:t>
              </a:r>
              <a:r>
                <a:rPr lang="en-US" sz="3200" dirty="0">
                  <a:latin typeface="Calibri" panose="020F0502020204030204" pitchFamily="34" charset="0"/>
                  <a:ea typeface="Cambria" panose="02040503050406030204" pitchFamily="18" charset="0"/>
                  <a:cs typeface="Calibri" panose="020F0502020204030204" pitchFamily="34" charset="0"/>
                </a:rPr>
                <a:t> Linh, </a:t>
              </a:r>
              <a:r>
                <a:rPr lang="en-US" sz="3200" dirty="0" err="1">
                  <a:latin typeface="Calibri" panose="020F0502020204030204" pitchFamily="34" charset="0"/>
                  <a:ea typeface="Cambria" panose="02040503050406030204" pitchFamily="18" charset="0"/>
                  <a:cs typeface="Calibri" panose="020F0502020204030204" pitchFamily="34" charset="0"/>
                </a:rPr>
                <a:t>tỉnh</a:t>
              </a:r>
              <a:r>
                <a:rPr lang="en-US" sz="3200" dirty="0">
                  <a:latin typeface="Calibri" panose="020F0502020204030204" pitchFamily="34" charset="0"/>
                  <a:ea typeface="Cambria" panose="02040503050406030204" pitchFamily="18" charset="0"/>
                  <a:cs typeface="Calibri" panose="020F0502020204030204" pitchFamily="34" charset="0"/>
                </a:rPr>
                <a:t> Cao </a:t>
              </a:r>
              <a:r>
                <a:rPr lang="en-US" sz="3200" dirty="0" err="1">
                  <a:latin typeface="Calibri" panose="020F0502020204030204" pitchFamily="34" charset="0"/>
                  <a:ea typeface="Cambria" panose="02040503050406030204" pitchFamily="18" charset="0"/>
                  <a:cs typeface="Calibri" panose="020F0502020204030204" pitchFamily="34" charset="0"/>
                </a:rPr>
                <a:t>Bằng</a:t>
              </a:r>
              <a:r>
                <a:rPr lang="en-US" sz="3200" dirty="0">
                  <a:latin typeface="Calibri" panose="020F0502020204030204" pitchFamily="34" charset="0"/>
                  <a:ea typeface="Cambria" panose="02040503050406030204" pitchFamily="18" charset="0"/>
                  <a:cs typeface="Calibri" panose="020F0502020204030204" pitchFamily="34" charset="0"/>
                </a:rPr>
                <a:t>.</a:t>
              </a:r>
              <a:endParaRPr lang="en-US" sz="72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2113591" y="3987549"/>
            <a:ext cx="8347255" cy="1103511"/>
            <a:chOff x="866206" y="4121467"/>
            <a:chExt cx="8347255"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866206" y="4121467"/>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1281719" y="4241291"/>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2091615" y="4397218"/>
              <a:ext cx="6980230" cy="584775"/>
            </a:xfrm>
            <a:prstGeom prst="rect">
              <a:avLst/>
            </a:prstGeom>
          </p:spPr>
          <p:txBody>
            <a:bodyPr wrap="square">
              <a:spAutoFit/>
            </a:bodyPr>
            <a:lstStyle/>
            <a:p>
              <a:pPr algn="just"/>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Thọ</a:t>
              </a:r>
              <a:r>
                <a:rPr lang="en-US" sz="3200" dirty="0">
                  <a:latin typeface="Calibri" panose="020F0502020204030204" pitchFamily="34" charset="0"/>
                  <a:cs typeface="Calibri" panose="020F0502020204030204" pitchFamily="34" charset="0"/>
                </a:rPr>
                <a:t>.</a:t>
              </a:r>
              <a:endParaRPr lang="en-US" sz="239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2113590" y="5395530"/>
            <a:ext cx="8347255" cy="1103511"/>
            <a:chOff x="866205" y="5529448"/>
            <a:chExt cx="8347255"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866205" y="5529448"/>
              <a:ext cx="8347255"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223069" y="5600800"/>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2046312" y="5819593"/>
              <a:ext cx="6299402" cy="584775"/>
            </a:xfrm>
            <a:prstGeom prst="rect">
              <a:avLst/>
            </a:prstGeom>
          </p:spPr>
          <p:txBody>
            <a:bodyPr wrap="square">
              <a:spAutoFit/>
            </a:bodyPr>
            <a:lstStyle/>
            <a:p>
              <a:pPr lvl="0" algn="just">
                <a:spcAft>
                  <a:spcPts val="0"/>
                </a:spcAft>
                <a:tabLst>
                  <a:tab pos="171450" algn="l"/>
                  <a:tab pos="1143000" algn="l"/>
                </a:tabLst>
              </a:pPr>
              <a:r>
                <a:rPr lang="en-US" sz="3200" dirty="0">
                  <a:latin typeface="Calibri" panose="020F0502020204030204" pitchFamily="34" charset="0"/>
                  <a:cs typeface="Calibri" panose="020F0502020204030204" pitchFamily="34" charset="0"/>
                </a:rPr>
                <a:t>Ở </a:t>
              </a:r>
              <a:r>
                <a:rPr lang="en-US" sz="3200" dirty="0" err="1">
                  <a:latin typeface="Calibri" panose="020F0502020204030204" pitchFamily="34" charset="0"/>
                  <a:cs typeface="Calibri" panose="020F0502020204030204" pitchFamily="34" charset="0"/>
                </a:rPr>
                <a:t>núi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Nghĩa</a:t>
              </a:r>
              <a:r>
                <a:rPr lang="en-US" sz="3200" dirty="0">
                  <a:latin typeface="Calibri" panose="020F0502020204030204" pitchFamily="34" charset="0"/>
                  <a:cs typeface="Calibri" panose="020F0502020204030204" pitchFamily="34" charset="0"/>
                </a:rPr>
                <a:t> Linh, </a:t>
              </a:r>
              <a:r>
                <a:rPr lang="en-US" sz="3200" dirty="0" err="1">
                  <a:latin typeface="Calibri" panose="020F0502020204030204" pitchFamily="34" charset="0"/>
                  <a:cs typeface="Calibri" panose="020F0502020204030204" pitchFamily="34" charset="0"/>
                </a:rPr>
                <a:t>tỉnh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Sơn</a:t>
              </a:r>
              <a:r>
                <a:rPr lang="en-US" sz="3200" dirty="0">
                  <a:latin typeface="Calibri" panose="020F0502020204030204" pitchFamily="34" charset="0"/>
                  <a:cs typeface="Calibri" panose="020F0502020204030204" pitchFamily="34" charset="0"/>
                </a:rPr>
                <a:t>.</a:t>
              </a:r>
              <a:endParaRPr lang="en-US" sz="199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03240" y="2144338"/>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0332065" y="5098546"/>
            <a:ext cx="1706822" cy="169747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10133058" y="3421374"/>
            <a:ext cx="2132595"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848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576" fill="hold"/>
                                        <p:tgtEl>
                                          <p:spTgt spid="31"/>
                                        </p:tgtEl>
                                      </p:cBhvr>
                                    </p:cmd>
                                  </p:childTnLst>
                                </p:cTn>
                              </p:par>
                              <p:par>
                                <p:cTn id="25" presetID="10" presetClass="entr" presetSubtype="0" fill="hold" nodeType="with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fade">
                                      <p:cBhvr>
                                        <p:cTn id="27" dur="500"/>
                                        <p:tgtEl>
                                          <p:spTgt spid="1033"/>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28"/>
                                        </p:tgtEl>
                                      </p:cBhvr>
                                    </p:cmd>
                                  </p:childTnLst>
                                </p:cTn>
                              </p:par>
                              <p:par>
                                <p:cTn id="33" presetID="10" presetClass="entr" presetSubtype="0" fill="hold" nodeType="with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fade">
                                      <p:cBhvr>
                                        <p:cTn id="35" dur="500"/>
                                        <p:tgtEl>
                                          <p:spTgt spid="1031"/>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59245" y="0"/>
            <a:ext cx="9158525" cy="2717326"/>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308949" y="865120"/>
            <a:ext cx="6628278" cy="1077218"/>
          </a:xfrm>
          <a:prstGeom prst="rect">
            <a:avLst/>
          </a:prstGeom>
          <a:noFill/>
        </p:spPr>
        <p:txBody>
          <a:bodyPr wrap="square" rtlCol="0">
            <a:spAutoFit/>
          </a:bodyPr>
          <a:lstStyle/>
          <a:p>
            <a:pPr algn="ctr"/>
            <a:r>
              <a:rPr lang="vi-VN" sz="3200" dirty="0">
                <a:solidFill>
                  <a:srgbClr val="0070C0"/>
                </a:solidFill>
                <a:latin typeface="Pattaya" panose="00000500000000000000" pitchFamily="2" charset="-34"/>
                <a:cs typeface="Pattaya" panose="00000500000000000000" pitchFamily="2" charset="-34"/>
              </a:rPr>
              <a:t>Những từ ngữ nào</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miêu</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tả</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cảnh</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đẹp</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thiên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nhiên</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nơi</a:t>
            </a:r>
            <a:r>
              <a:rPr lang="en-US" sz="3200" dirty="0">
                <a:solidFill>
                  <a:srgbClr val="0070C0"/>
                </a:solidFill>
                <a:latin typeface="Pattaya" panose="00000500000000000000" pitchFamily="2" charset="-34"/>
                <a:cs typeface="Pattaya" panose="00000500000000000000" pitchFamily="2" charset="-34"/>
              </a:rPr>
              <a:t> </a:t>
            </a:r>
            <a:r>
              <a:rPr lang="en-US" sz="3200" dirty="0" err="1">
                <a:solidFill>
                  <a:srgbClr val="0070C0"/>
                </a:solidFill>
                <a:latin typeface="Pattaya" panose="00000500000000000000" pitchFamily="2" charset="-34"/>
                <a:cs typeface="Pattaya" panose="00000500000000000000" pitchFamily="2" charset="-34"/>
              </a:rPr>
              <a:t>đền</a:t>
            </a:r>
            <a:r>
              <a:rPr lang="en-US" sz="3200" dirty="0">
                <a:solidFill>
                  <a:srgbClr val="0070C0"/>
                </a:solidFill>
                <a:latin typeface="Pattaya" panose="00000500000000000000" pitchFamily="2" charset="-34"/>
                <a:cs typeface="Pattaya" panose="00000500000000000000" pitchFamily="2" charset="-34"/>
              </a:rPr>
              <a:t> </a:t>
            </a:r>
            <a:r>
              <a:rPr lang="vi-VN" sz="3200" dirty="0">
                <a:solidFill>
                  <a:srgbClr val="0070C0"/>
                </a:solidFill>
                <a:latin typeface="Pattaya" panose="00000500000000000000" pitchFamily="2" charset="-34"/>
                <a:cs typeface="Pattaya" panose="00000500000000000000" pitchFamily="2" charset="-34"/>
              </a:rPr>
              <a:t>H</a:t>
            </a:r>
            <a:r>
              <a:rPr lang="en-US" sz="3200" dirty="0" err="1">
                <a:solidFill>
                  <a:srgbClr val="0070C0"/>
                </a:solidFill>
                <a:latin typeface="Pattaya" panose="00000500000000000000" pitchFamily="2" charset="-34"/>
                <a:cs typeface="Pattaya" panose="00000500000000000000" pitchFamily="2" charset="-34"/>
              </a:rPr>
              <a:t>ùng</a:t>
            </a:r>
            <a:r>
              <a:rPr lang="en-US" sz="3200" dirty="0">
                <a:solidFill>
                  <a:srgbClr val="0070C0"/>
                </a:solidFill>
                <a:latin typeface="Pattaya" panose="00000500000000000000" pitchFamily="2" charset="-34"/>
                <a:cs typeface="Pattaya" panose="00000500000000000000" pitchFamily="2" charset="-34"/>
              </a:rPr>
              <a:t>?</a:t>
            </a:r>
            <a:endParaRPr lang="en-US" sz="6600" dirty="0">
              <a:solidFill>
                <a:srgbClr val="0070C0"/>
              </a:solidFill>
              <a:latin typeface="Pattaya" panose="00000500000000000000" pitchFamily="2" charset="-34"/>
              <a:cs typeface="Pattaya" panose="00000500000000000000" pitchFamily="2" charset="-34"/>
            </a:endParaRP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đường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rực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đỏ</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những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bướm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màu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sắc</a:t>
              </a:r>
              <a:r>
                <a:rPr lang="en-US" sz="2800" dirty="0">
                  <a:latin typeface="Calibri" panose="020F0502020204030204" pitchFamily="34" charset="0"/>
                  <a:cs typeface="Calibri" panose="020F0502020204030204" pitchFamily="34" charset="0"/>
                </a:rPr>
                <a:t> bay </a:t>
              </a:r>
              <a:r>
                <a:rPr lang="en-US" sz="2800" dirty="0" err="1">
                  <a:latin typeface="Calibri" panose="020F0502020204030204" pitchFamily="34" charset="0"/>
                  <a:cs typeface="Calibri" panose="020F0502020204030204" pitchFamily="34" charset="0"/>
                </a:rPr>
                <a:t>dập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dờn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như</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đang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múa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quạt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xòe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hoa</a:t>
              </a:r>
              <a:r>
                <a:rPr lang="en-US" sz="2800" dirty="0">
                  <a:latin typeface="Calibri" panose="020F0502020204030204" pitchFamily="34" charset="0"/>
                  <a:cs typeface="Calibri" panose="020F0502020204030204" pitchFamily="34" charset="0"/>
                </a:rPr>
                <a:t>.</a:t>
              </a:r>
              <a:endParaRPr lang="en-US" sz="9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27219"/>
            <a:chOff x="-640193" y="4121467"/>
            <a:chExt cx="10410577" cy="1127219"/>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76291" y="4294579"/>
              <a:ext cx="8874143" cy="954107"/>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Trước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có</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cao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 gang, </a:t>
              </a:r>
              <a:r>
                <a:rPr lang="en-US" sz="2800" dirty="0" err="1">
                  <a:latin typeface="Calibri" panose="020F0502020204030204" pitchFamily="34" charset="0"/>
                  <a:cs typeface="Calibri" panose="020F0502020204030204" pitchFamily="34" charset="0"/>
                </a:rPr>
                <a:t>rộng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tấc</a:t>
              </a:r>
              <a:r>
                <a:rPr lang="en-US" sz="2800" dirty="0">
                  <a:latin typeface="Calibri" panose="020F0502020204030204" pitchFamily="34" charset="0"/>
                  <a:cs typeface="Calibri" panose="020F0502020204030204" pitchFamily="34" charset="0"/>
                </a:rPr>
                <a:t>.</a:t>
              </a:r>
              <a:endParaRPr lang="en-US" sz="413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Đứng</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nhìn</a:t>
              </a:r>
              <a:r>
                <a:rPr lang="en-US" sz="2800" dirty="0">
                  <a:latin typeface="Calibri" panose="020F0502020204030204" pitchFamily="34" charset="0"/>
                  <a:cs typeface="Calibri" panose="020F0502020204030204" pitchFamily="34" charset="0"/>
                </a:rPr>
                <a:t> ra </a:t>
              </a:r>
              <a:r>
                <a:rPr lang="en-US" sz="2800" dirty="0" err="1">
                  <a:latin typeface="Calibri" panose="020F0502020204030204" pitchFamily="34" charset="0"/>
                  <a:cs typeface="Calibri" panose="020F0502020204030204" pitchFamily="34" charset="0"/>
                </a:rPr>
                <a:t>xa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phong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thật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đẹp</a:t>
              </a:r>
              <a:r>
                <a:rPr lang="en-US" sz="2800" dirty="0">
                  <a:latin typeface="Calibri" panose="020F0502020204030204" pitchFamily="34" charset="0"/>
                  <a:cs typeface="Calibri" panose="020F0502020204030204" pitchFamily="34" charset="0"/>
                </a:rPr>
                <a:t>.</a:t>
              </a:r>
              <a:endParaRPr lang="en-US" sz="344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11" y="533400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60906" y="2439281"/>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Crab vectors free download graphic art designs">
            <a:hlinkClick r:id="rId17"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23616" y="16186"/>
            <a:ext cx="2579951" cy="212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873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576" fill="hold"/>
                                        <p:tgtEl>
                                          <p:spTgt spid="31"/>
                                        </p:tgtEl>
                                      </p:cBhvr>
                                    </p:cmd>
                                  </p:childTnLst>
                                </p:cTn>
                              </p:par>
                              <p:par>
                                <p:cTn id="33" presetID="10" presetClass="entr" presetSubtype="0" fill="hold" nodeType="with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fade">
                                      <p:cBhvr>
                                        <p:cTn id="35" dur="500"/>
                                        <p:tgtEl>
                                          <p:spTgt spid="1033"/>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995" fill="hold"/>
                                        <p:tgtEl>
                                          <p:spTgt spid="32"/>
                                        </p:tgtEl>
                                      </p:cBhvr>
                                    </p:cmd>
                                  </p:childTnLst>
                                </p:cTn>
                              </p:par>
                              <p:par>
                                <p:cTn id="41" presetID="10"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Mermaids aren-.... | 🌎Eddsworld🌎 Amino">
            <a:extLst>
              <a:ext uri="{FF2B5EF4-FFF2-40B4-BE49-F238E27FC236}">
                <a16:creationId xmlns:a16="http://schemas.microsoft.com/office/drawing/2014/main" id="{1AC74ECE-4710-4378-A394-2CC558E0C6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2698276"/>
            <a:ext cx="2762250" cy="23451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504082" y="333501"/>
            <a:ext cx="8774893" cy="236477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3577389" y="515113"/>
            <a:ext cx="6628278" cy="1384995"/>
          </a:xfrm>
          <a:prstGeom prst="rect">
            <a:avLst/>
          </a:prstGeom>
          <a:noFill/>
        </p:spPr>
        <p:txBody>
          <a:bodyPr wrap="square" rtlCol="0">
            <a:spAutoFit/>
          </a:bodyPr>
          <a:lstStyle/>
          <a:p>
            <a:r>
              <a:rPr lang="en-US" sz="2800" dirty="0" err="1">
                <a:solidFill>
                  <a:srgbClr val="0070C0"/>
                </a:solidFill>
                <a:latin typeface="Pattaya" panose="00000500000000000000" pitchFamily="2" charset="-34"/>
                <a:cs typeface="Pattaya" panose="00000500000000000000" pitchFamily="2" charset="-34"/>
              </a:rPr>
              <a:t>Em</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hiểu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câu</a:t>
            </a:r>
            <a:r>
              <a:rPr lang="en-US" sz="2800" dirty="0">
                <a:solidFill>
                  <a:srgbClr val="0070C0"/>
                </a:solidFill>
                <a:latin typeface="Pattaya" panose="00000500000000000000" pitchFamily="2" charset="-34"/>
                <a:cs typeface="Pattaya" panose="00000500000000000000" pitchFamily="2" charset="-34"/>
              </a:rPr>
              <a:t> ca </a:t>
            </a:r>
            <a:r>
              <a:rPr lang="en-US" sz="2800" dirty="0" err="1">
                <a:solidFill>
                  <a:srgbClr val="0070C0"/>
                </a:solidFill>
                <a:latin typeface="Pattaya" panose="00000500000000000000" pitchFamily="2" charset="-34"/>
                <a:cs typeface="Pattaya" panose="00000500000000000000" pitchFamily="2" charset="-34"/>
              </a:rPr>
              <a:t>dao</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sau</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thế</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nào</a:t>
            </a:r>
            <a:r>
              <a:rPr lang="en-US" sz="2800" dirty="0">
                <a:solidFill>
                  <a:srgbClr val="0070C0"/>
                </a:solidFill>
                <a:latin typeface="Pattaya" panose="00000500000000000000" pitchFamily="2" charset="-34"/>
                <a:cs typeface="Pattaya" panose="00000500000000000000" pitchFamily="2" charset="-34"/>
              </a:rPr>
              <a:t>?</a:t>
            </a: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Dù</a:t>
            </a:r>
            <a:r>
              <a:rPr lang="en-US" sz="2800" dirty="0">
                <a:solidFill>
                  <a:srgbClr val="0070C0"/>
                </a:solidFill>
                <a:latin typeface="Pattaya" panose="00000500000000000000" pitchFamily="2" charset="-34"/>
                <a:cs typeface="Pattaya" panose="00000500000000000000" pitchFamily="2" charset="-34"/>
              </a:rPr>
              <a:t> ai </a:t>
            </a:r>
            <a:r>
              <a:rPr lang="en-US" sz="2800" dirty="0" err="1">
                <a:solidFill>
                  <a:srgbClr val="0070C0"/>
                </a:solidFill>
                <a:latin typeface="Pattaya" panose="00000500000000000000" pitchFamily="2" charset="-34"/>
                <a:cs typeface="Pattaya" panose="00000500000000000000" pitchFamily="2" charset="-34"/>
              </a:rPr>
              <a:t>đi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ngược</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về</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xuôi</a:t>
            </a:r>
            <a:endParaRPr lang="en-US" sz="2800" dirty="0">
              <a:solidFill>
                <a:srgbClr val="0070C0"/>
              </a:solidFill>
              <a:latin typeface="Pattaya" panose="00000500000000000000" pitchFamily="2" charset="-34"/>
              <a:cs typeface="Pattaya" panose="00000500000000000000" pitchFamily="2" charset="-34"/>
            </a:endParaRPr>
          </a:p>
          <a:p>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Nhớ</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ngày</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giỗ</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Tổ</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mùng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mười</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tháng</a:t>
            </a:r>
            <a:r>
              <a:rPr lang="en-US" sz="2800" dirty="0">
                <a:solidFill>
                  <a:srgbClr val="0070C0"/>
                </a:solidFill>
                <a:latin typeface="Pattaya" panose="00000500000000000000" pitchFamily="2" charset="-34"/>
                <a:cs typeface="Pattaya" panose="00000500000000000000" pitchFamily="2" charset="-34"/>
              </a:rPr>
              <a:t> </a:t>
            </a:r>
            <a:r>
              <a:rPr lang="en-US" sz="2800" dirty="0" err="1">
                <a:solidFill>
                  <a:srgbClr val="0070C0"/>
                </a:solidFill>
                <a:latin typeface="Pattaya" panose="00000500000000000000" pitchFamily="2" charset="-34"/>
                <a:cs typeface="Pattaya" panose="00000500000000000000" pitchFamily="2" charset="-34"/>
              </a:rPr>
              <a:t>ba</a:t>
            </a:r>
            <a:r>
              <a:rPr lang="en-US" sz="2800" dirty="0">
                <a:solidFill>
                  <a:srgbClr val="0070C0"/>
                </a:solidFill>
                <a:latin typeface="Pattaya" panose="00000500000000000000" pitchFamily="2" charset="-34"/>
                <a:cs typeface="Pattaya" panose="00000500000000000000" pitchFamily="2" charset="-34"/>
              </a:rPr>
              <a:t>.</a:t>
            </a:r>
          </a:p>
        </p:txBody>
      </p:sp>
      <p:grpSp>
        <p:nvGrpSpPr>
          <p:cNvPr id="16" name="Group 15">
            <a:extLst>
              <a:ext uri="{FF2B5EF4-FFF2-40B4-BE49-F238E27FC236}">
                <a16:creationId xmlns:a16="http://schemas.microsoft.com/office/drawing/2014/main" id="{8D59F847-CB04-448C-BA0D-B8778FFC5FC0}"/>
              </a:ext>
            </a:extLst>
          </p:cNvPr>
          <p:cNvGrpSpPr/>
          <p:nvPr/>
        </p:nvGrpSpPr>
        <p:grpSpPr>
          <a:xfrm>
            <a:off x="607192" y="2568707"/>
            <a:ext cx="10410578" cy="1103511"/>
            <a:chOff x="-640193" y="2702625"/>
            <a:chExt cx="10410578" cy="1103511"/>
          </a:xfrm>
        </p:grpSpPr>
        <p:sp>
          <p:nvSpPr>
            <p:cNvPr id="17" name="Flowchart: Terminator 16">
              <a:extLst>
                <a:ext uri="{FF2B5EF4-FFF2-40B4-BE49-F238E27FC236}">
                  <a16:creationId xmlns:a16="http://schemas.microsoft.com/office/drawing/2014/main" id="{75D722CF-C73E-4EC7-820F-63E8F4D2B083}"/>
                </a:ext>
              </a:extLst>
            </p:cNvPr>
            <p:cNvSpPr/>
            <p:nvPr/>
          </p:nvSpPr>
          <p:spPr>
            <a:xfrm>
              <a:off x="-640193" y="2702625"/>
              <a:ext cx="10410578"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Abc 123 Clipart">
              <a:extLst>
                <a:ext uri="{FF2B5EF4-FFF2-40B4-BE49-F238E27FC236}">
                  <a16:creationId xmlns:a16="http://schemas.microsoft.com/office/drawing/2014/main" id="{7B3CE917-CB39-4832-8739-134734C0573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41" b="43791" l="2778" r="35621">
                          <a14:foregroundMark x1="2941" y1="43791" x2="8660" y2="35948"/>
                          <a14:foregroundMark x1="8660" y1="35948" x2="8824" y2="35458"/>
                          <a14:foregroundMark x1="35621" y1="39216" x2="35621" y2="39216"/>
                          <a14:foregroundMark x1="9641" y1="18791" x2="21405" y2="16013"/>
                          <a14:foregroundMark x1="18301" y1="13399" x2="21405" y2="17647"/>
                          <a14:foregroundMark x1="16176" y1="16993" x2="14869" y2="23203"/>
                          <a14:foregroundMark x1="15196" y1="23203" x2="22549" y2="18301"/>
                          <a14:foregroundMark x1="22549" y1="18301" x2="22549" y2="18301"/>
                          <a14:foregroundMark x1="21732" y1="13562" x2="22876" y2="18301"/>
                          <a14:foregroundMark x1="12418" y1="16993" x2="12092" y2="21569"/>
                          <a14:foregroundMark x1="12745" y1="13399" x2="12745" y2="16667"/>
                          <a14:foregroundMark x1="8824" y1="15850" x2="9641" y2="21569"/>
                          <a14:foregroundMark x1="9641" y1="16340" x2="12745" y2="15523"/>
                          <a14:foregroundMark x1="11275" y1="14216" x2="8497" y2="18627"/>
                          <a14:foregroundMark x1="8170" y1="18627" x2="8170" y2="16667"/>
                          <a14:foregroundMark x1="6863" y1="16340" x2="6863" y2="16340"/>
                          <a14:foregroundMark x1="7843" y1="16013" x2="8497" y2="14869"/>
                        </a14:backgroundRemoval>
                      </a14:imgEffect>
                    </a14:imgLayer>
                  </a14:imgProps>
                </a:ext>
                <a:ext uri="{28A0092B-C50C-407E-A947-70E740481C1C}">
                  <a14:useLocalDpi xmlns:a14="http://schemas.microsoft.com/office/drawing/2010/main" val="0"/>
                </a:ext>
              </a:extLst>
            </a:blip>
            <a:srcRect l="1980" t="5710" r="61121" b="54691"/>
            <a:stretch/>
          </p:blipFill>
          <p:spPr bwMode="auto">
            <a:xfrm>
              <a:off x="-170923" y="2758708"/>
              <a:ext cx="796274" cy="85453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D09A9970-9DC5-44B4-B25D-1EEFE8F3A79E}"/>
                </a:ext>
              </a:extLst>
            </p:cNvPr>
            <p:cNvSpPr/>
            <p:nvPr/>
          </p:nvSpPr>
          <p:spPr>
            <a:xfrm>
              <a:off x="599972" y="2773432"/>
              <a:ext cx="9105101" cy="954107"/>
            </a:xfrm>
            <a:prstGeom prst="rect">
              <a:avLst/>
            </a:prstGeom>
          </p:spPr>
          <p:txBody>
            <a:bodyPr wrap="square">
              <a:spAutoFit/>
            </a:bodyPr>
            <a:lstStyle/>
            <a:p>
              <a:pPr lvl="0"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dù</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cũng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nhớ</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đến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giỗ</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Tổ</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ba</a:t>
              </a:r>
              <a:r>
                <a:rPr lang="en-US" sz="2800" dirty="0">
                  <a:latin typeface="Calibri" panose="020F0502020204030204" pitchFamily="34" charset="0"/>
                  <a:cs typeface="Calibri" panose="020F0502020204030204" pitchFamily="34" charset="0"/>
                </a:rPr>
                <a:t>.</a:t>
              </a:r>
              <a:endParaRPr lang="en-US" sz="16600" dirty="0">
                <a:latin typeface="Calibri" panose="020F0502020204030204" pitchFamily="34" charset="0"/>
                <a:ea typeface="Cambria" panose="02040503050406030204" pitchFamily="18" charset="0"/>
                <a:cs typeface="Calibri" panose="020F0502020204030204" pitchFamily="34" charset="0"/>
              </a:endParaRPr>
            </a:p>
          </p:txBody>
        </p:sp>
      </p:grpSp>
      <p:grpSp>
        <p:nvGrpSpPr>
          <p:cNvPr id="20" name="Group 19">
            <a:extLst>
              <a:ext uri="{FF2B5EF4-FFF2-40B4-BE49-F238E27FC236}">
                <a16:creationId xmlns:a16="http://schemas.microsoft.com/office/drawing/2014/main" id="{055A7DD1-289C-442B-812D-D66D14A160BF}"/>
              </a:ext>
            </a:extLst>
          </p:cNvPr>
          <p:cNvGrpSpPr/>
          <p:nvPr/>
        </p:nvGrpSpPr>
        <p:grpSpPr>
          <a:xfrm>
            <a:off x="607192" y="3987549"/>
            <a:ext cx="10410577" cy="1103511"/>
            <a:chOff x="-640193" y="4121467"/>
            <a:chExt cx="10410577" cy="1103511"/>
          </a:xfrm>
        </p:grpSpPr>
        <p:sp>
          <p:nvSpPr>
            <p:cNvPr id="21" name="Flowchart: Terminator 20">
              <a:extLst>
                <a:ext uri="{FF2B5EF4-FFF2-40B4-BE49-F238E27FC236}">
                  <a16:creationId xmlns:a16="http://schemas.microsoft.com/office/drawing/2014/main" id="{03B15E46-D04C-4898-8D97-837F5403EDAE}"/>
                </a:ext>
              </a:extLst>
            </p:cNvPr>
            <p:cNvSpPr/>
            <p:nvPr/>
          </p:nvSpPr>
          <p:spPr>
            <a:xfrm>
              <a:off x="-640193" y="4121467"/>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4" descr="Abc 123 Clipart">
              <a:extLst>
                <a:ext uri="{FF2B5EF4-FFF2-40B4-BE49-F238E27FC236}">
                  <a16:creationId xmlns:a16="http://schemas.microsoft.com/office/drawing/2014/main" id="{261EEF89-6076-4F9F-9B1E-CA88AA67392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1">
                      <a14:imgEffect>
                        <a14:backgroundRemoval t="12092" b="47059" l="38072" r="65523">
                          <a14:foregroundMark x1="38235" y1="41340" x2="38235" y2="41340"/>
                          <a14:foregroundMark x1="65686" y1="36765" x2="65686" y2="36765"/>
                          <a14:foregroundMark x1="55882" y1="19118" x2="61111" y2="17647"/>
                          <a14:foregroundMark x1="49020" y1="16667" x2="60458" y2="17320"/>
                          <a14:foregroundMark x1="48693" y1="17320" x2="46895" y2="18301"/>
                          <a14:foregroundMark x1="47549" y1="16340" x2="51307" y2="13562"/>
                          <a14:foregroundMark x1="48529" y1="13562" x2="51307" y2="13072"/>
                          <a14:foregroundMark x1="47222" y1="14869" x2="55229" y2="20098"/>
                          <a14:foregroundMark x1="55229" y1="20098" x2="61765" y2="21078"/>
                          <a14:foregroundMark x1="61765" y1="19444" x2="61928" y2="15196"/>
                          <a14:foregroundMark x1="60131" y1="14216" x2="56209" y2="15850"/>
                          <a14:foregroundMark x1="52451" y1="15850" x2="50980" y2="15196"/>
                          <a14:foregroundMark x1="53105" y1="15196" x2="49673" y2="12092"/>
                          <a14:foregroundMark x1="46895" y1="14542" x2="46895" y2="14542"/>
                        </a14:backgroundRemoval>
                      </a14:imgEffect>
                    </a14:imgLayer>
                  </a14:imgProps>
                </a:ext>
                <a:ext uri="{28A0092B-C50C-407E-A947-70E740481C1C}">
                  <a14:useLocalDpi xmlns:a14="http://schemas.microsoft.com/office/drawing/2010/main" val="0"/>
                </a:ext>
              </a:extLst>
            </a:blip>
            <a:srcRect l="36203" t="9647" r="32158" b="48746"/>
            <a:stretch/>
          </p:blipFill>
          <p:spPr bwMode="auto">
            <a:xfrm>
              <a:off x="-40506" y="4253678"/>
              <a:ext cx="665857" cy="87562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8DF6D24-62DE-4740-A27D-6FEB581D2493}"/>
                </a:ext>
              </a:extLst>
            </p:cNvPr>
            <p:cNvSpPr/>
            <p:nvPr/>
          </p:nvSpPr>
          <p:spPr>
            <a:xfrm>
              <a:off x="680681" y="4344779"/>
              <a:ext cx="8874143" cy="523220"/>
            </a:xfrm>
            <a:prstGeom prst="rect">
              <a:avLst/>
            </a:prstGeom>
          </p:spPr>
          <p:txBody>
            <a:bodyPr wrap="square">
              <a:spAutoFit/>
            </a:bodyPr>
            <a:lstStyle/>
            <a:p>
              <a:pPr algn="just"/>
              <a:r>
                <a:rPr lang="en-US" sz="2800" dirty="0" err="1">
                  <a:latin typeface="Calibri" panose="020F0502020204030204" pitchFamily="34" charset="0"/>
                  <a:cs typeface="Calibri" panose="020F0502020204030204" pitchFamily="34" charset="0"/>
                </a:rPr>
                <a:t>Nhắc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nhở</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mọi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Việt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hướng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cội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nguồn</a:t>
              </a:r>
              <a:r>
                <a:rPr lang="en-US" sz="2800" dirty="0">
                  <a:latin typeface="Calibri" panose="020F0502020204030204" pitchFamily="34" charset="0"/>
                  <a:cs typeface="Calibri" panose="020F0502020204030204" pitchFamily="34" charset="0"/>
                </a:rPr>
                <a:t>.</a:t>
              </a:r>
              <a:endParaRPr lang="en-US" sz="714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9BD5F43D-7CDF-446B-B656-EA2EB8341303}"/>
              </a:ext>
            </a:extLst>
          </p:cNvPr>
          <p:cNvGrpSpPr/>
          <p:nvPr/>
        </p:nvGrpSpPr>
        <p:grpSpPr>
          <a:xfrm>
            <a:off x="607192" y="5395530"/>
            <a:ext cx="10410577" cy="1103511"/>
            <a:chOff x="-640193" y="5529448"/>
            <a:chExt cx="10410577" cy="1103511"/>
          </a:xfrm>
        </p:grpSpPr>
        <p:sp>
          <p:nvSpPr>
            <p:cNvPr id="25" name="Flowchart: Terminator 24">
              <a:extLst>
                <a:ext uri="{FF2B5EF4-FFF2-40B4-BE49-F238E27FC236}">
                  <a16:creationId xmlns:a16="http://schemas.microsoft.com/office/drawing/2014/main" id="{C51C18EA-5451-4C63-A27F-B6EB29DDE8EE}"/>
                </a:ext>
              </a:extLst>
            </p:cNvPr>
            <p:cNvSpPr/>
            <p:nvPr/>
          </p:nvSpPr>
          <p:spPr>
            <a:xfrm>
              <a:off x="-640193" y="5529448"/>
              <a:ext cx="10410577" cy="1103511"/>
            </a:xfrm>
            <a:prstGeom prst="flowChartTermina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6" descr="Abc 123 Clipart">
              <a:extLst>
                <a:ext uri="{FF2B5EF4-FFF2-40B4-BE49-F238E27FC236}">
                  <a16:creationId xmlns:a16="http://schemas.microsoft.com/office/drawing/2014/main" id="{BF9F1553-A6E0-4B3D-B4FE-19E9EF4F0E26}"/>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1">
                      <a14:imgEffect>
                        <a14:backgroundRemoval t="9314" b="45425" l="68791" r="97549">
                          <a14:foregroundMark x1="97712" y1="38889" x2="97712" y2="38889"/>
                          <a14:foregroundMark x1="75163" y1="17647" x2="87255" y2="14216"/>
                          <a14:foregroundMark x1="83497" y1="11438" x2="89052" y2="13399"/>
                          <a14:foregroundMark x1="86928" y1="11111" x2="80392" y2="15196"/>
                          <a14:foregroundMark x1="72386" y1="15523" x2="79575" y2="19771"/>
                          <a14:foregroundMark x1="79575" y1="19771" x2="80719" y2="19771"/>
                          <a14:foregroundMark x1="75490" y1="13562" x2="77941" y2="13562"/>
                          <a14:foregroundMark x1="74673" y1="13562" x2="72712" y2="16667"/>
                          <a14:foregroundMark x1="76471" y1="12418" x2="76471" y2="12418"/>
                          <a14:foregroundMark x1="82026" y1="10784" x2="85294" y2="9314"/>
                          <a14:foregroundMark x1="81046" y1="10621" x2="81046" y2="10621"/>
                          <a14:foregroundMark x1="82843" y1="16340" x2="86275" y2="16340"/>
                        </a14:backgroundRemoval>
                      </a14:imgEffect>
                    </a14:imgLayer>
                  </a14:imgProps>
                </a:ext>
                <a:ext uri="{28A0092B-C50C-407E-A947-70E740481C1C}">
                  <a14:useLocalDpi xmlns:a14="http://schemas.microsoft.com/office/drawing/2010/main" val="0"/>
                </a:ext>
              </a:extLst>
            </a:blip>
            <a:srcRect l="65611" t="5940" b="50000"/>
            <a:stretch/>
          </p:blipFill>
          <p:spPr bwMode="auto">
            <a:xfrm>
              <a:off x="18974" y="5582874"/>
              <a:ext cx="749906" cy="96080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9436555-FDEF-4E8F-9CA5-F88D4F2A1EBC}"/>
                </a:ext>
              </a:extLst>
            </p:cNvPr>
            <p:cNvSpPr/>
            <p:nvPr/>
          </p:nvSpPr>
          <p:spPr>
            <a:xfrm>
              <a:off x="768880" y="5819593"/>
              <a:ext cx="7576834" cy="523220"/>
            </a:xfrm>
            <a:prstGeom prst="rect">
              <a:avLst/>
            </a:prstGeom>
          </p:spPr>
          <p:txBody>
            <a:bodyPr wrap="square">
              <a:spAutoFit/>
            </a:bodyPr>
            <a:lstStyle/>
            <a:p>
              <a:pPr lvl="0" algn="just">
                <a:spcAft>
                  <a:spcPts val="0"/>
                </a:spcAft>
                <a:tabLst>
                  <a:tab pos="171450" algn="l"/>
                  <a:tab pos="1143000" algn="l"/>
                </a:tabLst>
              </a:pP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hai</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trên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endParaRPr lang="en-US" sz="59500" dirty="0">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28" name="AmthanhThua">
            <a:hlinkClick r:id="" action="ppaction://media"/>
            <a:extLst>
              <a:ext uri="{FF2B5EF4-FFF2-40B4-BE49-F238E27FC236}">
                <a16:creationId xmlns:a16="http://schemas.microsoft.com/office/drawing/2014/main" id="{733EB281-0BD5-45FF-A6E9-E54B26ABE8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67519" y="6611885"/>
            <a:ext cx="731045" cy="731045"/>
          </a:xfrm>
          <a:prstGeom prst="rect">
            <a:avLst/>
          </a:prstGeom>
        </p:spPr>
      </p:pic>
      <p:sp>
        <p:nvSpPr>
          <p:cNvPr id="29" name="TextBox 28">
            <a:extLst>
              <a:ext uri="{FF2B5EF4-FFF2-40B4-BE49-F238E27FC236}">
                <a16:creationId xmlns:a16="http://schemas.microsoft.com/office/drawing/2014/main" id="{EAB0B99F-CBCF-4510-9131-DDACE499587A}"/>
              </a:ext>
            </a:extLst>
          </p:cNvPr>
          <p:cNvSpPr txBox="1"/>
          <p:nvPr/>
        </p:nvSpPr>
        <p:spPr>
          <a:xfrm>
            <a:off x="-2595434" y="3055497"/>
            <a:ext cx="223811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a:t>
            </a:r>
            <a:r>
              <a:rPr lang="en-US" sz="2700" b="1" dirty="0" err="1"/>
              <a:t>Đúng</a:t>
            </a:r>
            <a:endParaRPr lang="en-US" sz="2700" b="1" dirty="0"/>
          </a:p>
        </p:txBody>
      </p:sp>
      <p:sp>
        <p:nvSpPr>
          <p:cNvPr id="30" name="TextBox 29">
            <a:extLst>
              <a:ext uri="{FF2B5EF4-FFF2-40B4-BE49-F238E27FC236}">
                <a16:creationId xmlns:a16="http://schemas.microsoft.com/office/drawing/2014/main" id="{66F98E67-6C66-4502-AA93-D1BC4A0B1832}"/>
              </a:ext>
            </a:extLst>
          </p:cNvPr>
          <p:cNvSpPr txBox="1"/>
          <p:nvPr/>
        </p:nvSpPr>
        <p:spPr>
          <a:xfrm>
            <a:off x="-2423899" y="5437623"/>
            <a:ext cx="1901482" cy="923330"/>
          </a:xfrm>
          <a:prstGeom prst="rect">
            <a:avLst/>
          </a:prstGeom>
          <a:noFill/>
        </p:spPr>
        <p:txBody>
          <a:bodyPr wrap="none" rtlCol="0">
            <a:spAutoFit/>
          </a:bodyPr>
          <a:lstStyle/>
          <a:p>
            <a:pPr algn="ctr"/>
            <a:r>
              <a:rPr lang="en-US" sz="2700" b="1" dirty="0" err="1"/>
              <a:t>Âm</a:t>
            </a:r>
            <a:r>
              <a:rPr lang="en-US" sz="2700" b="1" dirty="0"/>
              <a:t> </a:t>
            </a:r>
            <a:r>
              <a:rPr lang="en-US" sz="2700" b="1" dirty="0" err="1"/>
              <a:t>thanh</a:t>
            </a:r>
            <a:r>
              <a:rPr lang="en-US" sz="2700" b="1" dirty="0"/>
              <a:t> </a:t>
            </a:r>
          </a:p>
          <a:p>
            <a:pPr algn="ctr"/>
            <a:r>
              <a:rPr lang="en-US" sz="2700" b="1" dirty="0" err="1"/>
              <a:t>khi</a:t>
            </a:r>
            <a:r>
              <a:rPr lang="en-US" sz="2700" b="1" dirty="0"/>
              <a:t> </a:t>
            </a:r>
            <a:r>
              <a:rPr lang="en-US" sz="2700" b="1" dirty="0" err="1"/>
              <a:t>chọn</a:t>
            </a:r>
            <a:r>
              <a:rPr lang="en-US" sz="2700" b="1" dirty="0"/>
              <a:t> Sai</a:t>
            </a:r>
          </a:p>
        </p:txBody>
      </p:sp>
      <p:pic>
        <p:nvPicPr>
          <p:cNvPr id="31" name="59c3c5f047238">
            <a:hlinkClick r:id="" action="ppaction://media"/>
            <a:extLst>
              <a:ext uri="{FF2B5EF4-FFF2-40B4-BE49-F238E27FC236}">
                <a16:creationId xmlns:a16="http://schemas.microsoft.com/office/drawing/2014/main" id="{562731FD-7FA0-4D99-B723-E89B9C860910}"/>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67519" y="2022976"/>
            <a:ext cx="731045" cy="731045"/>
          </a:xfrm>
          <a:prstGeom prst="rect">
            <a:avLst/>
          </a:prstGeom>
        </p:spPr>
      </p:pic>
      <p:pic>
        <p:nvPicPr>
          <p:cNvPr id="32" name="AmthanhThua">
            <a:hlinkClick r:id="" action="ppaction://media"/>
            <a:extLst>
              <a:ext uri="{FF2B5EF4-FFF2-40B4-BE49-F238E27FC236}">
                <a16:creationId xmlns:a16="http://schemas.microsoft.com/office/drawing/2014/main" id="{0707EB73-3D96-4BB7-84E0-C8E6BCA7895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757593" y="6611885"/>
            <a:ext cx="731045" cy="731045"/>
          </a:xfrm>
          <a:prstGeom prst="rect">
            <a:avLst/>
          </a:prstGeom>
        </p:spPr>
      </p:pic>
      <p:pic>
        <p:nvPicPr>
          <p:cNvPr id="1031" name="Picture 7" descr="Emoji from KM - cry | Animated emoticons, Emoji, Emoticons emojis">
            <a:extLst>
              <a:ext uri="{FF2B5EF4-FFF2-40B4-BE49-F238E27FC236}">
                <a16:creationId xmlns:a16="http://schemas.microsoft.com/office/drawing/2014/main" id="{DD75735D-90E6-4327-955A-033DF28CC7A4}"/>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1014087" y="4036563"/>
            <a:ext cx="1208920" cy="12023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Emoji from KM - cry | Animated emoticons, Emoji, Emoticons emojis">
            <a:extLst>
              <a:ext uri="{FF2B5EF4-FFF2-40B4-BE49-F238E27FC236}">
                <a16:creationId xmlns:a16="http://schemas.microsoft.com/office/drawing/2014/main" id="{9ADC0719-8361-4F7D-9362-256F5D926577}"/>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10999102" y="2524520"/>
            <a:ext cx="1197052" cy="1190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hesswood Junior School - English as an Additional Language (EAL) Practice">
            <a:extLst>
              <a:ext uri="{FF2B5EF4-FFF2-40B4-BE49-F238E27FC236}">
                <a16:creationId xmlns:a16="http://schemas.microsoft.com/office/drawing/2014/main" id="{8F43C8ED-9DD4-471A-89F5-DD98AD4B9F4E}"/>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0831558" y="5261396"/>
            <a:ext cx="1573978" cy="15706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Set of Cute Snail Cartoon Character. 3098757 Vector Art at Vecteezy">
            <a:hlinkClick r:id="rId17"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57573" y="58810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995" fill="hold"/>
                                        <p:tgtEl>
                                          <p:spTgt spid="28"/>
                                        </p:tgtEl>
                                      </p:cBhvr>
                                    </p:cmd>
                                  </p:childTnLst>
                                </p:cTn>
                              </p:par>
                              <p:par>
                                <p:cTn id="25" presetID="10" presetClass="entr" presetSubtype="0" fill="hold" nodeType="with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500"/>
                                        <p:tgtEl>
                                          <p:spTgt spid="1031"/>
                                        </p:tgtEl>
                                      </p:cBhvr>
                                    </p:animEffect>
                                  </p:childTnLst>
                                </p:cTn>
                              </p:par>
                            </p:childTnLst>
                          </p:cTn>
                        </p:par>
                      </p:childTnLst>
                    </p:cTn>
                  </p:par>
                </p:childTnLst>
              </p:cTn>
              <p:nextCondLst>
                <p:cond evt="onClick" delay="0">
                  <p:tgtEl>
                    <p:spTgt spid="20"/>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withEffect">
                                  <p:stCondLst>
                                    <p:cond delay="0"/>
                                  </p:stCondLst>
                                  <p:childTnLst>
                                    <p:cmd type="call" cmd="playFrom(0.0)">
                                      <p:cBhvr>
                                        <p:cTn id="32" dur="4995" fill="hold"/>
                                        <p:tgtEl>
                                          <p:spTgt spid="32"/>
                                        </p:tgtEl>
                                      </p:cBhvr>
                                    </p:cmd>
                                  </p:childTnLst>
                                </p:cTn>
                              </p:par>
                              <p:par>
                                <p:cTn id="33" presetID="10"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2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4576" fill="hold"/>
                                        <p:tgtEl>
                                          <p:spTgt spid="31"/>
                                        </p:tgtEl>
                                      </p:cBhvr>
                                    </p:cmd>
                                  </p:childTnLst>
                                </p:cTn>
                              </p:par>
                              <p:par>
                                <p:cTn id="41" presetID="10" presetClass="entr" presetSubtype="0" fill="hold" nodeType="withEffect">
                                  <p:stCondLst>
                                    <p:cond delay="0"/>
                                  </p:stCondLst>
                                  <p:childTnLst>
                                    <p:set>
                                      <p:cBhvr>
                                        <p:cTn id="42" dur="1" fill="hold">
                                          <p:stCondLst>
                                            <p:cond delay="0"/>
                                          </p:stCondLst>
                                        </p:cTn>
                                        <p:tgtEl>
                                          <p:spTgt spid="1033"/>
                                        </p:tgtEl>
                                        <p:attrNameLst>
                                          <p:attrName>style.visibility</p:attrName>
                                        </p:attrNameLst>
                                      </p:cBhvr>
                                      <p:to>
                                        <p:strVal val="visible"/>
                                      </p:to>
                                    </p:set>
                                    <p:animEffect transition="in" filter="fade">
                                      <p:cBhvr>
                                        <p:cTn id="43" dur="500"/>
                                        <p:tgtEl>
                                          <p:spTgt spid="1033"/>
                                        </p:tgtEl>
                                      </p:cBhvr>
                                    </p:animEffect>
                                  </p:childTnLst>
                                </p:cTn>
                              </p:par>
                            </p:childTnLst>
                          </p:cTn>
                        </p:par>
                      </p:childTnLst>
                    </p:cTn>
                  </p:par>
                </p:childTnLst>
              </p:cTn>
              <p:nextCondLst>
                <p:cond evt="onClick" delay="0">
                  <p:tgtEl>
                    <p:spTgt spid="24"/>
                  </p:tgtEl>
                </p:cond>
              </p:nextCondLst>
            </p:seq>
            <p:audio>
              <p:cMediaNode vol="80000">
                <p:cTn id="44" fill="hold" display="0">
                  <p:stCondLst>
                    <p:cond delay="indefinite"/>
                  </p:stCondLst>
                  <p:endCondLst>
                    <p:cond evt="onStopAudio" delay="0">
                      <p:tgtEl>
                        <p:sldTgt/>
                      </p:tgtEl>
                    </p:cond>
                  </p:endCondLst>
                </p:cTn>
                <p:tgtEl>
                  <p:spTgt spid="28"/>
                </p:tgtEl>
              </p:cMediaNode>
            </p:audio>
            <p:audio>
              <p:cMediaNode vol="80000">
                <p:cTn id="45" fill="hold" display="0">
                  <p:stCondLst>
                    <p:cond delay="indefinite"/>
                  </p:stCondLst>
                  <p:endCondLst>
                    <p:cond evt="onStopAudio" delay="0">
                      <p:tgtEl>
                        <p:sldTgt/>
                      </p:tgtEl>
                    </p:cond>
                  </p:endCondLst>
                </p:cTn>
                <p:tgtEl>
                  <p:spTgt spid="31"/>
                </p:tgtEl>
              </p:cMediaNode>
            </p:audio>
            <p:audio>
              <p:cMediaNode vol="80000">
                <p:cTn id="46"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16C107-C60A-4CF8-B3DC-0A55E27904A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556" b="38426" l="6600" r="39200">
                        <a14:foregroundMark x1="9900" y1="22778" x2="19400" y2="26204"/>
                        <a14:foregroundMark x1="14000" y1="21667" x2="18200" y2="27315"/>
                        <a14:foregroundMark x1="12500" y1="21667" x2="11800" y2="26019"/>
                        <a14:foregroundMark x1="14200" y1="18796" x2="14200" y2="18796"/>
                        <a14:foregroundMark x1="18000" y1="15556" x2="18000" y2="15556"/>
                        <a14:foregroundMark x1="39200" y1="29074" x2="39200" y2="29074"/>
                        <a14:foregroundMark x1="18200" y1="21204" x2="18200" y2="21204"/>
                        <a14:foregroundMark x1="14000" y1="18333" x2="14000" y2="18333"/>
                        <a14:foregroundMark x1="6600" y1="34074" x2="6600" y2="34074"/>
                        <a14:foregroundMark x1="23400" y1="37130" x2="23400" y2="37130"/>
                        <a14:foregroundMark x1="21800" y1="38426" x2="21800" y2="38426"/>
                        <a14:foregroundMark x1="11100" y1="27778" x2="15600" y2="30370"/>
                        <a14:foregroundMark x1="14400" y1="27130" x2="14200" y2="28889"/>
                      </a14:backgroundRemoval>
                    </a14:imgEffect>
                  </a14:imgLayer>
                </a14:imgProps>
              </a:ext>
              <a:ext uri="{28A0092B-C50C-407E-A947-70E740481C1C}">
                <a14:useLocalDpi xmlns:a14="http://schemas.microsoft.com/office/drawing/2010/main" val="0"/>
              </a:ext>
            </a:extLst>
          </a:blip>
          <a:srcRect l="3810" t="13115" r="57710" b="60218"/>
          <a:stretch/>
        </p:blipFill>
        <p:spPr>
          <a:xfrm flipH="1">
            <a:off x="1588959" y="1918740"/>
            <a:ext cx="3492150" cy="261375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flipH="1">
            <a:off x="8436416" y="4337375"/>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6777585" y="5416577"/>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A264A99-5957-470C-8DD7-5516B6310F7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a:off x="9812730" y="2520625"/>
            <a:ext cx="2084909" cy="2417037"/>
          </a:xfrm>
          <a:prstGeom prst="rect">
            <a:avLst/>
          </a:prstGeom>
        </p:spPr>
      </p:pic>
      <p:pic>
        <p:nvPicPr>
          <p:cNvPr id="10" name="Picture 9">
            <a:extLst>
              <a:ext uri="{FF2B5EF4-FFF2-40B4-BE49-F238E27FC236}">
                <a16:creationId xmlns:a16="http://schemas.microsoft.com/office/drawing/2014/main" id="{260F4808-3807-4391-BC1B-81C6F75BD3CB}"/>
              </a:ext>
            </a:extLst>
          </p:cNvPr>
          <p:cNvPicPr>
            <a:picLocks noChangeAspect="1"/>
          </p:cNvPicPr>
          <p:nvPr/>
        </p:nvPicPr>
        <p:blipFill rotWithShape="1">
          <a:blip r:embed="rId13">
            <a:extLst>
              <a:ext uri="{BEBA8EAE-BF5A-486C-A8C5-ECC9F3942E4B}">
                <a14:imgProps xmlns:a14="http://schemas.microsoft.com/office/drawing/2010/main">
                  <a14:imgLayer r:embed="rId4">
                    <a14:imgEffect>
                      <a14:backgroundRemoval t="17593" b="50278" l="69200" r="96700">
                        <a14:foregroundMark x1="70100" y1="18796" x2="69200" y2="22963"/>
                        <a14:foregroundMark x1="74900" y1="25370" x2="82500" y2="25926"/>
                        <a14:foregroundMark x1="82500" y1="25926" x2="82700" y2="26019"/>
                        <a14:foregroundMark x1="76300" y1="22500" x2="82100" y2="27315"/>
                        <a14:foregroundMark x1="82100" y1="27315" x2="82200" y2="27315"/>
                        <a14:foregroundMark x1="75300" y1="24259" x2="78600" y2="24722"/>
                        <a14:foregroundMark x1="72700" y1="26852" x2="78600" y2="27130"/>
                        <a14:foregroundMark x1="76500" y1="31667" x2="78900" y2="32315"/>
                        <a14:foregroundMark x1="77900" y1="20370" x2="77900" y2="20370"/>
                        <a14:foregroundMark x1="82900" y1="50278" x2="82700" y2="47685"/>
                      </a14:backgroundRemoval>
                    </a14:imgEffect>
                  </a14:imgLayer>
                </a14:imgProps>
              </a:ext>
              <a:ext uri="{28A0092B-C50C-407E-A947-70E740481C1C}">
                <a14:useLocalDpi xmlns:a14="http://schemas.microsoft.com/office/drawing/2010/main" val="0"/>
              </a:ext>
            </a:extLst>
          </a:blip>
          <a:srcRect l="67167" t="13909" b="47978"/>
          <a:stretch/>
        </p:blipFill>
        <p:spPr>
          <a:xfrm flipH="1">
            <a:off x="2216906" y="1283602"/>
            <a:ext cx="3077357" cy="3857941"/>
          </a:xfrm>
          <a:prstGeom prst="rect">
            <a:avLst/>
          </a:prstGeom>
        </p:spPr>
      </p:pic>
      <p:pic>
        <p:nvPicPr>
          <p:cNvPr id="18434" name="Picture 2" descr="Cute Frightened Goldfish Funny Fish Cartoon Character Vector Illustration  On A White Background Stock Illustration - Download Image Now - iStock">
            <a:extLst>
              <a:ext uri="{FF2B5EF4-FFF2-40B4-BE49-F238E27FC236}">
                <a16:creationId xmlns:a16="http://schemas.microsoft.com/office/drawing/2014/main" id="{2AAEE62C-DDA2-46F3-8346-F83A15B38A5D}"/>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53606" y1="40144" x2="56971" y2="45673"/>
                        <a14:foregroundMark x1="63702" y1="55769" x2="73317" y2="49279"/>
                        <a14:foregroundMark x1="60817" y1="53846" x2="74279" y2="51683"/>
                        <a14:foregroundMark x1="74038" y1="48558" x2="62500" y2="59615"/>
                        <a14:foregroundMark x1="62500" y1="51923" x2="69471" y2="51202"/>
                        <a14:foregroundMark x1="67548" y1="36058" x2="70192" y2="43990"/>
                      </a14:backgroundRemoval>
                    </a14:imgEffect>
                  </a14:imgLayer>
                </a14:imgProps>
              </a:ext>
              <a:ext uri="{28A0092B-C50C-407E-A947-70E740481C1C}">
                <a14:useLocalDpi xmlns:a14="http://schemas.microsoft.com/office/drawing/2010/main" val="0"/>
              </a:ext>
            </a:extLst>
          </a:blip>
          <a:srcRect/>
          <a:stretch>
            <a:fillRect/>
          </a:stretch>
        </p:blipFill>
        <p:spPr bwMode="auto">
          <a:xfrm>
            <a:off x="-107836" y="2836450"/>
            <a:ext cx="4538530" cy="45385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Users\ADMIN\Desktop\Giai cuu dai duong 2\Luoi.png">
            <a:extLst>
              <a:ext uri="{FF2B5EF4-FFF2-40B4-BE49-F238E27FC236}">
                <a16:creationId xmlns:a16="http://schemas.microsoft.com/office/drawing/2014/main" id="{42D91812-C09C-420E-B0B9-AE650B4185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643" y="-3256128"/>
            <a:ext cx="7000407" cy="10134600"/>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Group 34">
            <a:extLst>
              <a:ext uri="{FF2B5EF4-FFF2-40B4-BE49-F238E27FC236}">
                <a16:creationId xmlns:a16="http://schemas.microsoft.com/office/drawing/2014/main" id="{DCB0F8A9-057C-4E75-A57A-A9794635934D}"/>
              </a:ext>
            </a:extLst>
          </p:cNvPr>
          <p:cNvGrpSpPr/>
          <p:nvPr/>
        </p:nvGrpSpPr>
        <p:grpSpPr>
          <a:xfrm flipH="1">
            <a:off x="5561194" y="639691"/>
            <a:ext cx="6336445" cy="1019331"/>
            <a:chOff x="384967" y="-3413"/>
            <a:chExt cx="6336445" cy="1019331"/>
          </a:xfrm>
        </p:grpSpPr>
        <p:pic>
          <p:nvPicPr>
            <p:cNvPr id="36" name="Picture 31">
              <a:extLst>
                <a:ext uri="{FF2B5EF4-FFF2-40B4-BE49-F238E27FC236}">
                  <a16:creationId xmlns:a16="http://schemas.microsoft.com/office/drawing/2014/main" id="{27F9A7B4-5C2A-48BE-86B3-E5FB0FC3A1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29457" y="-3413"/>
              <a:ext cx="5891955" cy="1019331"/>
            </a:xfrm>
            <a:prstGeom prst="rect">
              <a:avLst/>
            </a:prstGeom>
          </p:spPr>
        </p:pic>
        <p:sp>
          <p:nvSpPr>
            <p:cNvPr id="37" name="TextBox 36">
              <a:extLst>
                <a:ext uri="{FF2B5EF4-FFF2-40B4-BE49-F238E27FC236}">
                  <a16:creationId xmlns:a16="http://schemas.microsoft.com/office/drawing/2014/main" id="{B6389156-93A6-4BEC-8679-9DA8C44CB888}"/>
                </a:ext>
              </a:extLst>
            </p:cNvPr>
            <p:cNvSpPr txBox="1"/>
            <p:nvPr/>
          </p:nvSpPr>
          <p:spPr>
            <a:xfrm>
              <a:off x="384967" y="298114"/>
              <a:ext cx="5215629" cy="523220"/>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Ối ối, cứu chúng tớ với!</a:t>
              </a:r>
              <a:endParaRPr lang="en-US" sz="2800" dirty="0">
                <a:latin typeface="Pattaya" panose="00000500000000000000" pitchFamily="2" charset="-34"/>
                <a:cs typeface="Pattaya" panose="00000500000000000000" pitchFamily="2" charset="-34"/>
              </a:endParaRPr>
            </a:p>
          </p:txBody>
        </p:sp>
      </p:grpSp>
      <p:pic>
        <p:nvPicPr>
          <p:cNvPr id="38" name="Picture 2" descr="Crab vectors free download graphic art designs">
            <a:extLst>
              <a:ext uri="{FF2B5EF4-FFF2-40B4-BE49-F238E27FC236}">
                <a16:creationId xmlns:a16="http://schemas.microsoft.com/office/drawing/2014/main" id="{47085845-FA88-4C3D-962A-169084EB4292}"/>
              </a:ext>
            </a:extLst>
          </p:cNvPr>
          <p:cNvPicPr>
            <a:picLocks noChangeAspect="1" noChangeArrowheads="1"/>
          </p:cNvPicPr>
          <p:nvPr/>
        </p:nvPicPr>
        <p:blipFill rotWithShape="1">
          <a:blip r:embed="rId19">
            <a:extLst>
              <a:ext uri="{BEBA8EAE-BF5A-486C-A8C5-ECC9F3942E4B}">
                <a14:imgProps xmlns:a14="http://schemas.microsoft.com/office/drawing/2010/main">
                  <a14:imgLayer r:embed="rId8">
                    <a14:imgEffect>
                      <a14:backgroundRemoval t="16509" b="63208" l="4667" r="57167">
                        <a14:foregroundMark x1="4667" y1="47406" x2="6333" y2="59670"/>
                        <a14:foregroundMark x1="42500" y1="16745" x2="49833" y2="17689"/>
                        <a14:foregroundMark x1="55833" y1="24057" x2="57167" y2="31840"/>
                        <a14:foregroundMark x1="23833" y1="33019" x2="26167" y2="32311"/>
                        <a14:foregroundMark x1="17500" y1="35613" x2="29167" y2="42217"/>
                      </a14:backgroundRemoval>
                    </a14:imgEffect>
                  </a14:imgLayer>
                </a14:imgProps>
              </a:ext>
              <a:ext uri="{28A0092B-C50C-407E-A947-70E740481C1C}">
                <a14:useLocalDpi xmlns:a14="http://schemas.microsoft.com/office/drawing/2010/main" val="0"/>
              </a:ext>
            </a:extLst>
          </a:blip>
          <a:srcRect l="1038" t="12430" r="38732" b="31029"/>
          <a:stretch/>
        </p:blipFill>
        <p:spPr bwMode="auto">
          <a:xfrm flipH="1">
            <a:off x="7522001" y="4009504"/>
            <a:ext cx="4787651" cy="317607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Set of Cute Snail Cartoon Character. 3098757 Vector Art at Vecteezy">
            <a:extLst>
              <a:ext uri="{FF2B5EF4-FFF2-40B4-BE49-F238E27FC236}">
                <a16:creationId xmlns:a16="http://schemas.microsoft.com/office/drawing/2014/main" id="{DA23900E-829A-479D-B3CD-CECAFE804011}"/>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65625" b="92917" l="62917" r="90625">
                        <a14:foregroundMark x1="90677" y1="84167" x2="90677" y2="84167"/>
                        <a14:foregroundMark x1="83438" y1="92917" x2="83438" y2="92917"/>
                      </a14:backgroundRemoval>
                    </a14:imgEffect>
                  </a14:imgLayer>
                </a14:imgProps>
              </a:ext>
              <a:ext uri="{28A0092B-C50C-407E-A947-70E740481C1C}">
                <a14:useLocalDpi xmlns:a14="http://schemas.microsoft.com/office/drawing/2010/main" val="0"/>
              </a:ext>
            </a:extLst>
          </a:blip>
          <a:srcRect l="59511" t="62406" r="6051" b="5195"/>
          <a:stretch/>
        </p:blipFill>
        <p:spPr bwMode="auto">
          <a:xfrm>
            <a:off x="6703915" y="5166409"/>
            <a:ext cx="1923275" cy="180935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C8F715BF-2400-4189-9B98-1E59C67FFB1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89" b="95000" l="53646" r="76563">
                        <a14:foregroundMark x1="55903" y1="63611" x2="53819" y2="76667"/>
                        <a14:foregroundMark x1="64410" y1="63611" x2="64410" y2="63611"/>
                        <a14:foregroundMark x1="66146" y1="64167" x2="66146" y2="64167"/>
                        <a14:foregroundMark x1="67188" y1="65000" x2="67188" y2="65000"/>
                        <a14:foregroundMark x1="67188" y1="67778" x2="67188" y2="67778"/>
                        <a14:foregroundMark x1="76563" y1="71667" x2="76563" y2="71667"/>
                        <a14:foregroundMark x1="62674" y1="82222" x2="62674" y2="80278"/>
                        <a14:foregroundMark x1="63715" y1="74722" x2="63715" y2="75000"/>
                        <a14:foregroundMark x1="63715" y1="75000" x2="63715" y2="75000"/>
                      </a14:backgroundRemoval>
                    </a14:imgEffect>
                  </a14:imgLayer>
                </a14:imgProps>
              </a:ext>
              <a:ext uri="{28A0092B-C50C-407E-A947-70E740481C1C}">
                <a14:useLocalDpi xmlns:a14="http://schemas.microsoft.com/office/drawing/2010/main" val="0"/>
              </a:ext>
            </a:extLst>
          </a:blip>
          <a:srcRect l="51706" t="51613" r="22207"/>
          <a:stretch/>
        </p:blipFill>
        <p:spPr>
          <a:xfrm flipH="1">
            <a:off x="9842016" y="1556753"/>
            <a:ext cx="2084909" cy="2417037"/>
          </a:xfrm>
          <a:prstGeom prst="rect">
            <a:avLst/>
          </a:prstGeom>
        </p:spPr>
      </p:pic>
      <p:grpSp>
        <p:nvGrpSpPr>
          <p:cNvPr id="49" name="Group 48">
            <a:extLst>
              <a:ext uri="{FF2B5EF4-FFF2-40B4-BE49-F238E27FC236}">
                <a16:creationId xmlns:a16="http://schemas.microsoft.com/office/drawing/2014/main" id="{37A0A32B-5F5C-415F-AEFE-DE22D62CE52B}"/>
              </a:ext>
            </a:extLst>
          </p:cNvPr>
          <p:cNvGrpSpPr/>
          <p:nvPr/>
        </p:nvGrpSpPr>
        <p:grpSpPr>
          <a:xfrm flipH="1">
            <a:off x="5493845" y="105377"/>
            <a:ext cx="6698155" cy="1918740"/>
            <a:chOff x="-131640" y="-163441"/>
            <a:chExt cx="6698155" cy="1918740"/>
          </a:xfrm>
        </p:grpSpPr>
        <p:pic>
          <p:nvPicPr>
            <p:cNvPr id="50" name="Picture 31">
              <a:extLst>
                <a:ext uri="{FF2B5EF4-FFF2-40B4-BE49-F238E27FC236}">
                  <a16:creationId xmlns:a16="http://schemas.microsoft.com/office/drawing/2014/main" id="{625D22A3-7163-4FC4-845A-1C5B1F7F1B2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131640" y="-163441"/>
              <a:ext cx="6698155" cy="1918740"/>
            </a:xfrm>
            <a:prstGeom prst="rect">
              <a:avLst/>
            </a:prstGeom>
          </p:spPr>
        </p:pic>
        <p:sp>
          <p:nvSpPr>
            <p:cNvPr id="51" name="TextBox 50">
              <a:extLst>
                <a:ext uri="{FF2B5EF4-FFF2-40B4-BE49-F238E27FC236}">
                  <a16:creationId xmlns:a16="http://schemas.microsoft.com/office/drawing/2014/main" id="{A39BAA05-4F4C-4090-83E1-013752A15498}"/>
                </a:ext>
              </a:extLst>
            </p:cNvPr>
            <p:cNvSpPr txBox="1"/>
            <p:nvPr/>
          </p:nvSpPr>
          <p:spPr>
            <a:xfrm>
              <a:off x="384967" y="298114"/>
              <a:ext cx="5215629" cy="954107"/>
            </a:xfrm>
            <a:prstGeom prst="rect">
              <a:avLst/>
            </a:prstGeom>
            <a:noFill/>
          </p:spPr>
          <p:txBody>
            <a:bodyPr wrap="square" rtlCol="0">
              <a:spAutoFit/>
            </a:bodyPr>
            <a:lstStyle/>
            <a:p>
              <a:pPr algn="just"/>
              <a:r>
                <a:rPr lang="vi-VN" sz="2800" dirty="0">
                  <a:latin typeface="Pattaya" panose="00000500000000000000" pitchFamily="2" charset="-34"/>
                  <a:cs typeface="Pattaya" panose="00000500000000000000" pitchFamily="2" charset="-34"/>
                </a:rPr>
                <a:t>Tớ với Ốc sẽ gọi thêm anh em nhà Cua để cắt được tấm lưới này...</a:t>
              </a:r>
              <a:endParaRPr lang="en-US" sz="28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3100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307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4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526A15F-66E9-48FD-8995-FF698DF6D0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pic>
        <p:nvPicPr>
          <p:cNvPr id="22" name="图片 21">
            <a:extLst>
              <a:ext uri="{FF2B5EF4-FFF2-40B4-BE49-F238E27FC236}">
                <a16:creationId xmlns:a16="http://schemas.microsoft.com/office/drawing/2014/main" id="{1DDA05AF-7B33-4415-B834-BA5A0866DD0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26994" y="3489369"/>
            <a:ext cx="5557520" cy="2193758"/>
          </a:xfrm>
          <a:prstGeom prst="rect">
            <a:avLst/>
          </a:prstGeom>
        </p:spPr>
      </p:pic>
      <p:sp>
        <p:nvSpPr>
          <p:cNvPr id="24" name="文本框 23">
            <a:extLst>
              <a:ext uri="{FF2B5EF4-FFF2-40B4-BE49-F238E27FC236}">
                <a16:creationId xmlns:a16="http://schemas.microsoft.com/office/drawing/2014/main" id="{020A0DE9-6222-4466-A973-DFDFE9A63718}"/>
              </a:ext>
            </a:extLst>
          </p:cNvPr>
          <p:cNvSpPr txBox="1"/>
          <p:nvPr/>
        </p:nvSpPr>
        <p:spPr>
          <a:xfrm rot="350861">
            <a:off x="4905299" y="4469341"/>
            <a:ext cx="3031599" cy="707886"/>
          </a:xfrm>
          <a:prstGeom prst="rect">
            <a:avLst/>
          </a:prstGeom>
          <a:noFill/>
        </p:spPr>
        <p:txBody>
          <a:bodyPr vert="horz" wrap="none" rtlCol="0">
            <a:prstTxWarp prst="textCircle">
              <a:avLst/>
            </a:prstTxWarp>
            <a:spAutoFit/>
          </a:bodyPr>
          <a:lstStyle/>
          <a:p>
            <a:r>
              <a:rPr lang="vi-VN" altLang="zh-CN" sz="4000" dirty="0">
                <a:solidFill>
                  <a:srgbClr val="002060"/>
                </a:solidFill>
                <a:latin typeface="Pattaya" panose="00000500000000000000" pitchFamily="2" charset="-34"/>
                <a:cs typeface="Pattaya" panose="00000500000000000000" pitchFamily="2" charset="-34"/>
                <a:sym typeface="+mn-lt"/>
              </a:rPr>
              <a:t>Quang Huy</a:t>
            </a:r>
            <a:endParaRPr lang="zh-CN" altLang="en-US" sz="4000" dirty="0">
              <a:solidFill>
                <a:srgbClr val="002060"/>
              </a:solidFill>
              <a:latin typeface="Pattaya" panose="00000500000000000000" pitchFamily="2" charset="-34"/>
              <a:cs typeface="Pattaya" panose="00000500000000000000" pitchFamily="2" charset="-34"/>
              <a:sym typeface="+mn-lt"/>
            </a:endParaRPr>
          </a:p>
        </p:txBody>
      </p:sp>
      <p:pic>
        <p:nvPicPr>
          <p:cNvPr id="6" name="Picture 5">
            <a:extLst>
              <a:ext uri="{FF2B5EF4-FFF2-40B4-BE49-F238E27FC236}">
                <a16:creationId xmlns:a16="http://schemas.microsoft.com/office/drawing/2014/main" id="{72769D7B-0B09-4EF8-840F-67D8EC5BC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8252" y="1183116"/>
            <a:ext cx="9315495" cy="3682303"/>
          </a:xfrm>
          <a:prstGeom prst="rect">
            <a:avLst/>
          </a:prstGeom>
        </p:spPr>
      </p:pic>
    </p:spTree>
    <p:extLst>
      <p:ext uri="{BB962C8B-B14F-4D97-AF65-F5344CB8AC3E}">
        <p14:creationId xmlns:p14="http://schemas.microsoft.com/office/powerpoint/2010/main" val="2682974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4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55"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strVal val="#ppt_w*0.70"/>
                                          </p:val>
                                        </p:tav>
                                        <p:tav tm="100000">
                                          <p:val>
                                            <p:strVal val="#ppt_w"/>
                                          </p:val>
                                        </p:tav>
                                      </p:tavLst>
                                    </p:anim>
                                    <p:anim calcmode="lin" valueType="num">
                                      <p:cBhvr>
                                        <p:cTn id="14" dur="1000" fill="hold"/>
                                        <p:tgtEl>
                                          <p:spTgt spid="22"/>
                                        </p:tgtEl>
                                        <p:attrNameLst>
                                          <p:attrName>ppt_h</p:attrName>
                                        </p:attrNameLst>
                                      </p:cBhvr>
                                      <p:tavLst>
                                        <p:tav tm="0">
                                          <p:val>
                                            <p:strVal val="#ppt_h"/>
                                          </p:val>
                                        </p:tav>
                                        <p:tav tm="100000">
                                          <p:val>
                                            <p:strVal val="#ppt_h"/>
                                          </p:val>
                                        </p:tav>
                                      </p:tavLst>
                                    </p:anim>
                                    <p:animEffect transition="in" filter="fade">
                                      <p:cBhvr>
                                        <p:cTn id="15" dur="1000"/>
                                        <p:tgtEl>
                                          <p:spTgt spid="22"/>
                                        </p:tgtEl>
                                      </p:cBhvr>
                                    </p:animEffect>
                                  </p:childTnLst>
                                </p:cTn>
                              </p:par>
                            </p:childTnLst>
                          </p:cTn>
                        </p:par>
                        <p:par>
                          <p:cTn id="16" fill="hold">
                            <p:stCondLst>
                              <p:cond delay="6000"/>
                            </p:stCondLst>
                            <p:childTnLst>
                              <p:par>
                                <p:cTn id="17" presetID="2" presetClass="entr" presetSubtype="12" fill="hold" grpId="0" nodeType="afterEffect">
                                  <p:stCondLst>
                                    <p:cond delay="0"/>
                                  </p:stCondLst>
                                  <p:iterate type="lt">
                                    <p:tmPct val="10000"/>
                                  </p:iterate>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6" presetClass="emph" presetSubtype="0" fill="hold" grpId="1" nodeType="withEffect">
                                  <p:stCondLst>
                                    <p:cond delay="2100"/>
                                  </p:stCondLst>
                                  <p:iterate type="lt">
                                    <p:tmPct val="10000"/>
                                  </p:iterate>
                                  <p:childTnLst>
                                    <p:animEffect transition="out" filter="fade">
                                      <p:cBhvr>
                                        <p:cTn id="22" dur="500" tmFilter="0, 0; .2, .5; .8, .5; 1, 0"/>
                                        <p:tgtEl>
                                          <p:spTgt spid="24"/>
                                        </p:tgtEl>
                                      </p:cBhvr>
                                    </p:animEffect>
                                    <p:animScale>
                                      <p:cBhvr>
                                        <p:cTn id="23"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NKNOELEADERBOARD" val="784392568"/>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MH" val="20170414135500"/>
  <p:tag name="MH_LIBRARY" val="GRAPHIC"/>
  <p:tag name="MH_ORDER" val="Picture 36"/>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1542</TotalTime>
  <Words>2112</Words>
  <Application>Microsoft Office PowerPoint</Application>
  <PresentationFormat>Widescreen</PresentationFormat>
  <Paragraphs>333</Paragraphs>
  <Slides>42</Slides>
  <Notes>29</Notes>
  <HiddenSlides>13</HiddenSlides>
  <MMClips>9</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Pattaya</vt:lpstr>
      <vt:lpstr>等线</vt:lpstr>
      <vt:lpstr>Arial</vt:lpstr>
      <vt:lpstr>Calibri</vt:lpstr>
      <vt:lpstr>微软雅黑</vt:lpstr>
      <vt:lpstr>字魂189号-星岩乐黑体</vt:lpstr>
      <vt:lpstr>第一PPT，www.1ppt.com</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暑假生活</dc:title>
  <dc:creator>第一PPT</dc:creator>
  <cp:keywords>www.1ppt.com</cp:keywords>
  <dc:description>www.1ppt.com</dc:description>
  <cp:lastModifiedBy>Nguyen Thu Hien</cp:lastModifiedBy>
  <cp:revision>227</cp:revision>
  <dcterms:created xsi:type="dcterms:W3CDTF">2018-08-16T10:41:26Z</dcterms:created>
  <dcterms:modified xsi:type="dcterms:W3CDTF">2022-02-26T01:05:47Z</dcterms:modified>
</cp:coreProperties>
</file>