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7" r:id="rId2"/>
    <p:sldId id="338" r:id="rId3"/>
    <p:sldId id="339" r:id="rId4"/>
    <p:sldId id="368" r:id="rId5"/>
    <p:sldId id="361" r:id="rId6"/>
    <p:sldId id="362" r:id="rId7"/>
    <p:sldId id="363" r:id="rId8"/>
    <p:sldId id="367"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244E7C-1C16-422A-8AB2-3FB8AF45974D}" v="4" dt="2024-11-11T05:12:52.7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842" autoAdjust="0"/>
  </p:normalViewPr>
  <p:slideViewPr>
    <p:cSldViewPr snapToGrid="0">
      <p:cViewPr varScale="1">
        <p:scale>
          <a:sx n="65" d="100"/>
          <a:sy n="65" d="100"/>
        </p:scale>
        <p:origin x="93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ương Bùi" userId="738164a5b43ecf58" providerId="LiveId" clId="{5C244E7C-1C16-422A-8AB2-3FB8AF45974D}"/>
    <pc:docChg chg="custSel delSld modSld">
      <pc:chgData name="Phương Bùi" userId="738164a5b43ecf58" providerId="LiveId" clId="{5C244E7C-1C16-422A-8AB2-3FB8AF45974D}" dt="2024-11-11T05:16:53.772" v="36" actId="47"/>
      <pc:docMkLst>
        <pc:docMk/>
      </pc:docMkLst>
      <pc:sldChg chg="delSp modSp mod">
        <pc:chgData name="Phương Bùi" userId="738164a5b43ecf58" providerId="LiveId" clId="{5C244E7C-1C16-422A-8AB2-3FB8AF45974D}" dt="2024-11-11T05:16:20.660" v="34" actId="1076"/>
        <pc:sldMkLst>
          <pc:docMk/>
          <pc:sldMk cId="2218615768" sldId="257"/>
        </pc:sldMkLst>
        <pc:spChg chg="del">
          <ac:chgData name="Phương Bùi" userId="738164a5b43ecf58" providerId="LiveId" clId="{5C244E7C-1C16-422A-8AB2-3FB8AF45974D}" dt="2024-11-11T05:16:13.755" v="31" actId="478"/>
          <ac:spMkLst>
            <pc:docMk/>
            <pc:sldMk cId="2218615768" sldId="257"/>
            <ac:spMk id="2" creationId="{A7D17B20-9B4B-C621-6D06-4100775F1379}"/>
          </ac:spMkLst>
        </pc:spChg>
        <pc:spChg chg="del">
          <ac:chgData name="Phương Bùi" userId="738164a5b43ecf58" providerId="LiveId" clId="{5C244E7C-1C16-422A-8AB2-3FB8AF45974D}" dt="2024-11-11T05:16:12.605" v="30" actId="478"/>
          <ac:spMkLst>
            <pc:docMk/>
            <pc:sldMk cId="2218615768" sldId="257"/>
            <ac:spMk id="3" creationId="{760F7DEB-2AD1-8B6C-5E18-EA96FD8E7775}"/>
          </ac:spMkLst>
        </pc:spChg>
        <pc:picChg chg="mod">
          <ac:chgData name="Phương Bùi" userId="738164a5b43ecf58" providerId="LiveId" clId="{5C244E7C-1C16-422A-8AB2-3FB8AF45974D}" dt="2024-11-11T05:16:20.660" v="34" actId="1076"/>
          <ac:picMkLst>
            <pc:docMk/>
            <pc:sldMk cId="2218615768" sldId="257"/>
            <ac:picMk id="7" creationId="{3CDF7411-773C-66FF-CD31-B412F5FE430E}"/>
          </ac:picMkLst>
        </pc:picChg>
        <pc:picChg chg="mod">
          <ac:chgData name="Phương Bùi" userId="738164a5b43ecf58" providerId="LiveId" clId="{5C244E7C-1C16-422A-8AB2-3FB8AF45974D}" dt="2024-11-11T05:16:15.876" v="32" actId="1076"/>
          <ac:picMkLst>
            <pc:docMk/>
            <pc:sldMk cId="2218615768" sldId="257"/>
            <ac:picMk id="15" creationId="{88F04A5A-5DC2-7F0B-5932-3F985F6F618D}"/>
          </ac:picMkLst>
        </pc:picChg>
        <pc:picChg chg="del">
          <ac:chgData name="Phương Bùi" userId="738164a5b43ecf58" providerId="LiveId" clId="{5C244E7C-1C16-422A-8AB2-3FB8AF45974D}" dt="2024-11-11T05:15:06.035" v="26" actId="478"/>
          <ac:picMkLst>
            <pc:docMk/>
            <pc:sldMk cId="2218615768" sldId="257"/>
            <ac:picMk id="16" creationId="{A64891E5-43B8-DA15-9ADF-1DE4941F1656}"/>
          </ac:picMkLst>
        </pc:picChg>
        <pc:picChg chg="mod">
          <ac:chgData name="Phương Bùi" userId="738164a5b43ecf58" providerId="LiveId" clId="{5C244E7C-1C16-422A-8AB2-3FB8AF45974D}" dt="2024-11-11T05:16:18.452" v="33" actId="1076"/>
          <ac:picMkLst>
            <pc:docMk/>
            <pc:sldMk cId="2218615768" sldId="257"/>
            <ac:picMk id="23" creationId="{EA903246-CB00-6EFA-8929-BB5770DFC501}"/>
          </ac:picMkLst>
        </pc:picChg>
      </pc:sldChg>
      <pc:sldChg chg="del">
        <pc:chgData name="Phương Bùi" userId="738164a5b43ecf58" providerId="LiveId" clId="{5C244E7C-1C16-422A-8AB2-3FB8AF45974D}" dt="2024-11-11T05:16:53.772" v="36" actId="47"/>
        <pc:sldMkLst>
          <pc:docMk/>
          <pc:sldMk cId="1795408014" sldId="261"/>
        </pc:sldMkLst>
      </pc:sldChg>
      <pc:sldChg chg="del">
        <pc:chgData name="Phương Bùi" userId="738164a5b43ecf58" providerId="LiveId" clId="{5C244E7C-1C16-422A-8AB2-3FB8AF45974D}" dt="2024-11-11T05:14:38.068" v="23" actId="47"/>
        <pc:sldMkLst>
          <pc:docMk/>
          <pc:sldMk cId="2827158032" sldId="341"/>
        </pc:sldMkLst>
      </pc:sldChg>
      <pc:sldChg chg="del">
        <pc:chgData name="Phương Bùi" userId="738164a5b43ecf58" providerId="LiveId" clId="{5C244E7C-1C16-422A-8AB2-3FB8AF45974D}" dt="2024-11-11T05:12:06.134" v="1" actId="47"/>
        <pc:sldMkLst>
          <pc:docMk/>
          <pc:sldMk cId="2328199772" sldId="350"/>
        </pc:sldMkLst>
      </pc:sldChg>
      <pc:sldChg chg="del">
        <pc:chgData name="Phương Bùi" userId="738164a5b43ecf58" providerId="LiveId" clId="{5C244E7C-1C16-422A-8AB2-3FB8AF45974D}" dt="2024-11-11T05:14:47.881" v="24" actId="47"/>
        <pc:sldMkLst>
          <pc:docMk/>
          <pc:sldMk cId="715825066" sldId="351"/>
        </pc:sldMkLst>
      </pc:sldChg>
      <pc:sldChg chg="del">
        <pc:chgData name="Phương Bùi" userId="738164a5b43ecf58" providerId="LiveId" clId="{5C244E7C-1C16-422A-8AB2-3FB8AF45974D}" dt="2024-11-11T05:13:40.546" v="19" actId="47"/>
        <pc:sldMkLst>
          <pc:docMk/>
          <pc:sldMk cId="2608485158" sldId="352"/>
        </pc:sldMkLst>
      </pc:sldChg>
      <pc:sldChg chg="del">
        <pc:chgData name="Phương Bùi" userId="738164a5b43ecf58" providerId="LiveId" clId="{5C244E7C-1C16-422A-8AB2-3FB8AF45974D}" dt="2024-11-11T05:14:48.278" v="25" actId="47"/>
        <pc:sldMkLst>
          <pc:docMk/>
          <pc:sldMk cId="4178965900" sldId="353"/>
        </pc:sldMkLst>
      </pc:sldChg>
      <pc:sldChg chg="del">
        <pc:chgData name="Phương Bùi" userId="738164a5b43ecf58" providerId="LiveId" clId="{5C244E7C-1C16-422A-8AB2-3FB8AF45974D}" dt="2024-11-11T05:15:52.811" v="29" actId="47"/>
        <pc:sldMkLst>
          <pc:docMk/>
          <pc:sldMk cId="3949983798" sldId="355"/>
        </pc:sldMkLst>
      </pc:sldChg>
      <pc:sldChg chg="del">
        <pc:chgData name="Phương Bùi" userId="738164a5b43ecf58" providerId="LiveId" clId="{5C244E7C-1C16-422A-8AB2-3FB8AF45974D}" dt="2024-11-11T05:13:46.517" v="20" actId="47"/>
        <pc:sldMkLst>
          <pc:docMk/>
          <pc:sldMk cId="3760309425" sldId="356"/>
        </pc:sldMkLst>
      </pc:sldChg>
      <pc:sldChg chg="del">
        <pc:chgData name="Phương Bùi" userId="738164a5b43ecf58" providerId="LiveId" clId="{5C244E7C-1C16-422A-8AB2-3FB8AF45974D}" dt="2024-11-11T05:13:10.803" v="12" actId="47"/>
        <pc:sldMkLst>
          <pc:docMk/>
          <pc:sldMk cId="3614235675" sldId="357"/>
        </pc:sldMkLst>
      </pc:sldChg>
      <pc:sldChg chg="del">
        <pc:chgData name="Phương Bùi" userId="738164a5b43ecf58" providerId="LiveId" clId="{5C244E7C-1C16-422A-8AB2-3FB8AF45974D}" dt="2024-11-11T05:13:11.071" v="13" actId="47"/>
        <pc:sldMkLst>
          <pc:docMk/>
          <pc:sldMk cId="235334547" sldId="358"/>
        </pc:sldMkLst>
      </pc:sldChg>
      <pc:sldChg chg="del">
        <pc:chgData name="Phương Bùi" userId="738164a5b43ecf58" providerId="LiveId" clId="{5C244E7C-1C16-422A-8AB2-3FB8AF45974D}" dt="2024-11-11T05:13:11.427" v="14" actId="47"/>
        <pc:sldMkLst>
          <pc:docMk/>
          <pc:sldMk cId="1316941612" sldId="359"/>
        </pc:sldMkLst>
      </pc:sldChg>
      <pc:sldChg chg="del">
        <pc:chgData name="Phương Bùi" userId="738164a5b43ecf58" providerId="LiveId" clId="{5C244E7C-1C16-422A-8AB2-3FB8AF45974D}" dt="2024-11-11T05:13:11.833" v="15" actId="47"/>
        <pc:sldMkLst>
          <pc:docMk/>
          <pc:sldMk cId="1323417244" sldId="360"/>
        </pc:sldMkLst>
      </pc:sldChg>
      <pc:sldChg chg="modSp mod">
        <pc:chgData name="Phương Bùi" userId="738164a5b43ecf58" providerId="LiveId" clId="{5C244E7C-1C16-422A-8AB2-3FB8AF45974D}" dt="2024-11-11T05:12:57.102" v="11" actId="1038"/>
        <pc:sldMkLst>
          <pc:docMk/>
          <pc:sldMk cId="4149340371" sldId="362"/>
        </pc:sldMkLst>
        <pc:spChg chg="mod">
          <ac:chgData name="Phương Bùi" userId="738164a5b43ecf58" providerId="LiveId" clId="{5C244E7C-1C16-422A-8AB2-3FB8AF45974D}" dt="2024-11-11T05:12:57.102" v="11" actId="1038"/>
          <ac:spMkLst>
            <pc:docMk/>
            <pc:sldMk cId="4149340371" sldId="362"/>
            <ac:spMk id="3" creationId="{80270108-C97C-2E3D-F1A2-6DC768800F20}"/>
          </ac:spMkLst>
        </pc:spChg>
      </pc:sldChg>
      <pc:sldChg chg="del">
        <pc:chgData name="Phương Bùi" userId="738164a5b43ecf58" providerId="LiveId" clId="{5C244E7C-1C16-422A-8AB2-3FB8AF45974D}" dt="2024-11-11T05:13:19.183" v="16" actId="47"/>
        <pc:sldMkLst>
          <pc:docMk/>
          <pc:sldMk cId="1249386981" sldId="364"/>
        </pc:sldMkLst>
      </pc:sldChg>
      <pc:sldChg chg="del">
        <pc:chgData name="Phương Bùi" userId="738164a5b43ecf58" providerId="LiveId" clId="{5C244E7C-1C16-422A-8AB2-3FB8AF45974D}" dt="2024-11-11T05:13:19.454" v="17" actId="47"/>
        <pc:sldMkLst>
          <pc:docMk/>
          <pc:sldMk cId="358901726" sldId="365"/>
        </pc:sldMkLst>
      </pc:sldChg>
      <pc:sldChg chg="del">
        <pc:chgData name="Phương Bùi" userId="738164a5b43ecf58" providerId="LiveId" clId="{5C244E7C-1C16-422A-8AB2-3FB8AF45974D}" dt="2024-11-11T05:13:19.790" v="18" actId="47"/>
        <pc:sldMkLst>
          <pc:docMk/>
          <pc:sldMk cId="2079677066" sldId="366"/>
        </pc:sldMkLst>
      </pc:sldChg>
      <pc:sldChg chg="del">
        <pc:chgData name="Phương Bùi" userId="738164a5b43ecf58" providerId="LiveId" clId="{5C244E7C-1C16-422A-8AB2-3FB8AF45974D}" dt="2024-11-11T05:12:01.421" v="0" actId="47"/>
        <pc:sldMkLst>
          <pc:docMk/>
          <pc:sldMk cId="2148674741" sldId="369"/>
        </pc:sldMkLst>
      </pc:sldChg>
      <pc:sldChg chg="del">
        <pc:chgData name="Phương Bùi" userId="738164a5b43ecf58" providerId="LiveId" clId="{5C244E7C-1C16-422A-8AB2-3FB8AF45974D}" dt="2024-11-11T05:15:14.502" v="28" actId="47"/>
        <pc:sldMkLst>
          <pc:docMk/>
          <pc:sldMk cId="3502534156" sldId="370"/>
        </pc:sldMkLst>
      </pc:sldChg>
      <pc:sldChg chg="del">
        <pc:chgData name="Phương Bùi" userId="738164a5b43ecf58" providerId="LiveId" clId="{5C244E7C-1C16-422A-8AB2-3FB8AF45974D}" dt="2024-11-11T05:15:11.855" v="27" actId="47"/>
        <pc:sldMkLst>
          <pc:docMk/>
          <pc:sldMk cId="2556665537" sldId="371"/>
        </pc:sldMkLst>
      </pc:sldChg>
      <pc:sldChg chg="del">
        <pc:chgData name="Phương Bùi" userId="738164a5b43ecf58" providerId="LiveId" clId="{5C244E7C-1C16-422A-8AB2-3FB8AF45974D}" dt="2024-11-11T05:16:28.201" v="35" actId="47"/>
        <pc:sldMkLst>
          <pc:docMk/>
          <pc:sldMk cId="365398588" sldId="372"/>
        </pc:sldMkLst>
      </pc:sldChg>
      <pc:sldChg chg="del">
        <pc:chgData name="Phương Bùi" userId="738164a5b43ecf58" providerId="LiveId" clId="{5C244E7C-1C16-422A-8AB2-3FB8AF45974D}" dt="2024-11-11T05:14:26.064" v="22" actId="47"/>
        <pc:sldMkLst>
          <pc:docMk/>
          <pc:sldMk cId="811104527" sldId="374"/>
        </pc:sldMkLst>
      </pc:sldChg>
      <pc:sldChg chg="del">
        <pc:chgData name="Phương Bùi" userId="738164a5b43ecf58" providerId="LiveId" clId="{5C244E7C-1C16-422A-8AB2-3FB8AF45974D}" dt="2024-11-11T05:14:11.322" v="21" actId="47"/>
        <pc:sldMkLst>
          <pc:docMk/>
          <pc:sldMk cId="394933434" sldId="37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846971-9CE3-4D06-919B-E6A29269D570}" type="datetimeFigureOut">
              <a:rPr lang="en-US" smtClean="0"/>
              <a:t>11/11/2024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E665B5-3980-4777-95AA-8820A7079545}" type="slidenum">
              <a:rPr lang="en-US" smtClean="0"/>
              <a:t>‹#›</a:t>
            </a:fld>
            <a:endParaRPr lang="en-US"/>
          </a:p>
        </p:txBody>
      </p:sp>
    </p:spTree>
    <p:extLst>
      <p:ext uri="{BB962C8B-B14F-4D97-AF65-F5344CB8AC3E}">
        <p14:creationId xmlns:p14="http://schemas.microsoft.com/office/powerpoint/2010/main" val="3514766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Trong cuộc sống và học tập của mỗi người luôn xuất hiện những khó khăn đòi hỏi chúng ta cần phải vượt qua. Biết vượt qua khó khăn không những sẽ giúp chúng ta thành công mà việc nhận biết những thử thách và vượt qua chúng còn khiến ta cảm thấy tự tin hơn và có thể đối mặt với bất cứ tình huống nào trong cuộc sống</a:t>
            </a:r>
            <a:endParaRPr lang="en-US" dirty="0"/>
          </a:p>
        </p:txBody>
      </p:sp>
      <p:sp>
        <p:nvSpPr>
          <p:cNvPr id="4" name="Slide Number Placeholder 3"/>
          <p:cNvSpPr>
            <a:spLocks noGrp="1"/>
          </p:cNvSpPr>
          <p:nvPr>
            <p:ph type="sldNum" sz="quarter" idx="5"/>
          </p:nvPr>
        </p:nvSpPr>
        <p:spPr/>
        <p:txBody>
          <a:bodyPr/>
          <a:lstStyle/>
          <a:p>
            <a:fld id="{1CE665B5-3980-4777-95AA-8820A7079545}" type="slidenum">
              <a:rPr lang="en-US" smtClean="0"/>
              <a:t>1</a:t>
            </a:fld>
            <a:endParaRPr lang="en-US"/>
          </a:p>
        </p:txBody>
      </p:sp>
    </p:spTree>
    <p:extLst>
      <p:ext uri="{BB962C8B-B14F-4D97-AF65-F5344CB8AC3E}">
        <p14:creationId xmlns:p14="http://schemas.microsoft.com/office/powerpoint/2010/main" val="4195425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0972115126</a:t>
            </a:r>
          </a:p>
        </p:txBody>
      </p:sp>
      <p:sp>
        <p:nvSpPr>
          <p:cNvPr id="4" name="Slide Number Placeholder 3"/>
          <p:cNvSpPr>
            <a:spLocks noGrp="1"/>
          </p:cNvSpPr>
          <p:nvPr>
            <p:ph type="sldNum" sz="quarter" idx="5"/>
          </p:nvPr>
        </p:nvSpPr>
        <p:spPr/>
        <p:txBody>
          <a:bodyPr/>
          <a:lstStyle/>
          <a:p>
            <a:fld id="{1CE665B5-3980-4777-95AA-8820A7079545}" type="slidenum">
              <a:rPr lang="en-US" smtClean="0"/>
              <a:t>8</a:t>
            </a:fld>
            <a:endParaRPr lang="en-US"/>
          </a:p>
        </p:txBody>
      </p:sp>
    </p:spTree>
    <p:extLst>
      <p:ext uri="{BB962C8B-B14F-4D97-AF65-F5344CB8AC3E}">
        <p14:creationId xmlns:p14="http://schemas.microsoft.com/office/powerpoint/2010/main" val="33100555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12465DF5-3113-4688-830F-CDED752359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2667001" y="-2667001"/>
            <a:ext cx="6858000" cy="12192002"/>
          </a:xfrm>
          <a:prstGeom prst="rect">
            <a:avLst/>
          </a:prstGeom>
        </p:spPr>
      </p:pic>
    </p:spTree>
    <p:extLst>
      <p:ext uri="{BB962C8B-B14F-4D97-AF65-F5344CB8AC3E}">
        <p14:creationId xmlns:p14="http://schemas.microsoft.com/office/powerpoint/2010/main" val="689478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E1A8A74-021B-4229-A153-B649B0913CE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F2458212-FCC6-49EE-A126-B8F8743DBCFE}"/>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1E334A2-151B-4DE9-A75A-ED338695ED51}"/>
              </a:ext>
            </a:extLst>
          </p:cNvPr>
          <p:cNvSpPr>
            <a:spLocks noGrp="1"/>
          </p:cNvSpPr>
          <p:nvPr>
            <p:ph type="dt" sz="half" idx="10"/>
          </p:nvPr>
        </p:nvSpPr>
        <p:spPr>
          <a:xfrm>
            <a:off x="838200" y="6356350"/>
            <a:ext cx="2743200" cy="365125"/>
          </a:xfrm>
          <a:prstGeom prst="rect">
            <a:avLst/>
          </a:prstGeom>
        </p:spPr>
        <p:txBody>
          <a:bodyPr/>
          <a:lstStyle/>
          <a:p>
            <a:fld id="{35DFA314-A780-435D-8A0B-9F9FDA20AA32}" type="datetimeFigureOut">
              <a:rPr lang="zh-CN" altLang="en-US" smtClean="0"/>
              <a:t>2024/11/11</a:t>
            </a:fld>
            <a:endParaRPr lang="zh-CN" altLang="en-US"/>
          </a:p>
        </p:txBody>
      </p:sp>
      <p:sp>
        <p:nvSpPr>
          <p:cNvPr id="5" name="页脚占位符 4">
            <a:extLst>
              <a:ext uri="{FF2B5EF4-FFF2-40B4-BE49-F238E27FC236}">
                <a16:creationId xmlns:a16="http://schemas.microsoft.com/office/drawing/2014/main" id="{B5DCAD16-ED91-4109-84AC-78F0C65FF86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183C38EA-0105-481E-8CB4-FE7EE26475E9}"/>
              </a:ext>
            </a:extLst>
          </p:cNvPr>
          <p:cNvSpPr>
            <a:spLocks noGrp="1"/>
          </p:cNvSpPr>
          <p:nvPr>
            <p:ph type="sldNum" sz="quarter" idx="12"/>
          </p:nvPr>
        </p:nvSpPr>
        <p:spPr>
          <a:xfrm>
            <a:off x="8610600" y="6356350"/>
            <a:ext cx="2743200" cy="365125"/>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5588406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935B7B9F-DB27-4C83-B578-6A2A67043C77}"/>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FBC52642-F7C1-470D-92D3-431164858BFE}"/>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79C4FB6-B2CA-490C-90E1-5081A62A6A5C}"/>
              </a:ext>
            </a:extLst>
          </p:cNvPr>
          <p:cNvSpPr>
            <a:spLocks noGrp="1"/>
          </p:cNvSpPr>
          <p:nvPr>
            <p:ph type="dt" sz="half" idx="10"/>
          </p:nvPr>
        </p:nvSpPr>
        <p:spPr>
          <a:xfrm>
            <a:off x="838200" y="6356350"/>
            <a:ext cx="2743200" cy="365125"/>
          </a:xfrm>
          <a:prstGeom prst="rect">
            <a:avLst/>
          </a:prstGeom>
        </p:spPr>
        <p:txBody>
          <a:bodyPr/>
          <a:lstStyle/>
          <a:p>
            <a:fld id="{35DFA314-A780-435D-8A0B-9F9FDA20AA32}" type="datetimeFigureOut">
              <a:rPr lang="zh-CN" altLang="en-US" smtClean="0"/>
              <a:t>2024/11/11</a:t>
            </a:fld>
            <a:endParaRPr lang="zh-CN" altLang="en-US"/>
          </a:p>
        </p:txBody>
      </p:sp>
      <p:sp>
        <p:nvSpPr>
          <p:cNvPr id="5" name="页脚占位符 4">
            <a:extLst>
              <a:ext uri="{FF2B5EF4-FFF2-40B4-BE49-F238E27FC236}">
                <a16:creationId xmlns:a16="http://schemas.microsoft.com/office/drawing/2014/main" id="{67F71ED3-3BF4-4E88-8863-31F11F6B758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3806FE0F-9DD3-47B7-80B9-66026B0DF579}"/>
              </a:ext>
            </a:extLst>
          </p:cNvPr>
          <p:cNvSpPr>
            <a:spLocks noGrp="1"/>
          </p:cNvSpPr>
          <p:nvPr>
            <p:ph type="sldNum" sz="quarter" idx="12"/>
          </p:nvPr>
        </p:nvSpPr>
        <p:spPr>
          <a:xfrm>
            <a:off x="8610600" y="6356350"/>
            <a:ext cx="2743200" cy="365125"/>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29465238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69F59B8D-2E76-41FC-BC9A-9311E43E19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2667001" y="-2667001"/>
            <a:ext cx="6858000" cy="12192002"/>
          </a:xfrm>
          <a:prstGeom prst="rect">
            <a:avLst/>
          </a:prstGeom>
        </p:spPr>
      </p:pic>
      <p:sp>
        <p:nvSpPr>
          <p:cNvPr id="7" name="矩形: 圆角 6">
            <a:extLst>
              <a:ext uri="{FF2B5EF4-FFF2-40B4-BE49-F238E27FC236}">
                <a16:creationId xmlns:a16="http://schemas.microsoft.com/office/drawing/2014/main" id="{FC8A23B2-6893-45E5-8C3C-52D518212B4E}"/>
              </a:ext>
            </a:extLst>
          </p:cNvPr>
          <p:cNvSpPr/>
          <p:nvPr userDrawn="1"/>
        </p:nvSpPr>
        <p:spPr>
          <a:xfrm>
            <a:off x="219075" y="200025"/>
            <a:ext cx="11753850" cy="6457950"/>
          </a:xfrm>
          <a:prstGeom prst="roundRect">
            <a:avLst>
              <a:gd name="adj" fmla="val 3098"/>
            </a:avLst>
          </a:prstGeom>
          <a:solidFill>
            <a:srgbClr val="FFFC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28144718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A53BF5E-A465-41F6-9480-EA94242A95D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8E69FBEB-9771-428E-8AFA-73CD3A4F240D}"/>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966D2476-05AF-4D91-85C7-F35A1B86B913}"/>
              </a:ext>
            </a:extLst>
          </p:cNvPr>
          <p:cNvSpPr>
            <a:spLocks noGrp="1"/>
          </p:cNvSpPr>
          <p:nvPr>
            <p:ph type="dt" sz="half" idx="10"/>
          </p:nvPr>
        </p:nvSpPr>
        <p:spPr>
          <a:xfrm>
            <a:off x="838200" y="6356350"/>
            <a:ext cx="2743200" cy="365125"/>
          </a:xfrm>
          <a:prstGeom prst="rect">
            <a:avLst/>
          </a:prstGeom>
        </p:spPr>
        <p:txBody>
          <a:bodyPr/>
          <a:lstStyle/>
          <a:p>
            <a:fld id="{35DFA314-A780-435D-8A0B-9F9FDA20AA32}" type="datetimeFigureOut">
              <a:rPr lang="zh-CN" altLang="en-US" smtClean="0"/>
              <a:t>2024/11/11</a:t>
            </a:fld>
            <a:endParaRPr lang="zh-CN" altLang="en-US"/>
          </a:p>
        </p:txBody>
      </p:sp>
      <p:sp>
        <p:nvSpPr>
          <p:cNvPr id="5" name="页脚占位符 4">
            <a:extLst>
              <a:ext uri="{FF2B5EF4-FFF2-40B4-BE49-F238E27FC236}">
                <a16:creationId xmlns:a16="http://schemas.microsoft.com/office/drawing/2014/main" id="{8FBD3A81-6763-4FC8-9AD6-812BDEC9834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D8D0C8CC-779B-4D18-9BA6-CEAE2569C14C}"/>
              </a:ext>
            </a:extLst>
          </p:cNvPr>
          <p:cNvSpPr>
            <a:spLocks noGrp="1"/>
          </p:cNvSpPr>
          <p:nvPr>
            <p:ph type="sldNum" sz="quarter" idx="12"/>
          </p:nvPr>
        </p:nvSpPr>
        <p:spPr>
          <a:xfrm>
            <a:off x="8610600" y="6356350"/>
            <a:ext cx="2743200" cy="365125"/>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2336190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E0D862-6A0B-481D-B717-8D9400B98A6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B1C84FC-A8AD-4A6A-9B83-0DDE9477CD2E}"/>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E105C18F-B328-4139-8E00-EF74A2DF30CD}"/>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33EC34E8-F2D5-4298-96ED-3B51AE51F713}"/>
              </a:ext>
            </a:extLst>
          </p:cNvPr>
          <p:cNvSpPr>
            <a:spLocks noGrp="1"/>
          </p:cNvSpPr>
          <p:nvPr>
            <p:ph type="dt" sz="half" idx="10"/>
          </p:nvPr>
        </p:nvSpPr>
        <p:spPr>
          <a:xfrm>
            <a:off x="838200" y="6356350"/>
            <a:ext cx="2743200" cy="365125"/>
          </a:xfrm>
          <a:prstGeom prst="rect">
            <a:avLst/>
          </a:prstGeom>
        </p:spPr>
        <p:txBody>
          <a:bodyPr/>
          <a:lstStyle/>
          <a:p>
            <a:fld id="{35DFA314-A780-435D-8A0B-9F9FDA20AA32}" type="datetimeFigureOut">
              <a:rPr lang="zh-CN" altLang="en-US" smtClean="0"/>
              <a:t>2024/11/11</a:t>
            </a:fld>
            <a:endParaRPr lang="zh-CN" altLang="en-US"/>
          </a:p>
        </p:txBody>
      </p:sp>
      <p:sp>
        <p:nvSpPr>
          <p:cNvPr id="6" name="页脚占位符 5">
            <a:extLst>
              <a:ext uri="{FF2B5EF4-FFF2-40B4-BE49-F238E27FC236}">
                <a16:creationId xmlns:a16="http://schemas.microsoft.com/office/drawing/2014/main" id="{804AF534-9271-40EC-ABFC-6ECDD9D5E61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3AB22CA0-5A7C-4FD5-A979-4DE80BC8B89A}"/>
              </a:ext>
            </a:extLst>
          </p:cNvPr>
          <p:cNvSpPr>
            <a:spLocks noGrp="1"/>
          </p:cNvSpPr>
          <p:nvPr>
            <p:ph type="sldNum" sz="quarter" idx="12"/>
          </p:nvPr>
        </p:nvSpPr>
        <p:spPr>
          <a:xfrm>
            <a:off x="8610600" y="6356350"/>
            <a:ext cx="2743200" cy="365125"/>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14559629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142E0C-1BF6-4006-8A7D-0BB73A51AFB1}"/>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0250A6AE-C285-4F64-BFBD-67D1806F776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04B1A7E8-7FFA-4B29-BE50-8925BE41229C}"/>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978E2253-52DC-41F9-9748-31799E25F5B1}"/>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A9EA6C18-804B-492C-A826-B7F7C90BAF38}"/>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925837A8-5454-4BA6-A97D-5A9ACAE1322D}"/>
              </a:ext>
            </a:extLst>
          </p:cNvPr>
          <p:cNvSpPr>
            <a:spLocks noGrp="1"/>
          </p:cNvSpPr>
          <p:nvPr>
            <p:ph type="dt" sz="half" idx="10"/>
          </p:nvPr>
        </p:nvSpPr>
        <p:spPr>
          <a:xfrm>
            <a:off x="838200" y="6356350"/>
            <a:ext cx="2743200" cy="365125"/>
          </a:xfrm>
          <a:prstGeom prst="rect">
            <a:avLst/>
          </a:prstGeom>
        </p:spPr>
        <p:txBody>
          <a:bodyPr/>
          <a:lstStyle/>
          <a:p>
            <a:fld id="{35DFA314-A780-435D-8A0B-9F9FDA20AA32}" type="datetimeFigureOut">
              <a:rPr lang="zh-CN" altLang="en-US" smtClean="0"/>
              <a:t>2024/11/11</a:t>
            </a:fld>
            <a:endParaRPr lang="zh-CN" altLang="en-US"/>
          </a:p>
        </p:txBody>
      </p:sp>
      <p:sp>
        <p:nvSpPr>
          <p:cNvPr id="8" name="页脚占位符 7">
            <a:extLst>
              <a:ext uri="{FF2B5EF4-FFF2-40B4-BE49-F238E27FC236}">
                <a16:creationId xmlns:a16="http://schemas.microsoft.com/office/drawing/2014/main" id="{1826ABDF-3796-426B-B75F-0912CA5396A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A52C5F35-153E-44FD-A14A-8C714A198832}"/>
              </a:ext>
            </a:extLst>
          </p:cNvPr>
          <p:cNvSpPr>
            <a:spLocks noGrp="1"/>
          </p:cNvSpPr>
          <p:nvPr>
            <p:ph type="sldNum" sz="quarter" idx="12"/>
          </p:nvPr>
        </p:nvSpPr>
        <p:spPr>
          <a:xfrm>
            <a:off x="8610600" y="6356350"/>
            <a:ext cx="2743200" cy="365125"/>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3333070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37A83C-3244-452F-88FF-64D4600C562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429C7225-0E09-4829-9D44-48F010AF8C61}"/>
              </a:ext>
            </a:extLst>
          </p:cNvPr>
          <p:cNvSpPr>
            <a:spLocks noGrp="1"/>
          </p:cNvSpPr>
          <p:nvPr>
            <p:ph type="dt" sz="half" idx="10"/>
          </p:nvPr>
        </p:nvSpPr>
        <p:spPr>
          <a:xfrm>
            <a:off x="838200" y="6356350"/>
            <a:ext cx="2743200" cy="365125"/>
          </a:xfrm>
          <a:prstGeom prst="rect">
            <a:avLst/>
          </a:prstGeom>
        </p:spPr>
        <p:txBody>
          <a:bodyPr/>
          <a:lstStyle/>
          <a:p>
            <a:fld id="{35DFA314-A780-435D-8A0B-9F9FDA20AA32}" type="datetimeFigureOut">
              <a:rPr lang="zh-CN" altLang="en-US" smtClean="0"/>
              <a:t>2024/11/11</a:t>
            </a:fld>
            <a:endParaRPr lang="zh-CN" altLang="en-US"/>
          </a:p>
        </p:txBody>
      </p:sp>
      <p:sp>
        <p:nvSpPr>
          <p:cNvPr id="4" name="页脚占位符 3">
            <a:extLst>
              <a:ext uri="{FF2B5EF4-FFF2-40B4-BE49-F238E27FC236}">
                <a16:creationId xmlns:a16="http://schemas.microsoft.com/office/drawing/2014/main" id="{D6254E1F-B1D4-4EEC-A105-CFFC9E088C9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93191C4C-15E5-4480-8086-B3CAE02B09E4}"/>
              </a:ext>
            </a:extLst>
          </p:cNvPr>
          <p:cNvSpPr>
            <a:spLocks noGrp="1"/>
          </p:cNvSpPr>
          <p:nvPr>
            <p:ph type="sldNum" sz="quarter" idx="12"/>
          </p:nvPr>
        </p:nvSpPr>
        <p:spPr>
          <a:xfrm>
            <a:off x="8610600" y="6356350"/>
            <a:ext cx="2743200" cy="365125"/>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14754221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0D2C5A70-1A92-49F0-9CD0-5B0258C0D582}"/>
              </a:ext>
            </a:extLst>
          </p:cNvPr>
          <p:cNvSpPr>
            <a:spLocks noGrp="1"/>
          </p:cNvSpPr>
          <p:nvPr>
            <p:ph type="dt" sz="half" idx="10"/>
          </p:nvPr>
        </p:nvSpPr>
        <p:spPr>
          <a:xfrm>
            <a:off x="838200" y="6356350"/>
            <a:ext cx="2743200" cy="365125"/>
          </a:xfrm>
          <a:prstGeom prst="rect">
            <a:avLst/>
          </a:prstGeom>
        </p:spPr>
        <p:txBody>
          <a:bodyPr/>
          <a:lstStyle/>
          <a:p>
            <a:fld id="{35DFA314-A780-435D-8A0B-9F9FDA20AA32}" type="datetimeFigureOut">
              <a:rPr lang="zh-CN" altLang="en-US" smtClean="0"/>
              <a:t>2024/11/11</a:t>
            </a:fld>
            <a:endParaRPr lang="zh-CN" altLang="en-US"/>
          </a:p>
        </p:txBody>
      </p:sp>
      <p:sp>
        <p:nvSpPr>
          <p:cNvPr id="3" name="页脚占位符 2">
            <a:extLst>
              <a:ext uri="{FF2B5EF4-FFF2-40B4-BE49-F238E27FC236}">
                <a16:creationId xmlns:a16="http://schemas.microsoft.com/office/drawing/2014/main" id="{7DDF09B2-6451-4290-9497-3A2A151EF4D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807C7F8F-705D-4748-886B-409935C5B7E6}"/>
              </a:ext>
            </a:extLst>
          </p:cNvPr>
          <p:cNvSpPr>
            <a:spLocks noGrp="1"/>
          </p:cNvSpPr>
          <p:nvPr>
            <p:ph type="sldNum" sz="quarter" idx="12"/>
          </p:nvPr>
        </p:nvSpPr>
        <p:spPr>
          <a:xfrm>
            <a:off x="8610600" y="6356350"/>
            <a:ext cx="2743200" cy="365125"/>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32163887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0B2B44F-809F-4F0B-83A9-77DD40F3C17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0FC4DA64-D1C8-4453-A5A8-C58376A1B21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E155DB26-B814-4E1E-8E76-EE9CFEEE3E8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C759BD1-FAB5-4141-8C0B-F4C42013E016}"/>
              </a:ext>
            </a:extLst>
          </p:cNvPr>
          <p:cNvSpPr>
            <a:spLocks noGrp="1"/>
          </p:cNvSpPr>
          <p:nvPr>
            <p:ph type="dt" sz="half" idx="10"/>
          </p:nvPr>
        </p:nvSpPr>
        <p:spPr>
          <a:xfrm>
            <a:off x="838200" y="6356350"/>
            <a:ext cx="2743200" cy="365125"/>
          </a:xfrm>
          <a:prstGeom prst="rect">
            <a:avLst/>
          </a:prstGeom>
        </p:spPr>
        <p:txBody>
          <a:bodyPr/>
          <a:lstStyle/>
          <a:p>
            <a:fld id="{35DFA314-A780-435D-8A0B-9F9FDA20AA32}" type="datetimeFigureOut">
              <a:rPr lang="zh-CN" altLang="en-US" smtClean="0"/>
              <a:t>2024/11/11</a:t>
            </a:fld>
            <a:endParaRPr lang="zh-CN" altLang="en-US"/>
          </a:p>
        </p:txBody>
      </p:sp>
      <p:sp>
        <p:nvSpPr>
          <p:cNvPr id="6" name="页脚占位符 5">
            <a:extLst>
              <a:ext uri="{FF2B5EF4-FFF2-40B4-BE49-F238E27FC236}">
                <a16:creationId xmlns:a16="http://schemas.microsoft.com/office/drawing/2014/main" id="{E9284AC4-6259-41B5-AD3F-1D8CA9CD47E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FDF8D830-2FF3-4C1D-90D3-FEDF094854F4}"/>
              </a:ext>
            </a:extLst>
          </p:cNvPr>
          <p:cNvSpPr>
            <a:spLocks noGrp="1"/>
          </p:cNvSpPr>
          <p:nvPr>
            <p:ph type="sldNum" sz="quarter" idx="12"/>
          </p:nvPr>
        </p:nvSpPr>
        <p:spPr>
          <a:xfrm>
            <a:off x="8610600" y="6356350"/>
            <a:ext cx="2743200" cy="365125"/>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33255879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886BBA-8A98-4FF4-BE6F-D3B64995002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4B90D06F-E71C-46AC-9BD0-DFB77DE8C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F7D3841-1DC6-41F1-B30A-6B8F198BFAD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C954574-96AE-43E8-A568-9F8A93026132}"/>
              </a:ext>
            </a:extLst>
          </p:cNvPr>
          <p:cNvSpPr>
            <a:spLocks noGrp="1"/>
          </p:cNvSpPr>
          <p:nvPr>
            <p:ph type="dt" sz="half" idx="10"/>
          </p:nvPr>
        </p:nvSpPr>
        <p:spPr>
          <a:xfrm>
            <a:off x="838200" y="6356350"/>
            <a:ext cx="2743200" cy="365125"/>
          </a:xfrm>
          <a:prstGeom prst="rect">
            <a:avLst/>
          </a:prstGeom>
        </p:spPr>
        <p:txBody>
          <a:bodyPr/>
          <a:lstStyle/>
          <a:p>
            <a:fld id="{35DFA314-A780-435D-8A0B-9F9FDA20AA32}" type="datetimeFigureOut">
              <a:rPr lang="zh-CN" altLang="en-US" smtClean="0"/>
              <a:t>2024/11/11</a:t>
            </a:fld>
            <a:endParaRPr lang="zh-CN" altLang="en-US"/>
          </a:p>
        </p:txBody>
      </p:sp>
      <p:sp>
        <p:nvSpPr>
          <p:cNvPr id="6" name="页脚占位符 5">
            <a:extLst>
              <a:ext uri="{FF2B5EF4-FFF2-40B4-BE49-F238E27FC236}">
                <a16:creationId xmlns:a16="http://schemas.microsoft.com/office/drawing/2014/main" id="{5D1351A1-3BDC-4852-BC93-3627251BEE7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373C37DC-8F1D-4BA2-9A9D-B93FB801A613}"/>
              </a:ext>
            </a:extLst>
          </p:cNvPr>
          <p:cNvSpPr>
            <a:spLocks noGrp="1"/>
          </p:cNvSpPr>
          <p:nvPr>
            <p:ph type="sldNum" sz="quarter" idx="12"/>
          </p:nvPr>
        </p:nvSpPr>
        <p:spPr>
          <a:xfrm>
            <a:off x="8610600" y="6356350"/>
            <a:ext cx="2743200" cy="365125"/>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42328943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90055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6B6DFC09-2133-4ECC-BF52-1ABF0D846472}"/>
              </a:ext>
            </a:extLst>
          </p:cNvPr>
          <p:cNvPicPr>
            <a:picLocks noChangeAspect="1"/>
          </p:cNvPicPr>
          <p:nvPr/>
        </p:nvPicPr>
        <p:blipFill>
          <a:blip r:embed="rId3"/>
          <a:stretch>
            <a:fillRect/>
          </a:stretch>
        </p:blipFill>
        <p:spPr>
          <a:xfrm>
            <a:off x="-1258785" y="-225629"/>
            <a:ext cx="14241825" cy="7624966"/>
          </a:xfrm>
          <a:prstGeom prst="rect">
            <a:avLst/>
          </a:prstGeom>
        </p:spPr>
      </p:pic>
      <p:pic>
        <p:nvPicPr>
          <p:cNvPr id="10" name="图片 14">
            <a:extLst>
              <a:ext uri="{FF2B5EF4-FFF2-40B4-BE49-F238E27FC236}">
                <a16:creationId xmlns:a16="http://schemas.microsoft.com/office/drawing/2014/main" id="{74C30E6F-14CB-6D8D-3A9B-A1CD1A6A120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6905" t="1550" r="2619" b="60033"/>
          <a:stretch/>
        </p:blipFill>
        <p:spPr>
          <a:xfrm>
            <a:off x="9916131" y="216631"/>
            <a:ext cx="2307771" cy="2061836"/>
          </a:xfrm>
          <a:prstGeom prst="rect">
            <a:avLst/>
          </a:prstGeom>
        </p:spPr>
      </p:pic>
      <p:pic>
        <p:nvPicPr>
          <p:cNvPr id="12" name="图片 17">
            <a:extLst>
              <a:ext uri="{FF2B5EF4-FFF2-40B4-BE49-F238E27FC236}">
                <a16:creationId xmlns:a16="http://schemas.microsoft.com/office/drawing/2014/main" id="{8F315896-6503-1447-4D96-0A7264F96F21}"/>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r="86166"/>
          <a:stretch/>
        </p:blipFill>
        <p:spPr>
          <a:xfrm>
            <a:off x="112024" y="1302881"/>
            <a:ext cx="1690438" cy="4467799"/>
          </a:xfrm>
          <a:prstGeom prst="rect">
            <a:avLst/>
          </a:prstGeom>
        </p:spPr>
      </p:pic>
      <p:pic>
        <p:nvPicPr>
          <p:cNvPr id="18" name="Picture 17" descr="A picture containing several&#10;&#10;Description automatically generated">
            <a:extLst>
              <a:ext uri="{FF2B5EF4-FFF2-40B4-BE49-F238E27FC236}">
                <a16:creationId xmlns:a16="http://schemas.microsoft.com/office/drawing/2014/main" id="{12CC074A-B85A-D87F-78FC-155432545178}"/>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41495" b="63232" l="62281" r="76860">
                        <a14:foregroundMark x1="62281" y1="49697" x2="65157" y2="49778"/>
                        <a14:foregroundMark x1="69025" y1="47030" x2="69190" y2="48687"/>
                        <a14:foregroundMark x1="69190" y1="48687" x2="69719" y2="49939"/>
                        <a14:foregroundMark x1="68727" y1="53131" x2="68231" y2="55434"/>
                      </a14:backgroundRemoval>
                    </a14:imgEffect>
                  </a14:imgLayer>
                </a14:imgProps>
              </a:ext>
              <a:ext uri="{28A0092B-C50C-407E-A947-70E740481C1C}">
                <a14:useLocalDpi xmlns:a14="http://schemas.microsoft.com/office/drawing/2010/main" val="0"/>
              </a:ext>
            </a:extLst>
          </a:blip>
          <a:srcRect l="61039" t="38818" r="21379" b="34042"/>
          <a:stretch/>
        </p:blipFill>
        <p:spPr>
          <a:xfrm>
            <a:off x="7441669" y="5619611"/>
            <a:ext cx="729238" cy="921017"/>
          </a:xfrm>
          <a:prstGeom prst="rect">
            <a:avLst/>
          </a:prstGeom>
        </p:spPr>
      </p:pic>
      <p:pic>
        <p:nvPicPr>
          <p:cNvPr id="26" name="Picture 25" descr="A picture containing several&#10;&#10;Description automatically generated">
            <a:extLst>
              <a:ext uri="{FF2B5EF4-FFF2-40B4-BE49-F238E27FC236}">
                <a16:creationId xmlns:a16="http://schemas.microsoft.com/office/drawing/2014/main" id="{3B6D7212-3200-4DFF-780B-2BC17114B9DD}"/>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41495" b="63232" l="62281" r="76860">
                        <a14:foregroundMark x1="62281" y1="49697" x2="65157" y2="49778"/>
                        <a14:foregroundMark x1="69025" y1="47030" x2="69190" y2="48687"/>
                        <a14:foregroundMark x1="69190" y1="48687" x2="69719" y2="49939"/>
                        <a14:foregroundMark x1="68727" y1="53131" x2="68231" y2="55434"/>
                      </a14:backgroundRemoval>
                    </a14:imgEffect>
                  </a14:imgLayer>
                </a14:imgProps>
              </a:ext>
              <a:ext uri="{28A0092B-C50C-407E-A947-70E740481C1C}">
                <a14:useLocalDpi xmlns:a14="http://schemas.microsoft.com/office/drawing/2010/main" val="0"/>
              </a:ext>
            </a:extLst>
          </a:blip>
          <a:srcRect l="61039" t="38818" r="21379" b="34042"/>
          <a:stretch/>
        </p:blipFill>
        <p:spPr>
          <a:xfrm>
            <a:off x="4906684" y="6093047"/>
            <a:ext cx="729238" cy="921017"/>
          </a:xfrm>
          <a:prstGeom prst="rect">
            <a:avLst/>
          </a:prstGeom>
        </p:spPr>
      </p:pic>
      <p:pic>
        <p:nvPicPr>
          <p:cNvPr id="27" name="Picture 26" descr="A picture containing several&#10;&#10;Description automatically generated">
            <a:extLst>
              <a:ext uri="{FF2B5EF4-FFF2-40B4-BE49-F238E27FC236}">
                <a16:creationId xmlns:a16="http://schemas.microsoft.com/office/drawing/2014/main" id="{5F2C3648-1070-1488-90F9-84277AC847A8}"/>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41495" b="63232" l="62281" r="76860">
                        <a14:foregroundMark x1="62281" y1="49697" x2="65157" y2="49778"/>
                        <a14:foregroundMark x1="69025" y1="47030" x2="69190" y2="48687"/>
                        <a14:foregroundMark x1="69190" y1="48687" x2="69719" y2="49939"/>
                        <a14:foregroundMark x1="68727" y1="53131" x2="68231" y2="55434"/>
                      </a14:backgroundRemoval>
                    </a14:imgEffect>
                  </a14:imgLayer>
                </a14:imgProps>
              </a:ext>
              <a:ext uri="{28A0092B-C50C-407E-A947-70E740481C1C}">
                <a14:useLocalDpi xmlns:a14="http://schemas.microsoft.com/office/drawing/2010/main" val="0"/>
              </a:ext>
            </a:extLst>
          </a:blip>
          <a:srcRect l="61039" t="38818" r="21379" b="34042"/>
          <a:stretch/>
        </p:blipFill>
        <p:spPr>
          <a:xfrm>
            <a:off x="3383472" y="5992461"/>
            <a:ext cx="729238" cy="921017"/>
          </a:xfrm>
          <a:prstGeom prst="rect">
            <a:avLst/>
          </a:prstGeom>
        </p:spPr>
      </p:pic>
      <p:pic>
        <p:nvPicPr>
          <p:cNvPr id="30" name="Picture 29" descr="A picture containing several&#10;&#10;Description automatically generated">
            <a:extLst>
              <a:ext uri="{FF2B5EF4-FFF2-40B4-BE49-F238E27FC236}">
                <a16:creationId xmlns:a16="http://schemas.microsoft.com/office/drawing/2014/main" id="{5B7D8056-AC3B-5149-48DA-FFF25B9F7792}"/>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41495" b="63232" l="62281" r="76860">
                        <a14:foregroundMark x1="62281" y1="49697" x2="65157" y2="49778"/>
                        <a14:foregroundMark x1="69025" y1="47030" x2="69190" y2="48687"/>
                        <a14:foregroundMark x1="69190" y1="48687" x2="69719" y2="49939"/>
                        <a14:foregroundMark x1="68727" y1="53131" x2="68231" y2="55434"/>
                      </a14:backgroundRemoval>
                    </a14:imgEffect>
                  </a14:imgLayer>
                </a14:imgProps>
              </a:ext>
              <a:ext uri="{28A0092B-C50C-407E-A947-70E740481C1C}">
                <a14:useLocalDpi xmlns:a14="http://schemas.microsoft.com/office/drawing/2010/main" val="0"/>
              </a:ext>
            </a:extLst>
          </a:blip>
          <a:srcRect l="61039" t="38818" r="21379" b="34042"/>
          <a:stretch/>
        </p:blipFill>
        <p:spPr>
          <a:xfrm>
            <a:off x="6415825" y="6043031"/>
            <a:ext cx="729238" cy="921017"/>
          </a:xfrm>
          <a:prstGeom prst="rect">
            <a:avLst/>
          </a:prstGeom>
        </p:spPr>
      </p:pic>
      <p:pic>
        <p:nvPicPr>
          <p:cNvPr id="34" name="Picture 33" descr="A picture containing several&#10;&#10;Description automatically generated">
            <a:extLst>
              <a:ext uri="{FF2B5EF4-FFF2-40B4-BE49-F238E27FC236}">
                <a16:creationId xmlns:a16="http://schemas.microsoft.com/office/drawing/2014/main" id="{84364919-29C1-AD6C-6538-A22B57BE6725}"/>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41495" b="63232" l="62281" r="76860">
                        <a14:foregroundMark x1="62281" y1="49697" x2="65157" y2="49778"/>
                        <a14:foregroundMark x1="69025" y1="47030" x2="69190" y2="48687"/>
                        <a14:foregroundMark x1="69190" y1="48687" x2="69719" y2="49939"/>
                        <a14:foregroundMark x1="68727" y1="53131" x2="68231" y2="55434"/>
                      </a14:backgroundRemoval>
                    </a14:imgEffect>
                  </a14:imgLayer>
                </a14:imgProps>
              </a:ext>
              <a:ext uri="{28A0092B-C50C-407E-A947-70E740481C1C}">
                <a14:useLocalDpi xmlns:a14="http://schemas.microsoft.com/office/drawing/2010/main" val="0"/>
              </a:ext>
            </a:extLst>
          </a:blip>
          <a:srcRect l="61039" t="38818" r="21379" b="34042"/>
          <a:stretch/>
        </p:blipFill>
        <p:spPr>
          <a:xfrm>
            <a:off x="4106198" y="5082976"/>
            <a:ext cx="729238" cy="921017"/>
          </a:xfrm>
          <a:prstGeom prst="rect">
            <a:avLst/>
          </a:prstGeom>
        </p:spPr>
      </p:pic>
      <p:pic>
        <p:nvPicPr>
          <p:cNvPr id="35" name="Picture 34" descr="A picture containing several&#10;&#10;Description automatically generated">
            <a:extLst>
              <a:ext uri="{FF2B5EF4-FFF2-40B4-BE49-F238E27FC236}">
                <a16:creationId xmlns:a16="http://schemas.microsoft.com/office/drawing/2014/main" id="{4EF3C99E-5843-5D25-429E-8B9A7B11DE2E}"/>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41495" b="63232" l="62281" r="76860">
                        <a14:foregroundMark x1="62281" y1="49697" x2="65157" y2="49778"/>
                        <a14:foregroundMark x1="69025" y1="47030" x2="69190" y2="48687"/>
                        <a14:foregroundMark x1="69190" y1="48687" x2="69719" y2="49939"/>
                        <a14:foregroundMark x1="68727" y1="53131" x2="68231" y2="55434"/>
                      </a14:backgroundRemoval>
                    </a14:imgEffect>
                  </a14:imgLayer>
                </a14:imgProps>
              </a:ext>
              <a:ext uri="{28A0092B-C50C-407E-A947-70E740481C1C}">
                <a14:useLocalDpi xmlns:a14="http://schemas.microsoft.com/office/drawing/2010/main" val="0"/>
              </a:ext>
            </a:extLst>
          </a:blip>
          <a:srcRect l="61039" t="38818" r="21379" b="34042"/>
          <a:stretch/>
        </p:blipFill>
        <p:spPr>
          <a:xfrm>
            <a:off x="8230022" y="6023245"/>
            <a:ext cx="729238" cy="921017"/>
          </a:xfrm>
          <a:prstGeom prst="rect">
            <a:avLst/>
          </a:prstGeom>
        </p:spPr>
      </p:pic>
      <p:pic>
        <p:nvPicPr>
          <p:cNvPr id="23" name="Picture 22">
            <a:extLst>
              <a:ext uri="{FF2B5EF4-FFF2-40B4-BE49-F238E27FC236}">
                <a16:creationId xmlns:a16="http://schemas.microsoft.com/office/drawing/2014/main" id="{EA903246-CB00-6EFA-8929-BB5770DFC501}"/>
              </a:ext>
            </a:extLst>
          </p:cNvPr>
          <p:cNvPicPr>
            <a:picLocks noChangeAspect="1"/>
          </p:cNvPicPr>
          <p:nvPr/>
        </p:nvPicPr>
        <p:blipFill>
          <a:blip r:embed="rId8"/>
          <a:stretch>
            <a:fillRect/>
          </a:stretch>
        </p:blipFill>
        <p:spPr>
          <a:xfrm>
            <a:off x="3851816" y="504113"/>
            <a:ext cx="4554107" cy="2353260"/>
          </a:xfrm>
          <a:prstGeom prst="rect">
            <a:avLst/>
          </a:prstGeom>
        </p:spPr>
      </p:pic>
      <p:pic>
        <p:nvPicPr>
          <p:cNvPr id="7" name="Picture 6">
            <a:extLst>
              <a:ext uri="{FF2B5EF4-FFF2-40B4-BE49-F238E27FC236}">
                <a16:creationId xmlns:a16="http://schemas.microsoft.com/office/drawing/2014/main" id="{3CDF7411-773C-66FF-CD31-B412F5FE430E}"/>
              </a:ext>
            </a:extLst>
          </p:cNvPr>
          <p:cNvPicPr>
            <a:picLocks noChangeAspect="1"/>
          </p:cNvPicPr>
          <p:nvPr/>
        </p:nvPicPr>
        <p:blipFill>
          <a:blip r:embed="rId9"/>
          <a:stretch>
            <a:fillRect/>
          </a:stretch>
        </p:blipFill>
        <p:spPr>
          <a:xfrm>
            <a:off x="967198" y="1692275"/>
            <a:ext cx="2060627" cy="1548518"/>
          </a:xfrm>
          <a:prstGeom prst="rect">
            <a:avLst/>
          </a:prstGeom>
        </p:spPr>
      </p:pic>
      <p:pic>
        <p:nvPicPr>
          <p:cNvPr id="15" name="Picture 14" descr="A white and orange text&#10;&#10;Description automatically generated">
            <a:extLst>
              <a:ext uri="{FF2B5EF4-FFF2-40B4-BE49-F238E27FC236}">
                <a16:creationId xmlns:a16="http://schemas.microsoft.com/office/drawing/2014/main" id="{88F04A5A-5DC2-7F0B-5932-3F985F6F618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91027" y="2596542"/>
            <a:ext cx="9927827" cy="2491652"/>
          </a:xfrm>
          <a:prstGeom prst="rect">
            <a:avLst/>
          </a:prstGeom>
        </p:spPr>
      </p:pic>
    </p:spTree>
    <p:extLst>
      <p:ext uri="{BB962C8B-B14F-4D97-AF65-F5344CB8AC3E}">
        <p14:creationId xmlns:p14="http://schemas.microsoft.com/office/powerpoint/2010/main" val="22186157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46848CE-8934-A9EE-600C-AE823532F519}"/>
              </a:ext>
            </a:extLst>
          </p:cNvPr>
          <p:cNvGrpSpPr/>
          <p:nvPr/>
        </p:nvGrpSpPr>
        <p:grpSpPr>
          <a:xfrm>
            <a:off x="2274463" y="0"/>
            <a:ext cx="7349827" cy="1009016"/>
            <a:chOff x="310800" y="1911333"/>
            <a:chExt cx="5650162" cy="3047186"/>
          </a:xfrm>
        </p:grpSpPr>
        <p:sp>
          <p:nvSpPr>
            <p:cNvPr id="4" name="Google Shape;718;p33">
              <a:extLst>
                <a:ext uri="{FF2B5EF4-FFF2-40B4-BE49-F238E27FC236}">
                  <a16:creationId xmlns:a16="http://schemas.microsoft.com/office/drawing/2014/main" id="{B69333C6-2B06-0EED-AD78-812FC4C6B0CC}"/>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718;p33">
              <a:extLst>
                <a:ext uri="{FF2B5EF4-FFF2-40B4-BE49-F238E27FC236}">
                  <a16:creationId xmlns:a16="http://schemas.microsoft.com/office/drawing/2014/main" id="{A65D7A01-5040-298A-DEA9-C99EFB3B8798}"/>
                </a:ext>
              </a:extLst>
            </p:cNvPr>
            <p:cNvSpPr/>
            <p:nvPr/>
          </p:nvSpPr>
          <p:spPr>
            <a:xfrm>
              <a:off x="478016" y="2218264"/>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just" defTabSz="1219170" eaLnBrk="1" fontAlgn="auto" latinLnBrk="0" hangingPunct="1">
                <a:lnSpc>
                  <a:spcPct val="100000"/>
                </a:lnSpc>
                <a:spcBef>
                  <a:spcPts val="0"/>
                </a:spcBef>
                <a:spcAft>
                  <a:spcPts val="0"/>
                </a:spcAft>
                <a:buClr>
                  <a:srgbClr val="000000"/>
                </a:buClr>
                <a:buSzTx/>
                <a:buFontTx/>
                <a:buNone/>
                <a:tabLst/>
                <a:defRPr/>
              </a:pPr>
              <a:r>
                <a:rPr kumimoji="0" lang="en-US"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Quan </a:t>
              </a:r>
              <a:r>
                <a:rPr kumimoji="0" lang="en-US" sz="3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sát</a:t>
              </a:r>
              <a:r>
                <a:rPr kumimoji="0" lang="en-US"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tranh</a:t>
              </a:r>
              <a:r>
                <a:rPr kumimoji="0" lang="en-US"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và</a:t>
              </a:r>
              <a:r>
                <a:rPr kumimoji="0" lang="en-US"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thực</a:t>
              </a:r>
              <a:r>
                <a:rPr kumimoji="0" lang="en-US"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hiện</a:t>
              </a:r>
              <a:r>
                <a:rPr kumimoji="0" lang="en-US"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yêu</a:t>
              </a:r>
              <a:r>
                <a:rPr kumimoji="0" lang="en-US"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cầu</a:t>
              </a:r>
              <a:endParaRPr kumimoji="0"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pic>
          <p:nvPicPr>
            <p:cNvPr id="16" name="Picture 15">
              <a:extLst>
                <a:ext uri="{FF2B5EF4-FFF2-40B4-BE49-F238E27FC236}">
                  <a16:creationId xmlns:a16="http://schemas.microsoft.com/office/drawing/2014/main" id="{4CE10C9B-99FC-A34C-42BE-1CE5FBA196EA}"/>
                </a:ext>
              </a:extLst>
            </p:cNvPr>
            <p:cNvPicPr>
              <a:picLocks noChangeAspect="1"/>
            </p:cNvPicPr>
            <p:nvPr/>
          </p:nvPicPr>
          <p:blipFill rotWithShape="1">
            <a:blip r:embed="rId2"/>
            <a:srcRect t="16340" b="43951"/>
            <a:stretch/>
          </p:blipFill>
          <p:spPr>
            <a:xfrm>
              <a:off x="2570163" y="4315458"/>
              <a:ext cx="730339" cy="643061"/>
            </a:xfrm>
            <a:prstGeom prst="rect">
              <a:avLst/>
            </a:prstGeom>
          </p:spPr>
        </p:pic>
        <p:grpSp>
          <p:nvGrpSpPr>
            <p:cNvPr id="10" name="Google Shape;724;p33">
              <a:extLst>
                <a:ext uri="{FF2B5EF4-FFF2-40B4-BE49-F238E27FC236}">
                  <a16:creationId xmlns:a16="http://schemas.microsoft.com/office/drawing/2014/main" id="{8193FC59-DAB9-96CA-B063-F905809FA851}"/>
                </a:ext>
              </a:extLst>
            </p:cNvPr>
            <p:cNvGrpSpPr/>
            <p:nvPr/>
          </p:nvGrpSpPr>
          <p:grpSpPr>
            <a:xfrm>
              <a:off x="1906680" y="1911333"/>
              <a:ext cx="1854260" cy="523163"/>
              <a:chOff x="1639601" y="539501"/>
              <a:chExt cx="1091683" cy="548641"/>
            </a:xfrm>
          </p:grpSpPr>
          <p:sp>
            <p:nvSpPr>
              <p:cNvPr id="11" name="Google Shape;725;p33">
                <a:extLst>
                  <a:ext uri="{FF2B5EF4-FFF2-40B4-BE49-F238E27FC236}">
                    <a16:creationId xmlns:a16="http://schemas.microsoft.com/office/drawing/2014/main" id="{83BC9735-95EB-2B8D-56F8-E6AC74159ABB}"/>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726;p33">
                <a:extLst>
                  <a:ext uri="{FF2B5EF4-FFF2-40B4-BE49-F238E27FC236}">
                    <a16:creationId xmlns:a16="http://schemas.microsoft.com/office/drawing/2014/main" id="{FC2149EE-CB34-2E90-D05D-207698A5CEC3}"/>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727;p33">
                <a:extLst>
                  <a:ext uri="{FF2B5EF4-FFF2-40B4-BE49-F238E27FC236}">
                    <a16:creationId xmlns:a16="http://schemas.microsoft.com/office/drawing/2014/main" id="{E05F8C65-1E6B-F136-44DE-F465519ECC80}"/>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18" name="Picture 17">
            <a:extLst>
              <a:ext uri="{FF2B5EF4-FFF2-40B4-BE49-F238E27FC236}">
                <a16:creationId xmlns:a16="http://schemas.microsoft.com/office/drawing/2014/main" id="{CF06CF56-CEAA-26E1-666B-71F85646EE3B}"/>
              </a:ext>
            </a:extLst>
          </p:cNvPr>
          <p:cNvPicPr>
            <a:picLocks noChangeAspect="1"/>
          </p:cNvPicPr>
          <p:nvPr/>
        </p:nvPicPr>
        <p:blipFill>
          <a:blip r:embed="rId3"/>
          <a:stretch>
            <a:fillRect/>
          </a:stretch>
        </p:blipFill>
        <p:spPr>
          <a:xfrm>
            <a:off x="1005596" y="1338303"/>
            <a:ext cx="6933937" cy="2808396"/>
          </a:xfrm>
          <a:prstGeom prst="rect">
            <a:avLst/>
          </a:prstGeom>
        </p:spPr>
      </p:pic>
      <p:pic>
        <p:nvPicPr>
          <p:cNvPr id="20" name="Picture 19">
            <a:extLst>
              <a:ext uri="{FF2B5EF4-FFF2-40B4-BE49-F238E27FC236}">
                <a16:creationId xmlns:a16="http://schemas.microsoft.com/office/drawing/2014/main" id="{299373CF-E166-3079-A865-30E2623B51BA}"/>
              </a:ext>
            </a:extLst>
          </p:cNvPr>
          <p:cNvPicPr>
            <a:picLocks noChangeAspect="1"/>
          </p:cNvPicPr>
          <p:nvPr/>
        </p:nvPicPr>
        <p:blipFill>
          <a:blip r:embed="rId4"/>
          <a:stretch>
            <a:fillRect/>
          </a:stretch>
        </p:blipFill>
        <p:spPr>
          <a:xfrm>
            <a:off x="7836194" y="1330621"/>
            <a:ext cx="3357340" cy="2713155"/>
          </a:xfrm>
          <a:prstGeom prst="rect">
            <a:avLst/>
          </a:prstGeom>
        </p:spPr>
      </p:pic>
      <p:pic>
        <p:nvPicPr>
          <p:cNvPr id="22" name="Picture 21">
            <a:extLst>
              <a:ext uri="{FF2B5EF4-FFF2-40B4-BE49-F238E27FC236}">
                <a16:creationId xmlns:a16="http://schemas.microsoft.com/office/drawing/2014/main" id="{99E37C03-D1A6-225D-E042-86D3E0C50D24}"/>
              </a:ext>
            </a:extLst>
          </p:cNvPr>
          <p:cNvPicPr>
            <a:picLocks noChangeAspect="1"/>
          </p:cNvPicPr>
          <p:nvPr/>
        </p:nvPicPr>
        <p:blipFill>
          <a:blip r:embed="rId5"/>
          <a:stretch>
            <a:fillRect/>
          </a:stretch>
        </p:blipFill>
        <p:spPr>
          <a:xfrm>
            <a:off x="6039293" y="4108002"/>
            <a:ext cx="4270855" cy="2404661"/>
          </a:xfrm>
          <a:prstGeom prst="rect">
            <a:avLst/>
          </a:prstGeom>
        </p:spPr>
      </p:pic>
      <p:pic>
        <p:nvPicPr>
          <p:cNvPr id="26" name="Picture 25">
            <a:extLst>
              <a:ext uri="{FF2B5EF4-FFF2-40B4-BE49-F238E27FC236}">
                <a16:creationId xmlns:a16="http://schemas.microsoft.com/office/drawing/2014/main" id="{3C63EEDC-15BE-A467-2D1C-E4C9DE3AD6F7}"/>
              </a:ext>
            </a:extLst>
          </p:cNvPr>
          <p:cNvPicPr>
            <a:picLocks noChangeAspect="1"/>
          </p:cNvPicPr>
          <p:nvPr/>
        </p:nvPicPr>
        <p:blipFill>
          <a:blip r:embed="rId6"/>
          <a:stretch>
            <a:fillRect/>
          </a:stretch>
        </p:blipFill>
        <p:spPr>
          <a:xfrm>
            <a:off x="2588499" y="4167963"/>
            <a:ext cx="3443041" cy="2489125"/>
          </a:xfrm>
          <a:prstGeom prst="rect">
            <a:avLst/>
          </a:prstGeom>
        </p:spPr>
      </p:pic>
    </p:spTree>
    <p:extLst>
      <p:ext uri="{BB962C8B-B14F-4D97-AF65-F5344CB8AC3E}">
        <p14:creationId xmlns:p14="http://schemas.microsoft.com/office/powerpoint/2010/main" val="13166981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1000"/>
                                        <p:tgtEl>
                                          <p:spTgt spid="22"/>
                                        </p:tgtEl>
                                      </p:cBhvr>
                                    </p:animEffect>
                                    <p:anim calcmode="lin" valueType="num">
                                      <p:cBhvr>
                                        <p:cTn id="18" dur="1000" fill="hold"/>
                                        <p:tgtEl>
                                          <p:spTgt spid="22"/>
                                        </p:tgtEl>
                                        <p:attrNameLst>
                                          <p:attrName>ppt_x</p:attrName>
                                        </p:attrNameLst>
                                      </p:cBhvr>
                                      <p:tavLst>
                                        <p:tav tm="0">
                                          <p:val>
                                            <p:strVal val="#ppt_x"/>
                                          </p:val>
                                        </p:tav>
                                        <p:tav tm="100000">
                                          <p:val>
                                            <p:strVal val="#ppt_x"/>
                                          </p:val>
                                        </p:tav>
                                      </p:tavLst>
                                    </p:anim>
                                    <p:anim calcmode="lin" valueType="num">
                                      <p:cBhvr>
                                        <p:cTn id="19" dur="1000" fill="hold"/>
                                        <p:tgtEl>
                                          <p:spTgt spid="2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1000"/>
                                        <p:tgtEl>
                                          <p:spTgt spid="26"/>
                                        </p:tgtEl>
                                      </p:cBhvr>
                                    </p:animEffect>
                                    <p:anim calcmode="lin" valueType="num">
                                      <p:cBhvr>
                                        <p:cTn id="28" dur="1000" fill="hold"/>
                                        <p:tgtEl>
                                          <p:spTgt spid="26"/>
                                        </p:tgtEl>
                                        <p:attrNameLst>
                                          <p:attrName>ppt_x</p:attrName>
                                        </p:attrNameLst>
                                      </p:cBhvr>
                                      <p:tavLst>
                                        <p:tav tm="0">
                                          <p:val>
                                            <p:strVal val="#ppt_x"/>
                                          </p:val>
                                        </p:tav>
                                        <p:tav tm="100000">
                                          <p:val>
                                            <p:strVal val="#ppt_x"/>
                                          </p:val>
                                        </p:tav>
                                      </p:tavLst>
                                    </p:anim>
                                    <p:anim calcmode="lin" valueType="num">
                                      <p:cBhvr>
                                        <p:cTn id="2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B4F3D30-1BF1-2C5B-E893-1C7999CDC313}"/>
              </a:ext>
            </a:extLst>
          </p:cNvPr>
          <p:cNvGrpSpPr/>
          <p:nvPr/>
        </p:nvGrpSpPr>
        <p:grpSpPr>
          <a:xfrm>
            <a:off x="337822" y="2192413"/>
            <a:ext cx="4149118" cy="3697992"/>
            <a:chOff x="337822" y="2192413"/>
            <a:chExt cx="4149118" cy="3697992"/>
          </a:xfrm>
        </p:grpSpPr>
        <p:pic>
          <p:nvPicPr>
            <p:cNvPr id="2" name="图片 35">
              <a:extLst>
                <a:ext uri="{FF2B5EF4-FFF2-40B4-BE49-F238E27FC236}">
                  <a16:creationId xmlns:a16="http://schemas.microsoft.com/office/drawing/2014/main" id="{89D11E2A-68C4-7321-656D-59E39936A942}"/>
                </a:ext>
              </a:extLst>
            </p:cNvPr>
            <p:cNvPicPr>
              <a:picLocks noChangeAspect="1"/>
            </p:cNvPicPr>
            <p:nvPr/>
          </p:nvPicPr>
          <p:blipFill>
            <a:blip r:embed="rId2"/>
            <a:stretch>
              <a:fillRect/>
            </a:stretch>
          </p:blipFill>
          <p:spPr>
            <a:xfrm>
              <a:off x="488375" y="2192413"/>
              <a:ext cx="3862971" cy="3055220"/>
            </a:xfrm>
            <a:prstGeom prst="rect">
              <a:avLst/>
            </a:prstGeom>
          </p:spPr>
        </p:pic>
        <p:sp>
          <p:nvSpPr>
            <p:cNvPr id="4" name="Rectangle 3">
              <a:extLst>
                <a:ext uri="{FF2B5EF4-FFF2-40B4-BE49-F238E27FC236}">
                  <a16:creationId xmlns:a16="http://schemas.microsoft.com/office/drawing/2014/main" id="{D26781AE-DFFD-7C00-4F2C-FF5C4BC43FD9}"/>
                </a:ext>
              </a:extLst>
            </p:cNvPr>
            <p:cNvSpPr/>
            <p:nvPr/>
          </p:nvSpPr>
          <p:spPr>
            <a:xfrm>
              <a:off x="337822" y="5214579"/>
              <a:ext cx="4149118" cy="675826"/>
            </a:xfrm>
            <a:prstGeom prst="rect">
              <a:avLst/>
            </a:prstGeom>
            <a:solidFill>
              <a:schemeClr val="accent2">
                <a:lumMod val="60000"/>
                <a:lumOff val="40000"/>
              </a:schemeClr>
            </a:solidFill>
            <a:ln w="38100">
              <a:solidFill>
                <a:schemeClr val="tx1"/>
              </a:solidFill>
              <a:prstDash val="lgDash"/>
            </a:ln>
          </p:spPr>
          <p:txBody>
            <a:bodyPr wrap="square">
              <a:spAutoFit/>
            </a:bodyPr>
            <a:lstStyle/>
            <a:p>
              <a:pPr algn="ctr">
                <a:lnSpc>
                  <a:spcPct val="120000"/>
                </a:lnSpc>
                <a:spcAft>
                  <a:spcPts val="0"/>
                </a:spcAft>
              </a:pPr>
              <a:r>
                <a:rPr lang="en-US" sz="3600" b="1" dirty="0" err="1">
                  <a:latin typeface="#9Slide04 SFU Fenice Regular" panose="00000400000000000000" pitchFamily="2" charset="0"/>
                  <a:ea typeface="Times New Roman" panose="02020603050405020304" pitchFamily="18" charset="0"/>
                  <a:cs typeface="Arial" panose="020B0604020202020204" pitchFamily="34" charset="0"/>
                </a:rPr>
                <a:t>Thảo</a:t>
              </a:r>
              <a:r>
                <a:rPr lang="en-US" sz="3600" b="1" dirty="0">
                  <a:latin typeface="#9Slide04 SFU Fenice Regular" panose="00000400000000000000" pitchFamily="2" charset="0"/>
                  <a:ea typeface="Times New Roman" panose="02020603050405020304" pitchFamily="18" charset="0"/>
                  <a:cs typeface="Arial" panose="020B0604020202020204" pitchFamily="34" charset="0"/>
                </a:rPr>
                <a:t> </a:t>
              </a:r>
              <a:r>
                <a:rPr lang="en-US" sz="3600" b="1" dirty="0" err="1">
                  <a:latin typeface="#9Slide04 SFU Fenice Regular" panose="00000400000000000000" pitchFamily="2" charset="0"/>
                  <a:ea typeface="Times New Roman" panose="02020603050405020304" pitchFamily="18" charset="0"/>
                  <a:cs typeface="Arial" panose="020B0604020202020204" pitchFamily="34" charset="0"/>
                </a:rPr>
                <a:t>luận</a:t>
              </a:r>
              <a:r>
                <a:rPr lang="en-US" sz="3600" b="1" dirty="0">
                  <a:latin typeface="#9Slide04 SFU Fenice Regular" panose="00000400000000000000" pitchFamily="2" charset="0"/>
                  <a:ea typeface="Times New Roman" panose="02020603050405020304" pitchFamily="18" charset="0"/>
                  <a:cs typeface="Arial" panose="020B0604020202020204" pitchFamily="34" charset="0"/>
                </a:rPr>
                <a:t> </a:t>
              </a:r>
              <a:r>
                <a:rPr lang="en-US" sz="3600" b="1" dirty="0" err="1">
                  <a:latin typeface="#9Slide04 SFU Fenice Regular" panose="00000400000000000000" pitchFamily="2" charset="0"/>
                  <a:ea typeface="Times New Roman" panose="02020603050405020304" pitchFamily="18" charset="0"/>
                  <a:cs typeface="Arial" panose="020B0604020202020204" pitchFamily="34" charset="0"/>
                </a:rPr>
                <a:t>nhóm</a:t>
              </a:r>
              <a:r>
                <a:rPr lang="en-US" sz="3600" b="1" dirty="0">
                  <a:latin typeface="#9Slide04 SFU Fenice Regular" panose="00000400000000000000" pitchFamily="2" charset="0"/>
                  <a:ea typeface="Times New Roman" panose="02020603050405020304" pitchFamily="18" charset="0"/>
                  <a:cs typeface="Arial" panose="020B0604020202020204" pitchFamily="34" charset="0"/>
                </a:rPr>
                <a:t> </a:t>
              </a:r>
              <a:r>
                <a:rPr lang="en-US" sz="3600" b="1" dirty="0" err="1">
                  <a:latin typeface="#9Slide04 SFU Fenice Regular" panose="00000400000000000000" pitchFamily="2" charset="0"/>
                  <a:ea typeface="Times New Roman" panose="02020603050405020304" pitchFamily="18" charset="0"/>
                  <a:cs typeface="Arial" panose="020B0604020202020204" pitchFamily="34" charset="0"/>
                </a:rPr>
                <a:t>đôi</a:t>
              </a:r>
              <a:endParaRPr lang="en-US" sz="3200" b="1" dirty="0">
                <a:effectLst/>
                <a:latin typeface="#9Slide04 SFU Fenice Regular" panose="00000400000000000000" pitchFamily="2" charset="0"/>
                <a:ea typeface="Times New Roman" panose="02020603050405020304" pitchFamily="18" charset="0"/>
                <a:cs typeface="Arial" panose="020B0604020202020204" pitchFamily="34" charset="0"/>
              </a:endParaRPr>
            </a:p>
          </p:txBody>
        </p:sp>
      </p:grpSp>
      <p:grpSp>
        <p:nvGrpSpPr>
          <p:cNvPr id="6" name="Group 5">
            <a:extLst>
              <a:ext uri="{FF2B5EF4-FFF2-40B4-BE49-F238E27FC236}">
                <a16:creationId xmlns:a16="http://schemas.microsoft.com/office/drawing/2014/main" id="{20C1C9E7-884F-31E1-4565-89AB3507130C}"/>
              </a:ext>
            </a:extLst>
          </p:cNvPr>
          <p:cNvGrpSpPr/>
          <p:nvPr/>
        </p:nvGrpSpPr>
        <p:grpSpPr>
          <a:xfrm>
            <a:off x="1765004" y="544410"/>
            <a:ext cx="9633433" cy="1401347"/>
            <a:chOff x="453320" y="784778"/>
            <a:chExt cx="10434754" cy="1189049"/>
          </a:xfrm>
        </p:grpSpPr>
        <p:sp>
          <p:nvSpPr>
            <p:cNvPr id="9" name="Speech Bubble: Rectangle with Corners Rounded 8">
              <a:extLst>
                <a:ext uri="{FF2B5EF4-FFF2-40B4-BE49-F238E27FC236}">
                  <a16:creationId xmlns:a16="http://schemas.microsoft.com/office/drawing/2014/main" id="{CAAA9FBF-B748-A88A-B98E-9EA30973547A}"/>
                </a:ext>
              </a:extLst>
            </p:cNvPr>
            <p:cNvSpPr/>
            <p:nvPr/>
          </p:nvSpPr>
          <p:spPr>
            <a:xfrm>
              <a:off x="453320" y="784778"/>
              <a:ext cx="10434754" cy="1189049"/>
            </a:xfrm>
            <a:prstGeom prst="wedgeRoundRectCallout">
              <a:avLst>
                <a:gd name="adj1" fmla="val -35699"/>
                <a:gd name="adj2" fmla="val 66169"/>
                <a:gd name="adj3" fmla="val 16667"/>
              </a:avLst>
            </a:prstGeom>
            <a:solidFill>
              <a:schemeClr val="accent2">
                <a:lumMod val="20000"/>
                <a:lumOff val="80000"/>
              </a:schemeClr>
            </a:solidFill>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2" name="TextBox 11">
              <a:extLst>
                <a:ext uri="{FF2B5EF4-FFF2-40B4-BE49-F238E27FC236}">
                  <a16:creationId xmlns:a16="http://schemas.microsoft.com/office/drawing/2014/main" id="{120FF05B-8DEE-0E7B-AB1B-99134925EEBB}"/>
                </a:ext>
              </a:extLst>
            </p:cNvPr>
            <p:cNvSpPr txBox="1"/>
            <p:nvPr/>
          </p:nvSpPr>
          <p:spPr>
            <a:xfrm>
              <a:off x="814827" y="929905"/>
              <a:ext cx="9807097" cy="10184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Em hãy chỉ ra khó khăn của các bạn trong bức tranh trên.</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grpSp>
        <p:nvGrpSpPr>
          <p:cNvPr id="13" name="Group 12">
            <a:extLst>
              <a:ext uri="{FF2B5EF4-FFF2-40B4-BE49-F238E27FC236}">
                <a16:creationId xmlns:a16="http://schemas.microsoft.com/office/drawing/2014/main" id="{6871DC54-AB23-5B78-E3AD-EB9772BDA5E8}"/>
              </a:ext>
            </a:extLst>
          </p:cNvPr>
          <p:cNvGrpSpPr/>
          <p:nvPr/>
        </p:nvGrpSpPr>
        <p:grpSpPr>
          <a:xfrm>
            <a:off x="4008474" y="2585862"/>
            <a:ext cx="8038215" cy="1401347"/>
            <a:chOff x="453320" y="784778"/>
            <a:chExt cx="10434754" cy="1189049"/>
          </a:xfrm>
        </p:grpSpPr>
        <p:sp>
          <p:nvSpPr>
            <p:cNvPr id="14" name="Speech Bubble: Rectangle with Corners Rounded 13">
              <a:extLst>
                <a:ext uri="{FF2B5EF4-FFF2-40B4-BE49-F238E27FC236}">
                  <a16:creationId xmlns:a16="http://schemas.microsoft.com/office/drawing/2014/main" id="{67CAC427-8725-CF59-6547-4120115881A2}"/>
                </a:ext>
              </a:extLst>
            </p:cNvPr>
            <p:cNvSpPr/>
            <p:nvPr/>
          </p:nvSpPr>
          <p:spPr>
            <a:xfrm>
              <a:off x="453320" y="784778"/>
              <a:ext cx="10434754" cy="1189049"/>
            </a:xfrm>
            <a:prstGeom prst="wedgeRoundRectCallout">
              <a:avLst>
                <a:gd name="adj1" fmla="val -35699"/>
                <a:gd name="adj2" fmla="val 66169"/>
                <a:gd name="adj3" fmla="val 16667"/>
              </a:avLst>
            </a:prstGeom>
            <a:solidFill>
              <a:schemeClr val="accent2">
                <a:lumMod val="20000"/>
                <a:lumOff val="80000"/>
              </a:schemeClr>
            </a:solidFill>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5" name="TextBox 14">
              <a:extLst>
                <a:ext uri="{FF2B5EF4-FFF2-40B4-BE49-F238E27FC236}">
                  <a16:creationId xmlns:a16="http://schemas.microsoft.com/office/drawing/2014/main" id="{E6557AF8-E7A4-D963-392E-65F25114FE3B}"/>
                </a:ext>
              </a:extLst>
            </p:cNvPr>
            <p:cNvSpPr txBox="1"/>
            <p:nvPr/>
          </p:nvSpPr>
          <p:spPr>
            <a:xfrm>
              <a:off x="814828" y="929905"/>
              <a:ext cx="9807097" cy="9140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Kể thêm những khó khăn khác trong học tập và cuộc sống mà em biết.</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39735214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8DB0E00-B13D-0DD8-86E4-6D416B157C8D}"/>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70117" t="73491" r="-2725"/>
          <a:stretch/>
        </p:blipFill>
        <p:spPr>
          <a:xfrm>
            <a:off x="8870122" y="269651"/>
            <a:ext cx="2913733" cy="2247391"/>
          </a:xfrm>
          <a:prstGeom prst="rect">
            <a:avLst/>
          </a:prstGeom>
        </p:spPr>
      </p:pic>
      <p:pic>
        <p:nvPicPr>
          <p:cNvPr id="5" name="Picture 4" descr="A cartoon of a child holding a pencil and a notebook&#10;&#10;Description automatically generated">
            <a:extLst>
              <a:ext uri="{FF2B5EF4-FFF2-40B4-BE49-F238E27FC236}">
                <a16:creationId xmlns:a16="http://schemas.microsoft.com/office/drawing/2014/main" id="{68487913-C6F7-5C8C-7EFD-426094F99B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7923" y="3123380"/>
            <a:ext cx="2913734" cy="3501420"/>
          </a:xfrm>
          <a:prstGeom prst="rect">
            <a:avLst/>
          </a:prstGeom>
        </p:spPr>
      </p:pic>
      <p:pic>
        <p:nvPicPr>
          <p:cNvPr id="3" name="Picture 2" descr="A close up of a logo&#10;&#10;Description automatically generated">
            <a:extLst>
              <a:ext uri="{FF2B5EF4-FFF2-40B4-BE49-F238E27FC236}">
                <a16:creationId xmlns:a16="http://schemas.microsoft.com/office/drawing/2014/main" id="{49D819D1-EE25-6CD9-3B39-4AF1E118C3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0792" y="478465"/>
            <a:ext cx="4948484" cy="1426353"/>
          </a:xfrm>
          <a:prstGeom prst="rect">
            <a:avLst/>
          </a:prstGeom>
        </p:spPr>
      </p:pic>
      <p:sp>
        <p:nvSpPr>
          <p:cNvPr id="2" name="Rectangle: Rounded Corners 1">
            <a:extLst>
              <a:ext uri="{FF2B5EF4-FFF2-40B4-BE49-F238E27FC236}">
                <a16:creationId xmlns:a16="http://schemas.microsoft.com/office/drawing/2014/main" id="{BF201064-1DC5-0561-D110-4E61A15D6145}"/>
              </a:ext>
            </a:extLst>
          </p:cNvPr>
          <p:cNvSpPr/>
          <p:nvPr/>
        </p:nvSpPr>
        <p:spPr>
          <a:xfrm>
            <a:off x="865890" y="2454907"/>
            <a:ext cx="7715250" cy="3520591"/>
          </a:xfrm>
          <a:prstGeom prst="roundRect">
            <a:avLst/>
          </a:prstGeom>
          <a:solidFill>
            <a:srgbClr val="CCFFFF"/>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3600"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vi-VN" sz="3600" dirty="0">
                <a:solidFill>
                  <a:srgbClr val="002060"/>
                </a:solidFill>
                <a:latin typeface="Cambria" panose="02040503050406030204" pitchFamily="18" charset="0"/>
                <a:ea typeface="Cambria" panose="02040503050406030204" pitchFamily="18" charset="0"/>
                <a:cs typeface="Calibri" panose="020F0502020204030204" pitchFamily="34" charset="0"/>
              </a:rPr>
              <a:t>Bất cứ ai trong cuộc đời đều gặp phải những khó khăn cần phải vượt qua. Lứa tuổi HS chúng ta cũng có những khó khăn của mình. Việc nhận ra những khó khăn sẽ giúp chúng ta có nghị lực và biết cách vượt qua. </a:t>
            </a:r>
          </a:p>
        </p:txBody>
      </p:sp>
    </p:spTree>
    <p:extLst>
      <p:ext uri="{BB962C8B-B14F-4D97-AF65-F5344CB8AC3E}">
        <p14:creationId xmlns:p14="http://schemas.microsoft.com/office/powerpoint/2010/main" val="39980694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5403589-1817-0CA2-FE37-C9869E8DE332}"/>
              </a:ext>
            </a:extLst>
          </p:cNvPr>
          <p:cNvGrpSpPr/>
          <p:nvPr/>
        </p:nvGrpSpPr>
        <p:grpSpPr>
          <a:xfrm>
            <a:off x="878623" y="916550"/>
            <a:ext cx="10521689" cy="1556755"/>
            <a:chOff x="453320" y="784778"/>
            <a:chExt cx="10521689" cy="1189049"/>
          </a:xfrm>
        </p:grpSpPr>
        <p:sp>
          <p:nvSpPr>
            <p:cNvPr id="8" name="Speech Bubble: Rectangle with Corners Rounded 7">
              <a:extLst>
                <a:ext uri="{FF2B5EF4-FFF2-40B4-BE49-F238E27FC236}">
                  <a16:creationId xmlns:a16="http://schemas.microsoft.com/office/drawing/2014/main" id="{84FD94C4-EA98-7B04-6BED-9AA1C51476BE}"/>
                </a:ext>
              </a:extLst>
            </p:cNvPr>
            <p:cNvSpPr/>
            <p:nvPr/>
          </p:nvSpPr>
          <p:spPr>
            <a:xfrm>
              <a:off x="453320" y="784778"/>
              <a:ext cx="10434754" cy="1189049"/>
            </a:xfrm>
            <a:prstGeom prst="wedgeRoundRectCallout">
              <a:avLst>
                <a:gd name="adj1" fmla="val -35699"/>
                <a:gd name="adj2" fmla="val 66169"/>
                <a:gd name="adj3" fmla="val 16667"/>
              </a:avLst>
            </a:prstGeom>
            <a:solidFill>
              <a:schemeClr val="accent2">
                <a:lumMod val="20000"/>
                <a:lumOff val="80000"/>
              </a:schemeClr>
            </a:solidFill>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6" name="TextBox 5">
              <a:extLst>
                <a:ext uri="{FF2B5EF4-FFF2-40B4-BE49-F238E27FC236}">
                  <a16:creationId xmlns:a16="http://schemas.microsoft.com/office/drawing/2014/main" id="{CC76FDB6-322D-2696-B79E-6D638590FAEC}"/>
                </a:ext>
              </a:extLst>
            </p:cNvPr>
            <p:cNvSpPr txBox="1"/>
            <p:nvPr/>
          </p:nvSpPr>
          <p:spPr>
            <a:xfrm>
              <a:off x="814827" y="929905"/>
              <a:ext cx="10160182" cy="82277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Hoạt động 2: Tìm hiểu biểu hiện và ý nghĩa của việc biết vượt qua khó khăn trong học tập và cuộc sống </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pic>
        <p:nvPicPr>
          <p:cNvPr id="3" name="图片 35">
            <a:extLst>
              <a:ext uri="{FF2B5EF4-FFF2-40B4-BE49-F238E27FC236}">
                <a16:creationId xmlns:a16="http://schemas.microsoft.com/office/drawing/2014/main" id="{85229C71-6311-9410-D592-32089DEE9456}"/>
              </a:ext>
            </a:extLst>
          </p:cNvPr>
          <p:cNvPicPr>
            <a:picLocks noChangeAspect="1"/>
          </p:cNvPicPr>
          <p:nvPr/>
        </p:nvPicPr>
        <p:blipFill>
          <a:blip r:embed="rId2"/>
          <a:stretch>
            <a:fillRect/>
          </a:stretch>
        </p:blipFill>
        <p:spPr>
          <a:xfrm>
            <a:off x="0" y="3157870"/>
            <a:ext cx="4678385" cy="3700130"/>
          </a:xfrm>
          <a:prstGeom prst="rect">
            <a:avLst/>
          </a:prstGeom>
        </p:spPr>
      </p:pic>
    </p:spTree>
    <p:extLst>
      <p:ext uri="{BB962C8B-B14F-4D97-AF65-F5344CB8AC3E}">
        <p14:creationId xmlns:p14="http://schemas.microsoft.com/office/powerpoint/2010/main" val="34358218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46848CE-8934-A9EE-600C-AE823532F519}"/>
              </a:ext>
            </a:extLst>
          </p:cNvPr>
          <p:cNvGrpSpPr/>
          <p:nvPr/>
        </p:nvGrpSpPr>
        <p:grpSpPr>
          <a:xfrm>
            <a:off x="1626781" y="0"/>
            <a:ext cx="8984512" cy="1009016"/>
            <a:chOff x="310800" y="1911333"/>
            <a:chExt cx="5650162" cy="3047186"/>
          </a:xfrm>
        </p:grpSpPr>
        <p:sp>
          <p:nvSpPr>
            <p:cNvPr id="4" name="Google Shape;718;p33">
              <a:extLst>
                <a:ext uri="{FF2B5EF4-FFF2-40B4-BE49-F238E27FC236}">
                  <a16:creationId xmlns:a16="http://schemas.microsoft.com/office/drawing/2014/main" id="{B69333C6-2B06-0EED-AD78-812FC4C6B0CC}"/>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 name="Google Shape;718;p33">
              <a:extLst>
                <a:ext uri="{FF2B5EF4-FFF2-40B4-BE49-F238E27FC236}">
                  <a16:creationId xmlns:a16="http://schemas.microsoft.com/office/drawing/2014/main" id="{A65D7A01-5040-298A-DEA9-C99EFB3B8798}"/>
                </a:ext>
              </a:extLst>
            </p:cNvPr>
            <p:cNvSpPr/>
            <p:nvPr/>
          </p:nvSpPr>
          <p:spPr>
            <a:xfrm>
              <a:off x="478016" y="2218264"/>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Đọc câu chuyện dưới đây và trả lời câu hỏi:</a:t>
              </a:r>
              <a:endParaRPr kumimoji="0"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pic>
          <p:nvPicPr>
            <p:cNvPr id="16" name="Picture 15">
              <a:extLst>
                <a:ext uri="{FF2B5EF4-FFF2-40B4-BE49-F238E27FC236}">
                  <a16:creationId xmlns:a16="http://schemas.microsoft.com/office/drawing/2014/main" id="{4CE10C9B-99FC-A34C-42BE-1CE5FBA196EA}"/>
                </a:ext>
              </a:extLst>
            </p:cNvPr>
            <p:cNvPicPr>
              <a:picLocks noChangeAspect="1"/>
            </p:cNvPicPr>
            <p:nvPr/>
          </p:nvPicPr>
          <p:blipFill rotWithShape="1">
            <a:blip r:embed="rId2"/>
            <a:srcRect t="16340" b="43951"/>
            <a:stretch/>
          </p:blipFill>
          <p:spPr>
            <a:xfrm>
              <a:off x="2570163" y="4315458"/>
              <a:ext cx="730339" cy="643061"/>
            </a:xfrm>
            <a:prstGeom prst="rect">
              <a:avLst/>
            </a:prstGeom>
          </p:spPr>
        </p:pic>
        <p:grpSp>
          <p:nvGrpSpPr>
            <p:cNvPr id="10" name="Google Shape;724;p33">
              <a:extLst>
                <a:ext uri="{FF2B5EF4-FFF2-40B4-BE49-F238E27FC236}">
                  <a16:creationId xmlns:a16="http://schemas.microsoft.com/office/drawing/2014/main" id="{8193FC59-DAB9-96CA-B063-F905809FA851}"/>
                </a:ext>
              </a:extLst>
            </p:cNvPr>
            <p:cNvGrpSpPr/>
            <p:nvPr/>
          </p:nvGrpSpPr>
          <p:grpSpPr>
            <a:xfrm>
              <a:off x="1906680" y="1911333"/>
              <a:ext cx="1854260" cy="523163"/>
              <a:chOff x="1639601" y="539501"/>
              <a:chExt cx="1091683" cy="548641"/>
            </a:xfrm>
          </p:grpSpPr>
          <p:sp>
            <p:nvSpPr>
              <p:cNvPr id="11" name="Google Shape;725;p33">
                <a:extLst>
                  <a:ext uri="{FF2B5EF4-FFF2-40B4-BE49-F238E27FC236}">
                    <a16:creationId xmlns:a16="http://schemas.microsoft.com/office/drawing/2014/main" id="{83BC9735-95EB-2B8D-56F8-E6AC74159ABB}"/>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726;p33">
                <a:extLst>
                  <a:ext uri="{FF2B5EF4-FFF2-40B4-BE49-F238E27FC236}">
                    <a16:creationId xmlns:a16="http://schemas.microsoft.com/office/drawing/2014/main" id="{FC2149EE-CB34-2E90-D05D-207698A5CEC3}"/>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727;p33">
                <a:extLst>
                  <a:ext uri="{FF2B5EF4-FFF2-40B4-BE49-F238E27FC236}">
                    <a16:creationId xmlns:a16="http://schemas.microsoft.com/office/drawing/2014/main" id="{E05F8C65-1E6B-F136-44DE-F465519ECC80}"/>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3" name="TextBox 2">
            <a:extLst>
              <a:ext uri="{FF2B5EF4-FFF2-40B4-BE49-F238E27FC236}">
                <a16:creationId xmlns:a16="http://schemas.microsoft.com/office/drawing/2014/main" id="{80270108-C97C-2E3D-F1A2-6DC768800F20}"/>
              </a:ext>
            </a:extLst>
          </p:cNvPr>
          <p:cNvSpPr txBox="1"/>
          <p:nvPr/>
        </p:nvSpPr>
        <p:spPr>
          <a:xfrm>
            <a:off x="256895" y="902547"/>
            <a:ext cx="11522149" cy="6109365"/>
          </a:xfrm>
          <a:prstGeom prst="rect">
            <a:avLst/>
          </a:prstGeom>
          <a:noFill/>
        </p:spPr>
        <p:txBody>
          <a:bodyPr wrap="square" rtlCol="0">
            <a:spAutoFit/>
          </a:bodyPr>
          <a:lstStyle/>
          <a:p>
            <a:pPr algn="ctr"/>
            <a:r>
              <a:rPr lang="vi-VN" sz="2300" b="1" i="0" dirty="0">
                <a:solidFill>
                  <a:srgbClr val="FF0000"/>
                </a:solidFill>
                <a:effectLst/>
                <a:latin typeface="Cambria" panose="02040503050406030204" pitchFamily="18" charset="0"/>
                <a:ea typeface="Cambria" panose="02040503050406030204" pitchFamily="18" charset="0"/>
              </a:rPr>
              <a:t>Chăm ngoan, học giỏi</a:t>
            </a:r>
            <a:endParaRPr lang="vi-VN" sz="2300" b="0" i="0" dirty="0">
              <a:solidFill>
                <a:srgbClr val="FF0000"/>
              </a:solidFill>
              <a:effectLst/>
              <a:latin typeface="Cambria" panose="02040503050406030204" pitchFamily="18" charset="0"/>
              <a:ea typeface="Cambria" panose="02040503050406030204" pitchFamily="18" charset="0"/>
            </a:endParaRPr>
          </a:p>
          <a:p>
            <a:pPr algn="just"/>
            <a:r>
              <a:rPr lang="en-US" sz="2300" b="0" i="0" dirty="0">
                <a:solidFill>
                  <a:srgbClr val="000000"/>
                </a:solidFill>
                <a:effectLst/>
                <a:latin typeface="Cambria" panose="02040503050406030204" pitchFamily="18" charset="0"/>
                <a:ea typeface="Cambria" panose="02040503050406030204" pitchFamily="18" charset="0"/>
              </a:rPr>
              <a:t>   </a:t>
            </a:r>
            <a:r>
              <a:rPr lang="vi-VN" sz="2300" b="0" i="0" dirty="0">
                <a:solidFill>
                  <a:srgbClr val="000000"/>
                </a:solidFill>
                <a:effectLst/>
                <a:latin typeface="Cambria" panose="02040503050406030204" pitchFamily="18" charset="0"/>
                <a:ea typeface="Cambria" panose="02040503050406030204" pitchFamily="18" charset="0"/>
              </a:rPr>
              <a:t>Bạn Hoàng Thu Huế, học sinh lớp 5, trường Tiểu học Hợp Thành (thành phố Lào Cai) có hoàn cảnh gia đình rất đáng thương. Bố mất sớm, mẹ bỏ đi từ khi bạn còn rất nhỏ. Huế lớn lên trong tình yêu thương, đùm bọc của ông bà ngoại.</a:t>
            </a:r>
          </a:p>
          <a:p>
            <a:pPr algn="just"/>
            <a:r>
              <a:rPr lang="en-US" sz="2300" b="0" i="0" dirty="0">
                <a:solidFill>
                  <a:srgbClr val="000000"/>
                </a:solidFill>
                <a:effectLst/>
                <a:latin typeface="Cambria" panose="02040503050406030204" pitchFamily="18" charset="0"/>
                <a:ea typeface="Cambria" panose="02040503050406030204" pitchFamily="18" charset="0"/>
              </a:rPr>
              <a:t>   </a:t>
            </a:r>
            <a:r>
              <a:rPr lang="vi-VN" sz="2300" b="0" i="0" dirty="0">
                <a:solidFill>
                  <a:srgbClr val="000000"/>
                </a:solidFill>
                <a:effectLst/>
                <a:latin typeface="Cambria" panose="02040503050406030204" pitchFamily="18" charset="0"/>
                <a:ea typeface="Cambria" panose="02040503050406030204" pitchFamily="18" charset="0"/>
              </a:rPr>
              <a:t>Điều kiện gia đình rất khó khăn, ông bà thì yếu, đau ốm luôn nên cuộc sống càng thêm cực nhọc. Khi được hỏi khó khăn thế bạn có nghĩ đến chuyện phải nghỉ học không, Huế nói:</a:t>
            </a:r>
          </a:p>
          <a:p>
            <a:pPr algn="just"/>
            <a:r>
              <a:rPr lang="en-US" sz="2300" b="0" i="0" dirty="0">
                <a:solidFill>
                  <a:srgbClr val="000000"/>
                </a:solidFill>
                <a:effectLst/>
                <a:latin typeface="Cambria" panose="02040503050406030204" pitchFamily="18" charset="0"/>
                <a:ea typeface="Cambria" panose="02040503050406030204" pitchFamily="18" charset="0"/>
              </a:rPr>
              <a:t>   </a:t>
            </a:r>
            <a:r>
              <a:rPr lang="vi-VN" sz="2300" b="0" i="0" dirty="0">
                <a:solidFill>
                  <a:srgbClr val="000000"/>
                </a:solidFill>
                <a:effectLst/>
                <a:latin typeface="Cambria" panose="02040503050406030204" pitchFamily="18" charset="0"/>
                <a:ea typeface="Cambria" panose="02040503050406030204" pitchFamily="18" charset="0"/>
              </a:rPr>
              <a:t>- Càng khó khăn, em càng phải học thật giỏi để mong sau này thoát khỏi cảnh nghèo đói.</a:t>
            </a:r>
          </a:p>
          <a:p>
            <a:pPr algn="just"/>
            <a:r>
              <a:rPr lang="en-US" sz="2300" b="0" i="0" dirty="0">
                <a:solidFill>
                  <a:srgbClr val="000000"/>
                </a:solidFill>
                <a:effectLst/>
                <a:latin typeface="Cambria" panose="02040503050406030204" pitchFamily="18" charset="0"/>
                <a:ea typeface="Cambria" panose="02040503050406030204" pitchFamily="18" charset="0"/>
              </a:rPr>
              <a:t>   </a:t>
            </a:r>
            <a:r>
              <a:rPr lang="vi-VN" sz="2300" b="0" i="0" dirty="0">
                <a:solidFill>
                  <a:srgbClr val="000000"/>
                </a:solidFill>
                <a:effectLst/>
                <a:latin typeface="Cambria" panose="02040503050406030204" pitchFamily="18" charset="0"/>
                <a:ea typeface="Cambria" panose="02040503050406030204" pitchFamily="18" charset="0"/>
              </a:rPr>
              <a:t>Nhà xa nên hàng ngày, cứ 5 giờ sáng là Huế đã thức dậy để đi bộ đến trường. Cuộc sống vất vả là vậy nhưng Huế luôn cố gắng tự rèn luyện, trong lớp chăm chú nghe thầy, cô giáo giảng bài. Về nhà, sau khi giúp đỡ ông bà làm các việc nhà như quét nhà, nấu cơm, nấu cám cho lợn ăn, bạn luôn cần mẫn tự học.</a:t>
            </a:r>
          </a:p>
          <a:p>
            <a:pPr algn="just"/>
            <a:r>
              <a:rPr lang="en-US" sz="2300" b="0" i="0" dirty="0">
                <a:solidFill>
                  <a:srgbClr val="000000"/>
                </a:solidFill>
                <a:effectLst/>
                <a:latin typeface="Cambria" panose="02040503050406030204" pitchFamily="18" charset="0"/>
                <a:ea typeface="Cambria" panose="02040503050406030204" pitchFamily="18" charset="0"/>
              </a:rPr>
              <a:t>   </a:t>
            </a:r>
            <a:r>
              <a:rPr lang="vi-VN" sz="2300" b="0" i="0" dirty="0">
                <a:solidFill>
                  <a:srgbClr val="000000"/>
                </a:solidFill>
                <a:effectLst/>
                <a:latin typeface="Cambria" panose="02040503050406030204" pitchFamily="18" charset="0"/>
                <a:ea typeface="Cambria" panose="02040503050406030204" pitchFamily="18" charset="0"/>
              </a:rPr>
              <a:t>Thương ông bà và không để phụ lòng thầy, cô giáo và những người từng giúp đỡ mình, Huế càng quyết tâm học. Không chỉ học giỏi, bạn còn hát rất hay, là hạt nhân trong đội văn nghệ của nhà trường, lớp phó phụ trách văn thể. Nhờ những cố gắng của mình, trong 4 năm liên tục, Huế luôn đạt danh hiệu “Học sinh Giỏi”.</a:t>
            </a:r>
          </a:p>
          <a:p>
            <a:pPr algn="r"/>
            <a:r>
              <a:rPr lang="vi-VN" sz="2300" b="0" i="1" dirty="0">
                <a:solidFill>
                  <a:srgbClr val="000000"/>
                </a:solidFill>
                <a:effectLst/>
                <a:latin typeface="Cambria" panose="02040503050406030204" pitchFamily="18" charset="0"/>
                <a:ea typeface="Cambria" panose="02040503050406030204" pitchFamily="18" charset="0"/>
              </a:rPr>
              <a:t>(Theo Truyện đọc Đạo đức 4, NXB Đại học Quốc gia Hà Nội, 2014)</a:t>
            </a:r>
            <a:endParaRPr lang="vi-VN" sz="2300" b="0" i="0" dirty="0">
              <a:solidFill>
                <a:srgbClr val="000000"/>
              </a:solidFill>
              <a:effectLst/>
              <a:latin typeface="Cambria" panose="02040503050406030204" pitchFamily="18" charset="0"/>
              <a:ea typeface="Cambria" panose="02040503050406030204" pitchFamily="18" charset="0"/>
            </a:endParaRPr>
          </a:p>
          <a:p>
            <a:r>
              <a:rPr lang="en-US" sz="2300" dirty="0">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41493403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7">
            <a:extLst>
              <a:ext uri="{FF2B5EF4-FFF2-40B4-BE49-F238E27FC236}">
                <a16:creationId xmlns:a16="http://schemas.microsoft.com/office/drawing/2014/main" id="{D22B0534-AB8B-1C94-DA75-B794AFA2AB5C}"/>
              </a:ext>
            </a:extLst>
          </p:cNvPr>
          <p:cNvPicPr>
            <a:picLocks noChangeAspect="1"/>
          </p:cNvPicPr>
          <p:nvPr/>
        </p:nvPicPr>
        <p:blipFill>
          <a:blip r:embed="rId2" cstate="screen">
            <a:extLst>
              <a:ext uri="{BEBA8EAE-BF5A-486C-A8C5-ECC9F3942E4B}">
                <a14:imgProps xmlns:a14="http://schemas.microsoft.com/office/drawing/2010/main">
                  <a14:imgLayer r:embed="rId3">
                    <a14:imgEffect>
                      <a14:backgroundRemoval t="2177" b="96010" l="3091" r="90000">
                        <a14:foregroundMark x1="16909" y1="54776" x2="10364" y2="49940"/>
                        <a14:foregroundMark x1="22000" y1="56832" x2="15636" y2="53083"/>
                        <a14:foregroundMark x1="52909" y1="32769" x2="53818" y2="28779"/>
                        <a14:foregroundMark x1="58545" y1="25030" x2="63273" y2="22491"/>
                        <a14:foregroundMark x1="69636" y1="74244" x2="60182" y2="69649"/>
                        <a14:foregroundMark x1="75636" y1="74244" x2="60727" y2="74849"/>
                      </a14:backgroundRemoval>
                    </a14:imgEffect>
                  </a14:imgLayer>
                </a14:imgProps>
              </a:ext>
              <a:ext uri="{28A0092B-C50C-407E-A947-70E740481C1C}">
                <a14:useLocalDpi xmlns:a14="http://schemas.microsoft.com/office/drawing/2010/main"/>
              </a:ext>
            </a:extLst>
          </a:blip>
          <a:stretch>
            <a:fillRect/>
          </a:stretch>
        </p:blipFill>
        <p:spPr>
          <a:xfrm flipH="1">
            <a:off x="296187" y="1737489"/>
            <a:ext cx="3489003" cy="5239670"/>
          </a:xfrm>
          <a:prstGeom prst="rect">
            <a:avLst/>
          </a:prstGeom>
        </p:spPr>
      </p:pic>
      <p:grpSp>
        <p:nvGrpSpPr>
          <p:cNvPr id="3" name="Group 2">
            <a:extLst>
              <a:ext uri="{FF2B5EF4-FFF2-40B4-BE49-F238E27FC236}">
                <a16:creationId xmlns:a16="http://schemas.microsoft.com/office/drawing/2014/main" id="{D8852573-6C8C-FB06-B3C0-2ABB12C434AA}"/>
              </a:ext>
            </a:extLst>
          </p:cNvPr>
          <p:cNvGrpSpPr/>
          <p:nvPr/>
        </p:nvGrpSpPr>
        <p:grpSpPr>
          <a:xfrm>
            <a:off x="2903717" y="628077"/>
            <a:ext cx="7792635" cy="2200183"/>
            <a:chOff x="310800" y="1911333"/>
            <a:chExt cx="5650162" cy="3047186"/>
          </a:xfrm>
        </p:grpSpPr>
        <p:sp>
          <p:nvSpPr>
            <p:cNvPr id="4" name="Google Shape;718;p33">
              <a:extLst>
                <a:ext uri="{FF2B5EF4-FFF2-40B4-BE49-F238E27FC236}">
                  <a16:creationId xmlns:a16="http://schemas.microsoft.com/office/drawing/2014/main" id="{501D6D7E-6CF7-2DF0-8EEE-7E28905455A4}"/>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5" name="Google Shape;718;p33">
              <a:extLst>
                <a:ext uri="{FF2B5EF4-FFF2-40B4-BE49-F238E27FC236}">
                  <a16:creationId xmlns:a16="http://schemas.microsoft.com/office/drawing/2014/main" id="{97D51C0F-210D-08B5-F88B-B6CB99241EF1}"/>
                </a:ext>
              </a:extLst>
            </p:cNvPr>
            <p:cNvSpPr/>
            <p:nvPr/>
          </p:nvSpPr>
          <p:spPr>
            <a:xfrm>
              <a:off x="478016" y="2218264"/>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just" defTabSz="1219170" eaLnBrk="1" fontAlgn="auto" latinLnBrk="0" hangingPunct="1">
                <a:lnSpc>
                  <a:spcPct val="100000"/>
                </a:lnSpc>
                <a:spcBef>
                  <a:spcPts val="0"/>
                </a:spcBef>
                <a:spcAft>
                  <a:spcPts val="0"/>
                </a:spcAft>
                <a:buClr>
                  <a:srgbClr val="000000"/>
                </a:buClr>
                <a:buSzTx/>
                <a:buFontTx/>
                <a:buNone/>
                <a:tabLst/>
                <a:defRPr/>
              </a:pPr>
              <a:r>
                <a:rPr kumimoji="0" lang="vi-VN"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Bạn Huế đã vượt qua khó khăn như thế nào? Việc biết vượt qua khó khăn đó đã đem lại điều gì cho bạn?</a:t>
              </a:r>
              <a:endParaRPr kumimoji="0"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pic>
          <p:nvPicPr>
            <p:cNvPr id="13" name="Picture 12">
              <a:extLst>
                <a:ext uri="{FF2B5EF4-FFF2-40B4-BE49-F238E27FC236}">
                  <a16:creationId xmlns:a16="http://schemas.microsoft.com/office/drawing/2014/main" id="{73597B70-1874-AEF6-F01F-1904819F25DA}"/>
                </a:ext>
              </a:extLst>
            </p:cNvPr>
            <p:cNvPicPr>
              <a:picLocks noChangeAspect="1"/>
            </p:cNvPicPr>
            <p:nvPr/>
          </p:nvPicPr>
          <p:blipFill rotWithShape="1">
            <a:blip r:embed="rId4"/>
            <a:srcRect t="16340" b="43951"/>
            <a:stretch/>
          </p:blipFill>
          <p:spPr>
            <a:xfrm>
              <a:off x="2570162" y="4315458"/>
              <a:ext cx="730339" cy="643061"/>
            </a:xfrm>
            <a:prstGeom prst="rect">
              <a:avLst/>
            </a:prstGeom>
          </p:spPr>
        </p:pic>
        <p:grpSp>
          <p:nvGrpSpPr>
            <p:cNvPr id="7" name="Google Shape;724;p33">
              <a:extLst>
                <a:ext uri="{FF2B5EF4-FFF2-40B4-BE49-F238E27FC236}">
                  <a16:creationId xmlns:a16="http://schemas.microsoft.com/office/drawing/2014/main" id="{3F31690D-B64F-0E15-4740-1536937F0595}"/>
                </a:ext>
              </a:extLst>
            </p:cNvPr>
            <p:cNvGrpSpPr/>
            <p:nvPr/>
          </p:nvGrpSpPr>
          <p:grpSpPr>
            <a:xfrm>
              <a:off x="1906680" y="1911333"/>
              <a:ext cx="1854260" cy="523163"/>
              <a:chOff x="1639601" y="539501"/>
              <a:chExt cx="1091683" cy="548641"/>
            </a:xfrm>
          </p:grpSpPr>
          <p:sp>
            <p:nvSpPr>
              <p:cNvPr id="8" name="Google Shape;725;p33">
                <a:extLst>
                  <a:ext uri="{FF2B5EF4-FFF2-40B4-BE49-F238E27FC236}">
                    <a16:creationId xmlns:a16="http://schemas.microsoft.com/office/drawing/2014/main" id="{86F31F41-FE5D-EBEA-1F3A-53A21A4406B7}"/>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726;p33">
                <a:extLst>
                  <a:ext uri="{FF2B5EF4-FFF2-40B4-BE49-F238E27FC236}">
                    <a16:creationId xmlns:a16="http://schemas.microsoft.com/office/drawing/2014/main" id="{3BFFAFC3-F515-0C4E-4A68-CFF633F2FE0C}"/>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727;p33">
                <a:extLst>
                  <a:ext uri="{FF2B5EF4-FFF2-40B4-BE49-F238E27FC236}">
                    <a16:creationId xmlns:a16="http://schemas.microsoft.com/office/drawing/2014/main" id="{B582CDBD-7BB0-6AC2-E165-59AD19CA2AA1}"/>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4" name="Group 13">
            <a:extLst>
              <a:ext uri="{FF2B5EF4-FFF2-40B4-BE49-F238E27FC236}">
                <a16:creationId xmlns:a16="http://schemas.microsoft.com/office/drawing/2014/main" id="{9893997E-9C45-84AB-8D54-D2BEE59F9E07}"/>
              </a:ext>
            </a:extLst>
          </p:cNvPr>
          <p:cNvGrpSpPr/>
          <p:nvPr/>
        </p:nvGrpSpPr>
        <p:grpSpPr>
          <a:xfrm>
            <a:off x="4105196" y="2988505"/>
            <a:ext cx="7792635" cy="1551597"/>
            <a:chOff x="310800" y="1911333"/>
            <a:chExt cx="5650162" cy="3047186"/>
          </a:xfrm>
        </p:grpSpPr>
        <p:sp>
          <p:nvSpPr>
            <p:cNvPr id="15" name="Google Shape;718;p33">
              <a:extLst>
                <a:ext uri="{FF2B5EF4-FFF2-40B4-BE49-F238E27FC236}">
                  <a16:creationId xmlns:a16="http://schemas.microsoft.com/office/drawing/2014/main" id="{176E952A-47BA-F3D4-A573-88C26C8F4516}"/>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718;p33">
              <a:extLst>
                <a:ext uri="{FF2B5EF4-FFF2-40B4-BE49-F238E27FC236}">
                  <a16:creationId xmlns:a16="http://schemas.microsoft.com/office/drawing/2014/main" id="{7410CE4E-67E7-77AA-8F60-E16B22C82EE9}"/>
                </a:ext>
              </a:extLst>
            </p:cNvPr>
            <p:cNvSpPr/>
            <p:nvPr/>
          </p:nvSpPr>
          <p:spPr>
            <a:xfrm>
              <a:off x="478016" y="2218264"/>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just" defTabSz="1219170" eaLnBrk="1" fontAlgn="auto" latinLnBrk="0" hangingPunct="1">
                <a:lnSpc>
                  <a:spcPct val="100000"/>
                </a:lnSpc>
                <a:spcBef>
                  <a:spcPts val="0"/>
                </a:spcBef>
                <a:spcAft>
                  <a:spcPts val="0"/>
                </a:spcAft>
                <a:buClr>
                  <a:srgbClr val="000000"/>
                </a:buClr>
                <a:buSzTx/>
                <a:buFontTx/>
                <a:buNone/>
                <a:tabLst/>
                <a:defRPr/>
              </a:pPr>
              <a:r>
                <a:rPr kumimoji="0" lang="vi-VN"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Nêu cảm nghĩ của em về tấm gương vượt khó của Huế.</a:t>
              </a:r>
              <a:endParaRPr kumimoji="0"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pic>
          <p:nvPicPr>
            <p:cNvPr id="24" name="Picture 23">
              <a:extLst>
                <a:ext uri="{FF2B5EF4-FFF2-40B4-BE49-F238E27FC236}">
                  <a16:creationId xmlns:a16="http://schemas.microsoft.com/office/drawing/2014/main" id="{85B862CF-5926-AD13-7022-559BAD1C312B}"/>
                </a:ext>
              </a:extLst>
            </p:cNvPr>
            <p:cNvPicPr>
              <a:picLocks noChangeAspect="1"/>
            </p:cNvPicPr>
            <p:nvPr/>
          </p:nvPicPr>
          <p:blipFill rotWithShape="1">
            <a:blip r:embed="rId4"/>
            <a:srcRect t="16340" b="43951"/>
            <a:stretch/>
          </p:blipFill>
          <p:spPr>
            <a:xfrm>
              <a:off x="2570163" y="4315459"/>
              <a:ext cx="730339" cy="643060"/>
            </a:xfrm>
            <a:prstGeom prst="rect">
              <a:avLst/>
            </a:prstGeom>
          </p:spPr>
        </p:pic>
        <p:grpSp>
          <p:nvGrpSpPr>
            <p:cNvPr id="18" name="Google Shape;724;p33">
              <a:extLst>
                <a:ext uri="{FF2B5EF4-FFF2-40B4-BE49-F238E27FC236}">
                  <a16:creationId xmlns:a16="http://schemas.microsoft.com/office/drawing/2014/main" id="{D4AF9EAF-F6F4-3005-5381-118ECDEBF778}"/>
                </a:ext>
              </a:extLst>
            </p:cNvPr>
            <p:cNvGrpSpPr/>
            <p:nvPr/>
          </p:nvGrpSpPr>
          <p:grpSpPr>
            <a:xfrm>
              <a:off x="1906680" y="1911333"/>
              <a:ext cx="1854260" cy="523163"/>
              <a:chOff x="1639601" y="539501"/>
              <a:chExt cx="1091683" cy="548641"/>
            </a:xfrm>
          </p:grpSpPr>
          <p:sp>
            <p:nvSpPr>
              <p:cNvPr id="19" name="Google Shape;725;p33">
                <a:extLst>
                  <a:ext uri="{FF2B5EF4-FFF2-40B4-BE49-F238E27FC236}">
                    <a16:creationId xmlns:a16="http://schemas.microsoft.com/office/drawing/2014/main" id="{59AE75EB-C5D6-C712-29E1-B23EF4D151EB}"/>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726;p33">
                <a:extLst>
                  <a:ext uri="{FF2B5EF4-FFF2-40B4-BE49-F238E27FC236}">
                    <a16:creationId xmlns:a16="http://schemas.microsoft.com/office/drawing/2014/main" id="{43D20A87-221E-BA61-A4B2-98658721915D}"/>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727;p33">
                <a:extLst>
                  <a:ext uri="{FF2B5EF4-FFF2-40B4-BE49-F238E27FC236}">
                    <a16:creationId xmlns:a16="http://schemas.microsoft.com/office/drawing/2014/main" id="{CD9ED2FA-8144-EA6D-8D70-A63BDF92C844}"/>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5" name="Group 24">
            <a:extLst>
              <a:ext uri="{FF2B5EF4-FFF2-40B4-BE49-F238E27FC236}">
                <a16:creationId xmlns:a16="http://schemas.microsoft.com/office/drawing/2014/main" id="{31B285FE-A9AC-A8AE-F7AE-179A2454F714}"/>
              </a:ext>
            </a:extLst>
          </p:cNvPr>
          <p:cNvGrpSpPr/>
          <p:nvPr/>
        </p:nvGrpSpPr>
        <p:grpSpPr>
          <a:xfrm>
            <a:off x="4399365" y="4891732"/>
            <a:ext cx="7792635" cy="1551597"/>
            <a:chOff x="310800" y="1911333"/>
            <a:chExt cx="5650162" cy="3047186"/>
          </a:xfrm>
        </p:grpSpPr>
        <p:sp>
          <p:nvSpPr>
            <p:cNvPr id="26" name="Google Shape;718;p33">
              <a:extLst>
                <a:ext uri="{FF2B5EF4-FFF2-40B4-BE49-F238E27FC236}">
                  <a16:creationId xmlns:a16="http://schemas.microsoft.com/office/drawing/2014/main" id="{A67986B1-195A-F8C6-C8E4-3D6013261FD4}"/>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718;p33">
              <a:extLst>
                <a:ext uri="{FF2B5EF4-FFF2-40B4-BE49-F238E27FC236}">
                  <a16:creationId xmlns:a16="http://schemas.microsoft.com/office/drawing/2014/main" id="{AA556649-673D-7631-74FC-83E599C17DCB}"/>
                </a:ext>
              </a:extLst>
            </p:cNvPr>
            <p:cNvSpPr/>
            <p:nvPr/>
          </p:nvSpPr>
          <p:spPr>
            <a:xfrm>
              <a:off x="478016" y="2218264"/>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just" defTabSz="1219170" eaLnBrk="1" fontAlgn="auto" latinLnBrk="0" hangingPunct="1">
                <a:lnSpc>
                  <a:spcPct val="100000"/>
                </a:lnSpc>
                <a:spcBef>
                  <a:spcPts val="0"/>
                </a:spcBef>
                <a:spcAft>
                  <a:spcPts val="0"/>
                </a:spcAft>
                <a:buClr>
                  <a:srgbClr val="000000"/>
                </a:buClr>
                <a:buSzTx/>
                <a:buFontTx/>
                <a:buNone/>
                <a:tabLst/>
                <a:defRPr/>
              </a:pPr>
              <a:r>
                <a:rPr kumimoji="0" lang="vi-VN" sz="3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Theo em, vì sao chúng ta cần biết vượt qua khó khăn trong học tập và cuộc sống?</a:t>
              </a:r>
              <a:endParaRPr kumimoji="0" sz="3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pic>
          <p:nvPicPr>
            <p:cNvPr id="28" name="Picture 27">
              <a:extLst>
                <a:ext uri="{FF2B5EF4-FFF2-40B4-BE49-F238E27FC236}">
                  <a16:creationId xmlns:a16="http://schemas.microsoft.com/office/drawing/2014/main" id="{1562B681-FB5F-4B20-8498-C4354E056854}"/>
                </a:ext>
              </a:extLst>
            </p:cNvPr>
            <p:cNvPicPr>
              <a:picLocks noChangeAspect="1"/>
            </p:cNvPicPr>
            <p:nvPr/>
          </p:nvPicPr>
          <p:blipFill rotWithShape="1">
            <a:blip r:embed="rId4"/>
            <a:srcRect t="16340" b="43951"/>
            <a:stretch/>
          </p:blipFill>
          <p:spPr>
            <a:xfrm>
              <a:off x="2570163" y="4315459"/>
              <a:ext cx="730339" cy="643060"/>
            </a:xfrm>
            <a:prstGeom prst="rect">
              <a:avLst/>
            </a:prstGeom>
          </p:spPr>
        </p:pic>
        <p:grpSp>
          <p:nvGrpSpPr>
            <p:cNvPr id="29" name="Google Shape;724;p33">
              <a:extLst>
                <a:ext uri="{FF2B5EF4-FFF2-40B4-BE49-F238E27FC236}">
                  <a16:creationId xmlns:a16="http://schemas.microsoft.com/office/drawing/2014/main" id="{2CB318F1-6D9D-BA76-9AFD-37DDEFDAD338}"/>
                </a:ext>
              </a:extLst>
            </p:cNvPr>
            <p:cNvGrpSpPr/>
            <p:nvPr/>
          </p:nvGrpSpPr>
          <p:grpSpPr>
            <a:xfrm>
              <a:off x="1906680" y="1911333"/>
              <a:ext cx="1854260" cy="523163"/>
              <a:chOff x="1639601" y="539501"/>
              <a:chExt cx="1091683" cy="548641"/>
            </a:xfrm>
          </p:grpSpPr>
          <p:sp>
            <p:nvSpPr>
              <p:cNvPr id="30" name="Google Shape;725;p33">
                <a:extLst>
                  <a:ext uri="{FF2B5EF4-FFF2-40B4-BE49-F238E27FC236}">
                    <a16:creationId xmlns:a16="http://schemas.microsoft.com/office/drawing/2014/main" id="{55F2549F-20D2-8690-E573-1940F85BDA48}"/>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726;p33">
                <a:extLst>
                  <a:ext uri="{FF2B5EF4-FFF2-40B4-BE49-F238E27FC236}">
                    <a16:creationId xmlns:a16="http://schemas.microsoft.com/office/drawing/2014/main" id="{0C2D9D6D-3327-ABE5-D28E-A9BF08CFA99B}"/>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727;p33">
                <a:extLst>
                  <a:ext uri="{FF2B5EF4-FFF2-40B4-BE49-F238E27FC236}">
                    <a16:creationId xmlns:a16="http://schemas.microsoft.com/office/drawing/2014/main" id="{27FA5E52-4970-393A-7775-C9623543BE97}"/>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8730602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817A7EF-A4C5-CF49-5846-13AE64A64A26}"/>
              </a:ext>
            </a:extLst>
          </p:cNvPr>
          <p:cNvGrpSpPr/>
          <p:nvPr/>
        </p:nvGrpSpPr>
        <p:grpSpPr>
          <a:xfrm>
            <a:off x="95694" y="2129511"/>
            <a:ext cx="9643730" cy="3941681"/>
            <a:chOff x="5080000" y="744289"/>
            <a:chExt cx="6111165" cy="5965865"/>
          </a:xfrm>
        </p:grpSpPr>
        <p:pic>
          <p:nvPicPr>
            <p:cNvPr id="7" name="Picture 6">
              <a:extLst>
                <a:ext uri="{FF2B5EF4-FFF2-40B4-BE49-F238E27FC236}">
                  <a16:creationId xmlns:a16="http://schemas.microsoft.com/office/drawing/2014/main" id="{3AC3EDC5-55FC-5C6C-D242-BCFAC656C902}"/>
                </a:ext>
              </a:extLst>
            </p:cNvPr>
            <p:cNvPicPr>
              <a:picLocks noChangeAspect="1"/>
            </p:cNvPicPr>
            <p:nvPr/>
          </p:nvPicPr>
          <p:blipFill>
            <a:blip r:embed="rId3"/>
            <a:stretch>
              <a:fillRect/>
            </a:stretch>
          </p:blipFill>
          <p:spPr>
            <a:xfrm>
              <a:off x="5080000" y="744289"/>
              <a:ext cx="6111165" cy="5965865"/>
            </a:xfrm>
            <a:prstGeom prst="rect">
              <a:avLst/>
            </a:prstGeom>
          </p:spPr>
        </p:pic>
        <p:sp>
          <p:nvSpPr>
            <p:cNvPr id="8" name="TextBox 7">
              <a:extLst>
                <a:ext uri="{FF2B5EF4-FFF2-40B4-BE49-F238E27FC236}">
                  <a16:creationId xmlns:a16="http://schemas.microsoft.com/office/drawing/2014/main" id="{313B9C35-9B68-D7C5-5A1A-312E2B0036A3}"/>
                </a:ext>
              </a:extLst>
            </p:cNvPr>
            <p:cNvSpPr txBox="1"/>
            <p:nvPr/>
          </p:nvSpPr>
          <p:spPr>
            <a:xfrm>
              <a:off x="5238942" y="861165"/>
              <a:ext cx="5814512" cy="398500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Khó khăn luôn xuất hiện trong học tập và cuộc sống của mỗi người. Để thành công, mỗi người cần phải đối diện với nó và tìm cách vượt qua.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Vượt qua khó khăn giúp con người rèn luyện được những phẩm chất và kĩ năng quý báu như siêng năng, kiên trì, giao tiếp, hợp tác, kiên định mục tiêu,..</a:t>
              </a:r>
              <a:endParaRPr kumimoji="0" lang="en-GB" sz="40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p:txBody>
        </p:sp>
      </p:grpSp>
      <p:pic>
        <p:nvPicPr>
          <p:cNvPr id="10" name="Picture 9">
            <a:extLst>
              <a:ext uri="{FF2B5EF4-FFF2-40B4-BE49-F238E27FC236}">
                <a16:creationId xmlns:a16="http://schemas.microsoft.com/office/drawing/2014/main" id="{E8DB0E00-B13D-0DD8-86E4-6D416B157C8D}"/>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70117" t="73491" r="-2725"/>
          <a:stretch/>
        </p:blipFill>
        <p:spPr>
          <a:xfrm>
            <a:off x="8870122" y="269651"/>
            <a:ext cx="2913733" cy="2247391"/>
          </a:xfrm>
          <a:prstGeom prst="rect">
            <a:avLst/>
          </a:prstGeom>
        </p:spPr>
      </p:pic>
      <p:pic>
        <p:nvPicPr>
          <p:cNvPr id="5" name="Picture 4" descr="A cartoon of a child holding a pencil and a notebook&#10;&#10;Description automatically generated">
            <a:extLst>
              <a:ext uri="{FF2B5EF4-FFF2-40B4-BE49-F238E27FC236}">
                <a16:creationId xmlns:a16="http://schemas.microsoft.com/office/drawing/2014/main" id="{68487913-C6F7-5C8C-7EFD-426094F99B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17923" y="3123380"/>
            <a:ext cx="2913734" cy="3501420"/>
          </a:xfrm>
          <a:prstGeom prst="rect">
            <a:avLst/>
          </a:prstGeom>
        </p:spPr>
      </p:pic>
      <p:pic>
        <p:nvPicPr>
          <p:cNvPr id="3" name="Picture 2" descr="A close up of a logo&#10;&#10;Description automatically generated">
            <a:extLst>
              <a:ext uri="{FF2B5EF4-FFF2-40B4-BE49-F238E27FC236}">
                <a16:creationId xmlns:a16="http://schemas.microsoft.com/office/drawing/2014/main" id="{49D819D1-EE25-6CD9-3B39-4AF1E118C3D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70792" y="478465"/>
            <a:ext cx="4948484" cy="1426353"/>
          </a:xfrm>
          <a:prstGeom prst="rect">
            <a:avLst/>
          </a:prstGeom>
        </p:spPr>
      </p:pic>
    </p:spTree>
    <p:extLst>
      <p:ext uri="{BB962C8B-B14F-4D97-AF65-F5344CB8AC3E}">
        <p14:creationId xmlns:p14="http://schemas.microsoft.com/office/powerpoint/2010/main" val="32522822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TotalTime>
  <Words>646</Words>
  <Application>Microsoft Office PowerPoint</Application>
  <PresentationFormat>Widescreen</PresentationFormat>
  <Paragraphs>24</Paragraphs>
  <Slides>8</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#9Slide04 SFU Fenice Regular</vt:lpstr>
      <vt:lpstr>Arial</vt:lpstr>
      <vt:lpstr>Calibri</vt:lpstr>
      <vt:lpstr>Cambria</vt:lpstr>
      <vt:lpstr>UTM Avo</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Phương Bùi</cp:lastModifiedBy>
  <cp:revision>33</cp:revision>
  <dcterms:created xsi:type="dcterms:W3CDTF">2024-07-25T04:00:23Z</dcterms:created>
  <dcterms:modified xsi:type="dcterms:W3CDTF">2024-11-11T05:16:55Z</dcterms:modified>
</cp:coreProperties>
</file>