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937" r:id="rId5"/>
    <p:sldId id="259" r:id="rId6"/>
    <p:sldId id="258" r:id="rId7"/>
    <p:sldId id="261" r:id="rId8"/>
    <p:sldId id="262" r:id="rId9"/>
    <p:sldId id="260" r:id="rId10"/>
    <p:sldId id="285" r:id="rId11"/>
    <p:sldId id="286" r:id="rId12"/>
    <p:sldId id="284" r:id="rId13"/>
    <p:sldId id="287" r:id="rId14"/>
    <p:sldId id="288" r:id="rId15"/>
    <p:sldId id="283" r:id="rId16"/>
    <p:sldId id="293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6" autoAdjust="0"/>
    <p:restoredTop sz="94660"/>
  </p:normalViewPr>
  <p:slideViewPr>
    <p:cSldViewPr snapToGrid="0">
      <p:cViewPr varScale="1">
        <p:scale>
          <a:sx n="84" d="100"/>
          <a:sy n="84" d="100"/>
        </p:scale>
        <p:origin x="4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BEEF9-DF34-7EA2-FB59-E28506AB79A3}"/>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5" name="Footer Placeholder 4">
            <a:extLst>
              <a:ext uri="{FF2B5EF4-FFF2-40B4-BE49-F238E27FC236}">
                <a16:creationId xmlns:a16="http://schemas.microsoft.com/office/drawing/2014/main"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BAE7-075B-5C80-97AD-85AE75E11460}"/>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5" name="Footer Placeholder 4">
            <a:extLst>
              <a:ext uri="{FF2B5EF4-FFF2-40B4-BE49-F238E27FC236}">
                <a16:creationId xmlns:a16="http://schemas.microsoft.com/office/drawing/2014/main"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3325-17C2-ED0D-E316-1022EC118C3F}"/>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5" name="Footer Placeholder 4">
            <a:extLst>
              <a:ext uri="{FF2B5EF4-FFF2-40B4-BE49-F238E27FC236}">
                <a16:creationId xmlns:a16="http://schemas.microsoft.com/office/drawing/2014/main"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DE-ACA6-6307-71EB-54EC17B247E9}"/>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5" name="Footer Placeholder 4">
            <a:extLst>
              <a:ext uri="{FF2B5EF4-FFF2-40B4-BE49-F238E27FC236}">
                <a16:creationId xmlns:a16="http://schemas.microsoft.com/office/drawing/2014/main"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fld id="{CF1F7DCB-AF61-43A1-ACC2-BC07373AB104}" type="datetimeFigureOut">
              <a:rPr lang="en-US" smtClean="0"/>
              <a:t>10/9/2024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3306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2421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889573B0-C730-8808-A291-94AD42709D2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923BB435-72CE-B68A-B78D-964AC8666C5B}"/>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0D0E02F-5A75-C272-D7B8-7DA5F8B36BF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F9169E54-BBC0-B754-01A4-5BA24ABAB03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0251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3798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10" name="TextBox 3">
            <a:extLst>
              <a:ext uri="{FF2B5EF4-FFF2-40B4-BE49-F238E27FC236}">
                <a16:creationId xmlns:a16="http://schemas.microsoft.com/office/drawing/2014/main" id="{7817CB79-6C69-5995-D1BC-77CFAA19C68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73DCFF76-9DCD-453B-0BC5-6D0202162EAD}"/>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EFB88896-897D-4F23-1C7C-95C1DE0948A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5DF9AD77-AF55-8023-8B08-BB0F2174CD4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77149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6239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5" name="TextBox 3">
            <a:extLst>
              <a:ext uri="{FF2B5EF4-FFF2-40B4-BE49-F238E27FC236}">
                <a16:creationId xmlns:a16="http://schemas.microsoft.com/office/drawing/2014/main" id="{5493DBAA-98B6-1057-9574-577DBC4BB62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2">
            <a:extLst>
              <a:ext uri="{FF2B5EF4-FFF2-40B4-BE49-F238E27FC236}">
                <a16:creationId xmlns:a16="http://schemas.microsoft.com/office/drawing/2014/main" id="{671A6582-F374-6503-C938-8239962A36AA}"/>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id="{1A0D0B17-D386-10D0-F871-3D6004F32E8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id="{4734A181-ADD0-D455-9BF6-892338C9F2BD}"/>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394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51C87-04F3-95C5-29F1-15960DBE0910}"/>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5" name="Footer Placeholder 4">
            <a:extLst>
              <a:ext uri="{FF2B5EF4-FFF2-40B4-BE49-F238E27FC236}">
                <a16:creationId xmlns:a16="http://schemas.microsoft.com/office/drawing/2014/main"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98914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11974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798460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215583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p:txBody>
          <a:bodyPr/>
          <a:lstStyle/>
          <a:p>
            <a:fld id="{44B85E81-488F-4409-ADA7-062BFF58938C}" type="datetimeFigureOut">
              <a:rPr lang="en-US" smtClean="0"/>
              <a:t>10/9/2024</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46ECE9D5-8AF9-C27F-D622-0F4DE6F0E660}"/>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3725291A-6738-3963-DEA0-7E8228155CD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E381BE9-4EBE-D31B-64A9-BC46B7BB43E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E7F56999-FCE0-C38E-4AC4-432F657BE9A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33013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7847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D64739B-5CF7-3678-1DB6-C486E6FB45ED}"/>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FC4361A1-58CC-AFF2-D6F9-BACEED6E4A4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93140BE8-54F0-AF71-6695-936C731BF8A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6172C9E3-D8F5-1694-3DAB-EE54712A596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912821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228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3">
            <a:extLst>
              <a:ext uri="{FF2B5EF4-FFF2-40B4-BE49-F238E27FC236}">
                <a16:creationId xmlns:a16="http://schemas.microsoft.com/office/drawing/2014/main" id="{BF52C0A7-9D03-93E3-05CC-C4DD013E5C6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E68B381E-7089-343F-BD1E-CCF055AD1AAE}"/>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AE027ED4-A504-D70C-0D3F-006479604A3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8" name="TextBox 7">
            <a:extLst>
              <a:ext uri="{FF2B5EF4-FFF2-40B4-BE49-F238E27FC236}">
                <a16:creationId xmlns:a16="http://schemas.microsoft.com/office/drawing/2014/main" id="{4501BD5E-FD90-C741-6390-AD0700BE5D7F}"/>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5017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812B2-F956-4C69-05E2-C5792C69BF81}"/>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6" name="Footer Placeholder 5">
            <a:extLst>
              <a:ext uri="{FF2B5EF4-FFF2-40B4-BE49-F238E27FC236}">
                <a16:creationId xmlns:a16="http://schemas.microsoft.com/office/drawing/2014/main"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8CB31-9289-A624-26CA-539F493AE965}"/>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8" name="Footer Placeholder 7">
            <a:extLst>
              <a:ext uri="{FF2B5EF4-FFF2-40B4-BE49-F238E27FC236}">
                <a16:creationId xmlns:a16="http://schemas.microsoft.com/office/drawing/2014/main"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6F645-7FEF-1357-07CC-6D991D2C8342}"/>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4" name="Footer Placeholder 3">
            <a:extLst>
              <a:ext uri="{FF2B5EF4-FFF2-40B4-BE49-F238E27FC236}">
                <a16:creationId xmlns:a16="http://schemas.microsoft.com/office/drawing/2014/main"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BE1CD-DA04-E61E-8456-A8A03DF9F60E}"/>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3" name="Footer Placeholder 2">
            <a:extLst>
              <a:ext uri="{FF2B5EF4-FFF2-40B4-BE49-F238E27FC236}">
                <a16:creationId xmlns:a16="http://schemas.microsoft.com/office/drawing/2014/main"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FCB62-5099-6B30-1170-8BB4E218276D}"/>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6" name="Footer Placeholder 5">
            <a:extLst>
              <a:ext uri="{FF2B5EF4-FFF2-40B4-BE49-F238E27FC236}">
                <a16:creationId xmlns:a16="http://schemas.microsoft.com/office/drawing/2014/main"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5025-717D-19A9-4C9A-4E1AF3FC6002}"/>
              </a:ext>
            </a:extLst>
          </p:cNvPr>
          <p:cNvSpPr>
            <a:spLocks noGrp="1"/>
          </p:cNvSpPr>
          <p:nvPr>
            <p:ph type="dt" sz="half" idx="10"/>
          </p:nvPr>
        </p:nvSpPr>
        <p:spPr/>
        <p:txBody>
          <a:bodyPr/>
          <a:lstStyle/>
          <a:p>
            <a:fld id="{651DAF46-CD37-4D9E-A2B2-FC0A19234635}" type="datetimeFigureOut">
              <a:rPr lang="en-US" smtClean="0"/>
              <a:t>10/9/2024</a:t>
            </a:fld>
            <a:endParaRPr lang="en-US"/>
          </a:p>
        </p:txBody>
      </p:sp>
      <p:sp>
        <p:nvSpPr>
          <p:cNvPr id="6" name="Footer Placeholder 5">
            <a:extLst>
              <a:ext uri="{FF2B5EF4-FFF2-40B4-BE49-F238E27FC236}">
                <a16:creationId xmlns:a16="http://schemas.microsoft.com/office/drawing/2014/main"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hyperlink" Target="https://www.facebook.com/groups/629898828017053" TargetMode="Externa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10/9/2024</a:t>
            </a:fld>
            <a:endParaRPr lang="en-US"/>
          </a:p>
        </p:txBody>
      </p:sp>
      <p:sp>
        <p:nvSpPr>
          <p:cNvPr id="5" name="Footer Placeholder 4">
            <a:extLst>
              <a:ext uri="{FF2B5EF4-FFF2-40B4-BE49-F238E27FC236}">
                <a16:creationId xmlns:a16="http://schemas.microsoft.com/office/drawing/2014/main"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10/9/2024</a:t>
            </a:fld>
            <a:endParaRPr lang="en-US"/>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B8578-CDF6-A5AF-EFA4-C1E6FC5C5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76C11-AB7B-2EC1-0F70-029F3223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B5A33-1EBE-AEC3-6018-C73CD8B6F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B85E81-488F-4409-ADA7-062BFF58938C}" type="datetimeFigureOut">
              <a:rPr lang="en-US" smtClean="0"/>
              <a:t>10/9/2024</a:t>
            </a:fld>
            <a:endParaRPr lang="en-US"/>
          </a:p>
        </p:txBody>
      </p:sp>
      <p:sp>
        <p:nvSpPr>
          <p:cNvPr id="5" name="Footer Placeholder 4">
            <a:extLst>
              <a:ext uri="{FF2B5EF4-FFF2-40B4-BE49-F238E27FC236}">
                <a16:creationId xmlns:a16="http://schemas.microsoft.com/office/drawing/2014/main" id="{5EC9DB74-6C1E-43B8-982F-CD24B77EB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02FB0C-A4FA-F55F-43B4-00E3FD98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CDCEED8D-8011-E72E-136D-8C6B1221A2D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0668570-BFF0-1C25-D74D-CAFB95BA79FA}"/>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C23277D-59B1-F781-22C8-AEC97C63FBF5}"/>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D7D7F71-864D-E679-AE0F-D961BEF8A01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2762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83E09A3-9C77-492A-69B9-02AB4EE2D9F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AEA4069D-E4FB-A8FE-BAC3-F8072AC3296F}"/>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59BA1F4E-A991-C280-3B49-7A4CC7B6519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EAD82983-CE06-86BA-9B55-EF9E3BE20631}"/>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49038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 Id="rId5" Type="http://schemas.openxmlformats.org/officeDocument/2006/relationships/image" Target="../media/image2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405FF-FF2B-9F44-A0FE-2F409D10B93B}"/>
              </a:ext>
            </a:extLst>
          </p:cNvPr>
          <p:cNvPicPr>
            <a:picLocks noChangeAspect="1"/>
          </p:cNvPicPr>
          <p:nvPr/>
        </p:nvPicPr>
        <p:blipFill>
          <a:blip r:embed="rId2"/>
          <a:stretch>
            <a:fillRect/>
          </a:stretch>
        </p:blipFill>
        <p:spPr>
          <a:xfrm>
            <a:off x="-128632" y="6034"/>
            <a:ext cx="12449263" cy="6851966"/>
          </a:xfrm>
          <a:prstGeom prst="rect">
            <a:avLst/>
          </a:prstGeom>
        </p:spPr>
      </p:pic>
    </p:spTree>
    <p:extLst>
      <p:ext uri="{BB962C8B-B14F-4D97-AF65-F5344CB8AC3E}">
        <p14:creationId xmlns:p14="http://schemas.microsoft.com/office/powerpoint/2010/main" val="3141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527092" y="348253"/>
            <a:ext cx="11242876" cy="1815827"/>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Ở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2: Lan </a:t>
            </a:r>
            <a:r>
              <a:rPr lang="en-US" sz="3600" b="1" dirty="0" err="1">
                <a:solidFill>
                  <a:prstClr val="black"/>
                </a:solidFill>
                <a:latin typeface="Cambria" panose="02040503050406030204" pitchFamily="18" charset="0"/>
                <a:ea typeface="Cambria" panose="02040503050406030204" pitchFamily="18" charset="0"/>
              </a:rPr>
              <a:t>nên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kiềm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phấn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mẹ</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ngoài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hoặc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tâm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a:t>
            </a:r>
            <a:r>
              <a:rPr lang="en-US" sz="3600" b="1" dirty="0">
                <a:solidFill>
                  <a:prstClr val="black"/>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7AC4759D-F8D1-B904-8AC6-2B45CE9F304F}"/>
              </a:ext>
            </a:extLst>
          </p:cNvPr>
          <p:cNvPicPr>
            <a:picLocks noChangeAspect="1"/>
          </p:cNvPicPr>
          <p:nvPr/>
        </p:nvPicPr>
        <p:blipFill rotWithShape="1">
          <a:blip r:embed="rId2"/>
          <a:srcRect l="54507"/>
          <a:stretch/>
        </p:blipFill>
        <p:spPr>
          <a:xfrm>
            <a:off x="3171468" y="2098200"/>
            <a:ext cx="5849063" cy="4493609"/>
          </a:xfrm>
          <a:prstGeom prst="rect">
            <a:avLst/>
          </a:prstGeom>
        </p:spPr>
      </p:pic>
    </p:spTree>
    <p:extLst>
      <p:ext uri="{BB962C8B-B14F-4D97-AF65-F5344CB8AC3E}">
        <p14:creationId xmlns:p14="http://schemas.microsoft.com/office/powerpoint/2010/main" val="35287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sp>
        <p:nvSpPr>
          <p:cNvPr id="11" name="Rectangle: Rounded Corners 10">
            <a:extLst>
              <a:ext uri="{FF2B5EF4-FFF2-40B4-BE49-F238E27FC236}">
                <a16:creationId xmlns:a16="http://schemas.microsoft.com/office/drawing/2014/main" id="{DC9F8B79-2EA4-B179-50FE-6B6EBDF98787}"/>
              </a:ext>
            </a:extLst>
          </p:cNvPr>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6"/>
          <a:stretch>
            <a:fillRect/>
          </a:stretch>
        </p:blipFill>
        <p:spPr>
          <a:xfrm>
            <a:off x="3392908" y="3619296"/>
            <a:ext cx="5125165" cy="2743583"/>
          </a:xfrm>
          <a:prstGeom prst="rect">
            <a:avLst/>
          </a:prstGeom>
        </p:spPr>
      </p:pic>
    </p:spTree>
    <p:extLst>
      <p:ext uri="{BB962C8B-B14F-4D97-AF65-F5344CB8AC3E}">
        <p14:creationId xmlns:p14="http://schemas.microsoft.com/office/powerpoint/2010/main" val="4057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5"/>
                </p:tgtEl>
              </p:cMediaNode>
            </p:video>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6096000" y="1976235"/>
            <a:ext cx="5449060" cy="2905530"/>
          </a:xfrm>
          <a:prstGeom prst="rect">
            <a:avLst/>
          </a:prstGeom>
        </p:spPr>
      </p:pic>
    </p:spTree>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05581-1FCB-73CE-6841-641809E2D3A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0F9B6D1-C188-FC3E-30CA-5DA3807E89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6939" l="2826" r="97338">
                        <a14:foregroundMark x1="5628" y1="36111" x2="12331" y2="31675"/>
                        <a14:foregroundMark x1="38066" y1="8889" x2="68286" y2="27779"/>
                        <a14:foregroundMark x1="68286" y1="27779" x2="68286" y2="27779"/>
                        <a14:foregroundMark x1="35824" y1="9167" x2="29122" y2="34441"/>
                        <a14:foregroundMark x1="29122" y1="34441" x2="29122" y2="34441"/>
                        <a14:foregroundMark x1="44769" y1="34719" x2="68286" y2="47226"/>
                        <a14:foregroundMark x1="68286" y1="47226" x2="68286" y2="47226"/>
                        <a14:foregroundMark x1="59692" y1="35276" x2="57076" y2="56392"/>
                        <a14:foregroundMark x1="57076" y1="56392" x2="57076" y2="56392"/>
                        <a14:foregroundMark x1="92153" y1="34162" x2="94372" y2="39729"/>
                        <a14:foregroundMark x1="40308" y1="96939" x2="45890" y2="85563"/>
                        <a14:foregroundMark x1="45890" y1="85563" x2="45890" y2="85563"/>
                        <a14:foregroundMark x1="67539" y1="96382" x2="64176" y2="81110"/>
                        <a14:foregroundMark x1="64176" y1="81110" x2="64176" y2="81110"/>
                        <a14:foregroundMark x1="61560" y1="6940" x2="33956" y2="7219"/>
                        <a14:foregroundMark x1="33956" y1="7219" x2="33956" y2="7219"/>
                        <a14:foregroundMark x1="36572" y1="6105" x2="54484" y2="4714"/>
                        <a14:foregroundMark x1="54484" y1="4714" x2="54484" y2="4714"/>
                        <a14:foregroundMark x1="56702" y1="3896" x2="68286" y2="13063"/>
                        <a14:foregroundMark x1="68286" y1="13063" x2="68286" y2="13063"/>
                        <a14:foregroundMark x1="63802" y1="7219" x2="35451" y2="9445"/>
                        <a14:foregroundMark x1="35451" y1="9445" x2="35451" y2="9445"/>
                        <a14:foregroundMark x1="39935" y1="6662" x2="61186" y2="9445"/>
                        <a14:foregroundMark x1="55231" y1="6940" x2="55231" y2="16942"/>
                        <a14:foregroundMark x1="55231" y1="16942" x2="55231" y2="16942"/>
                        <a14:foregroundMark x1="56329" y1="2505" x2="56329" y2="2505"/>
                        <a14:foregroundMark x1="64549" y1="35276" x2="69010" y2="51661"/>
                        <a14:foregroundMark x1="44769" y1="45556" x2="49626" y2="51939"/>
                        <a14:foregroundMark x1="49626" y1="51939" x2="49626" y2="51939"/>
                        <a14:foregroundMark x1="43671" y1="49452" x2="54484" y2="41381"/>
                        <a14:foregroundMark x1="54484" y1="41381" x2="54484" y2="41381"/>
                        <a14:foregroundMark x1="35451" y1="95825" x2="35451" y2="95825"/>
                        <a14:foregroundMark x1="57823" y1="93895" x2="65670" y2="96104"/>
                        <a14:foregroundMark x1="50000" y1="40007" x2="51868" y2="61663"/>
                        <a14:foregroundMark x1="51868" y1="61663" x2="51868" y2="61663"/>
                        <a14:foregroundMark x1="2849" y1="37033" x2="2849" y2="37033"/>
                        <a14:foregroundMark x1="97338" y1="38963" x2="97338" y2="38963"/>
                        <a14:foregroundMark x1="59341" y1="45625" x2="65320" y2="52896"/>
                        <a14:foregroundMark x1="57567" y1="94225" x2="65320" y2="96591"/>
                      </a14:backgroundRemoval>
                    </a14:imgEffect>
                  </a14:imgLayer>
                </a14:imgProps>
              </a:ext>
            </a:extLst>
          </a:blip>
          <a:stretch>
            <a:fillRect/>
          </a:stretch>
        </p:blipFill>
        <p:spPr>
          <a:xfrm>
            <a:off x="-74965" y="3366628"/>
            <a:ext cx="2706405" cy="3633611"/>
          </a:xfrm>
          <a:prstGeom prst="rect">
            <a:avLst/>
          </a:prstGeom>
        </p:spPr>
      </p:pic>
      <p:pic>
        <p:nvPicPr>
          <p:cNvPr id="11" name="Picture 10">
            <a:extLst>
              <a:ext uri="{FF2B5EF4-FFF2-40B4-BE49-F238E27FC236}">
                <a16:creationId xmlns:a16="http://schemas.microsoft.com/office/drawing/2014/main" id="{330AD0C2-22EC-E0B8-5A5E-A7FED03D6F73}"/>
              </a:ext>
            </a:extLst>
          </p:cNvPr>
          <p:cNvPicPr>
            <a:picLocks noChangeAspect="1"/>
          </p:cNvPicPr>
          <p:nvPr/>
        </p:nvPicPr>
        <p:blipFill>
          <a:blip r:embed="rId5"/>
          <a:stretch>
            <a:fillRect/>
          </a:stretch>
        </p:blipFill>
        <p:spPr>
          <a:xfrm>
            <a:off x="1278237" y="337353"/>
            <a:ext cx="10136602" cy="2008684"/>
          </a:xfrm>
          <a:prstGeom prst="rect">
            <a:avLst/>
          </a:prstGeom>
        </p:spPr>
      </p:pic>
    </p:spTree>
    <p:extLst>
      <p:ext uri="{BB962C8B-B14F-4D97-AF65-F5344CB8AC3E}">
        <p14:creationId xmlns:p14="http://schemas.microsoft.com/office/powerpoint/2010/main" val="24423881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8BA827D-7D36-F970-768A-797A815FC78F}"/>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84292"/>
            <a:ext cx="12192000" cy="7103722"/>
          </a:xfrm>
          <a:prstGeom prst="rect">
            <a:avLst/>
          </a:prstGeom>
        </p:spPr>
      </p:pic>
      <p:pic>
        <p:nvPicPr>
          <p:cNvPr id="4" name="Picture 3">
            <a:extLst>
              <a:ext uri="{FF2B5EF4-FFF2-40B4-BE49-F238E27FC236}">
                <a16:creationId xmlns:a16="http://schemas.microsoft.com/office/drawing/2014/main" id="{B1631B4B-1090-059A-4D1C-B67B43D1589F}"/>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147122" y="1405890"/>
            <a:ext cx="2463132" cy="5452110"/>
          </a:xfrm>
          <a:prstGeom prst="rect">
            <a:avLst/>
          </a:prstGeom>
        </p:spPr>
      </p:pic>
      <p:pic>
        <p:nvPicPr>
          <p:cNvPr id="5" name="Picture 4">
            <a:extLst>
              <a:ext uri="{FF2B5EF4-FFF2-40B4-BE49-F238E27FC236}">
                <a16:creationId xmlns:a16="http://schemas.microsoft.com/office/drawing/2014/main" id="{7CB17B64-14EF-A311-D1CA-FAB2317CBAC6}"/>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2497270" y="1467321"/>
            <a:ext cx="2557350" cy="5452109"/>
          </a:xfrm>
          <a:prstGeom prst="rect">
            <a:avLst/>
          </a:prstGeom>
        </p:spPr>
      </p:pic>
      <p:pic>
        <p:nvPicPr>
          <p:cNvPr id="1026" name="Picture 2" descr="Lá Cờ Việt Nam Hình ảnh PNG | Vector Và Các Tập Tin PSD | Tải Về Miễn Phí  Trên Pngtree">
            <a:extLst>
              <a:ext uri="{FF2B5EF4-FFF2-40B4-BE49-F238E27FC236}">
                <a16:creationId xmlns:a16="http://schemas.microsoft.com/office/drawing/2014/main" id="{E35B3EA3-C200-AE41-A2B3-9E6E9A96E4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5107524" y="1204964"/>
            <a:ext cx="6217920" cy="35854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0E2911-086C-E40C-CA88-7B945FFCC5D1}"/>
              </a:ext>
            </a:extLst>
          </p:cNvPr>
          <p:cNvPicPr>
            <a:picLocks noChangeAspect="1"/>
          </p:cNvPicPr>
          <p:nvPr/>
        </p:nvPicPr>
        <p:blipFill>
          <a:blip r:embed="rId6"/>
          <a:stretch>
            <a:fillRect/>
          </a:stretch>
        </p:blipFill>
        <p:spPr>
          <a:xfrm>
            <a:off x="1363717" y="-184292"/>
            <a:ext cx="9961727" cy="1780186"/>
          </a:xfrm>
          <a:prstGeom prst="rect">
            <a:avLst/>
          </a:prstGeom>
        </p:spPr>
      </p:pic>
    </p:spTree>
    <p:extLst>
      <p:ext uri="{BB962C8B-B14F-4D97-AF65-F5344CB8AC3E}">
        <p14:creationId xmlns:p14="http://schemas.microsoft.com/office/powerpoint/2010/main" val="12601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4E4212-FB71-7FA0-3F33-9F2219A3FB3D}"/>
              </a:ext>
            </a:extLst>
          </p:cNvPr>
          <p:cNvPicPr>
            <a:picLocks noChangeAspect="1"/>
          </p:cNvPicPr>
          <p:nvPr/>
        </p:nvPicPr>
        <p:blipFill>
          <a:blip r:embed="rId2"/>
          <a:stretch>
            <a:fillRect/>
          </a:stretch>
        </p:blipFill>
        <p:spPr>
          <a:xfrm>
            <a:off x="1559169" y="748445"/>
            <a:ext cx="9530861" cy="5361110"/>
          </a:xfrm>
          <a:prstGeom prst="rect">
            <a:avLst/>
          </a:prstGeom>
        </p:spPr>
      </p:pic>
      <p:sp>
        <p:nvSpPr>
          <p:cNvPr id="6" name="Rectangle: Rounded Corners 5">
            <a:extLst>
              <a:ext uri="{FF2B5EF4-FFF2-40B4-BE49-F238E27FC236}">
                <a16:creationId xmlns:a16="http://schemas.microsoft.com/office/drawing/2014/main" id="{4E69F407-0ABE-4E7B-6E7E-DAD200D68A56}"/>
              </a:ext>
            </a:extLst>
          </p:cNvPr>
          <p:cNvSpPr/>
          <p:nvPr/>
        </p:nvSpPr>
        <p:spPr>
          <a:xfrm>
            <a:off x="246185" y="3892063"/>
            <a:ext cx="11699630" cy="2718044"/>
          </a:xfrm>
          <a:prstGeom prst="roundRect">
            <a:avLst>
              <a:gd name="adj" fmla="val 37286"/>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trưởng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Tiểu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khoảnh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khắc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nhớ</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trường</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19EAE72-B72C-CD41-A27B-8B9FBAE576CA}"/>
              </a:ext>
            </a:extLst>
          </p:cNvPr>
          <p:cNvPicPr>
            <a:picLocks noChangeAspect="1"/>
          </p:cNvPicPr>
          <p:nvPr/>
        </p:nvPicPr>
        <p:blipFill>
          <a:blip r:embed="rId3"/>
          <a:stretch>
            <a:fillRect/>
          </a:stretch>
        </p:blipFill>
        <p:spPr>
          <a:xfrm>
            <a:off x="2242973" y="41248"/>
            <a:ext cx="8163252" cy="707197"/>
          </a:xfrm>
          <a:prstGeom prst="rect">
            <a:avLst/>
          </a:prstGeom>
        </p:spPr>
      </p:pic>
    </p:spTree>
    <p:extLst>
      <p:ext uri="{BB962C8B-B14F-4D97-AF65-F5344CB8AC3E}">
        <p14:creationId xmlns:p14="http://schemas.microsoft.com/office/powerpoint/2010/main" val="3318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D8A26-00AA-19F7-1E5B-27A8121FC2F1}"/>
              </a:ext>
            </a:extLst>
          </p:cNvPr>
          <p:cNvPicPr>
            <a:picLocks noChangeAspect="1"/>
          </p:cNvPicPr>
          <p:nvPr/>
        </p:nvPicPr>
        <p:blipFill>
          <a:blip r:embed="rId2"/>
          <a:stretch>
            <a:fillRect/>
          </a:stretch>
        </p:blipFill>
        <p:spPr>
          <a:xfrm>
            <a:off x="884610" y="669996"/>
            <a:ext cx="11126164" cy="2188654"/>
          </a:xfrm>
          <a:prstGeom prst="rect">
            <a:avLst/>
          </a:prstGeom>
        </p:spPr>
      </p:pic>
    </p:spTree>
    <p:extLst>
      <p:ext uri="{BB962C8B-B14F-4D97-AF65-F5344CB8AC3E}">
        <p14:creationId xmlns:p14="http://schemas.microsoft.com/office/powerpoint/2010/main" val="27194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99643-8E59-DD44-3699-6AA182A4FD9A}"/>
              </a:ext>
            </a:extLst>
          </p:cNvPr>
          <p:cNvPicPr>
            <a:picLocks noChangeAspect="1"/>
          </p:cNvPicPr>
          <p:nvPr/>
        </p:nvPicPr>
        <p:blipFill>
          <a:blip r:embed="rId2"/>
          <a:stretch>
            <a:fillRect/>
          </a:stretch>
        </p:blipFill>
        <p:spPr>
          <a:xfrm>
            <a:off x="554976" y="1480245"/>
            <a:ext cx="5267401" cy="3334801"/>
          </a:xfrm>
          <a:prstGeom prst="rect">
            <a:avLst/>
          </a:prstGeom>
        </p:spPr>
      </p:pic>
    </p:spTree>
    <p:extLst>
      <p:ext uri="{BB962C8B-B14F-4D97-AF65-F5344CB8AC3E}">
        <p14:creationId xmlns:p14="http://schemas.microsoft.com/office/powerpoint/2010/main" val="20209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E6F284D8-D4A4-6246-B58C-CD9B56F2F468}"/>
              </a:ext>
            </a:extLst>
          </p:cNvPr>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a:blip r:embed="rId6"/>
          <a:stretch>
            <a:fillRect/>
          </a:stretch>
        </p:blipFill>
        <p:spPr>
          <a:xfrm>
            <a:off x="527092" y="3427478"/>
            <a:ext cx="8818915" cy="3082269"/>
          </a:xfrm>
          <a:prstGeom prst="rect">
            <a:avLst/>
          </a:prstGeom>
        </p:spPr>
      </p:pic>
    </p:spTree>
    <p:extLst>
      <p:ext uri="{BB962C8B-B14F-4D97-AF65-F5344CB8AC3E}">
        <p14:creationId xmlns:p14="http://schemas.microsoft.com/office/powerpoint/2010/main" val="2537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5"/>
                </p:tgtEl>
              </p:cMediaNode>
            </p:video>
          </p:childTnLst>
        </p:cTn>
      </p:par>
    </p:tnLst>
    <p:bldLst>
      <p:bldP spid="1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7C8034C-8125-A95B-5DB5-683EDCB8DD18}"/>
              </a:ext>
            </a:extLst>
          </p:cNvPr>
          <p:cNvPicPr>
            <a:picLocks noChangeAspect="1"/>
          </p:cNvPicPr>
          <p:nvPr/>
        </p:nvPicPr>
        <p:blipFill>
          <a:blip r:embed="rId2"/>
          <a:stretch>
            <a:fillRect/>
          </a:stretch>
        </p:blipFill>
        <p:spPr>
          <a:xfrm>
            <a:off x="406400" y="1416659"/>
            <a:ext cx="4084320" cy="2596313"/>
          </a:xfrm>
          <a:prstGeom prst="rect">
            <a:avLst/>
          </a:prstGeom>
        </p:spPr>
      </p:pic>
    </p:spTree>
    <p:extLst>
      <p:ext uri="{BB962C8B-B14F-4D97-AF65-F5344CB8AC3E}">
        <p14:creationId xmlns:p14="http://schemas.microsoft.com/office/powerpoint/2010/main" val="3846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A …!”.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rotWithShape="1">
          <a:blip r:embed="rId2"/>
          <a:srcRect l="54507"/>
          <a:stretch/>
        </p:blipFill>
        <p:spPr>
          <a:xfrm>
            <a:off x="461079" y="1615940"/>
            <a:ext cx="3887400" cy="2986539"/>
          </a:xfrm>
          <a:prstGeom prst="rect">
            <a:avLst/>
          </a:prstGeom>
        </p:spPr>
      </p:pic>
    </p:spTree>
    <p:extLst>
      <p:ext uri="{BB962C8B-B14F-4D97-AF65-F5344CB8AC3E}">
        <p14:creationId xmlns:p14="http://schemas.microsoft.com/office/powerpoint/2010/main" val="34088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424376" y="533908"/>
            <a:ext cx="11343247" cy="166907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vi-VN" sz="3600" b="1" dirty="0">
                <a:solidFill>
                  <a:prstClr val="black"/>
                </a:solidFill>
                <a:latin typeface="Cambria" panose="02040503050406030204" pitchFamily="18" charset="0"/>
                <a:ea typeface="Cambria" panose="02040503050406030204" pitchFamily="18" charset="0"/>
              </a:rPr>
              <a:t>Ở tranh 1: Nam có thể hít thở sâu, đi ra chỗ thoáng mát hoặc tìm người trò chuyện để giãi bày cảm xúc khó chịu của bản thân.</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D3BE588-CE88-28DF-F836-668801E10E73}"/>
              </a:ext>
            </a:extLst>
          </p:cNvPr>
          <p:cNvPicPr>
            <a:picLocks noChangeAspect="1"/>
          </p:cNvPicPr>
          <p:nvPr/>
        </p:nvPicPr>
        <p:blipFill>
          <a:blip r:embed="rId2"/>
          <a:stretch>
            <a:fillRect/>
          </a:stretch>
        </p:blipFill>
        <p:spPr>
          <a:xfrm>
            <a:off x="2826440" y="2358639"/>
            <a:ext cx="6539121" cy="4156776"/>
          </a:xfrm>
          <a:prstGeom prst="rect">
            <a:avLst/>
          </a:prstGeom>
        </p:spPr>
      </p:pic>
    </p:spTree>
    <p:extLst>
      <p:ext uri="{BB962C8B-B14F-4D97-AF65-F5344CB8AC3E}">
        <p14:creationId xmlns:p14="http://schemas.microsoft.com/office/powerpoint/2010/main" val="18094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5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411</Words>
  <Application>Microsoft Office PowerPoint</Application>
  <PresentationFormat>Widescreen</PresentationFormat>
  <Paragraphs>18</Paragraphs>
  <Slides>13</Slides>
  <Notes>0</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vt:i4>
      </vt:variant>
    </vt:vector>
  </HeadingPairs>
  <TitlesOfParts>
    <vt:vector size="28" baseType="lpstr">
      <vt:lpstr>#9Slide05 Aphrodite Pro</vt:lpstr>
      <vt:lpstr>#9Slide05 Bodega Script</vt:lpstr>
      <vt:lpstr>#9Slide07 HoneyCream</vt:lpstr>
      <vt:lpstr>Aptos</vt:lpstr>
      <vt:lpstr>Aptos Display</vt:lpstr>
      <vt:lpstr>Arial</vt:lpstr>
      <vt:lpstr>Calibri</vt:lpstr>
      <vt:lpstr>Calibri Light</vt:lpstr>
      <vt:lpstr>Cambria</vt:lpstr>
      <vt:lpstr>SVN-Newton</vt:lpstr>
      <vt:lpstr>Times New Roman</vt:lpstr>
      <vt:lpstr>Office Theme</vt:lpstr>
      <vt:lpstr>1_Office Theme</vt:lpstr>
      <vt:lpstr>2_Office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cp:lastModifiedBy>
  <cp:revision>13</cp:revision>
  <dcterms:created xsi:type="dcterms:W3CDTF">2024-06-19T07:12:00Z</dcterms:created>
  <dcterms:modified xsi:type="dcterms:W3CDTF">2024-10-09T04:57:45Z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