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68" r:id="rId15"/>
    <p:sldId id="269" r:id="rId16"/>
    <p:sldId id="270" r:id="rId17"/>
    <p:sldId id="271" r:id="rId18"/>
    <p:sldId id="267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50401" y="6315605"/>
            <a:ext cx="2510232" cy="495638"/>
            <a:chOff x="7640283" y="2704768"/>
            <a:chExt cx="3007433" cy="743457"/>
          </a:xfrm>
        </p:grpSpPr>
        <p:grpSp>
          <p:nvGrpSpPr>
            <p:cNvPr id="17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19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20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3"/>
            <p:cNvSpPr txBox="1"/>
            <p:nvPr/>
          </p:nvSpPr>
          <p:spPr>
            <a:xfrm>
              <a:off x="7748342" y="2887379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PHÚ QUỐC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4667" y="6164030"/>
            <a:ext cx="627711" cy="64721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354538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506</Words>
  <Application>Microsoft Office PowerPoint</Application>
  <PresentationFormat>Widescreen</PresentationFormat>
  <Paragraphs>24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2024-07-27T09:41:07Z</dcterms:created>
  <dcterms:modified xsi:type="dcterms:W3CDTF">2024-10-09T04:56:48Z</dcterms:modified>
</cp:coreProperties>
</file>