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4" r:id="rId3"/>
    <p:sldId id="268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7" r:id="rId3"/>
    <p:sldLayoutId id="2147483655" r:id="rId4"/>
    <p:sldLayoutId id="2147483658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37580" y="2381040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30686" y="2399818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457739" y="2995222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458165" y="1830449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8" y="1106407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en-V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en-VN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mộn 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173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71</cp:revision>
  <dcterms:created xsi:type="dcterms:W3CDTF">2021-06-02T02:35:09Z</dcterms:created>
  <dcterms:modified xsi:type="dcterms:W3CDTF">2024-09-12T09:29:25Z</dcterms:modified>
</cp:coreProperties>
</file>