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42"/>
  </p:notesMasterIdLst>
  <p:sldIdLst>
    <p:sldId id="257" r:id="rId7"/>
    <p:sldId id="258" r:id="rId8"/>
    <p:sldId id="295" r:id="rId9"/>
    <p:sldId id="296" r:id="rId10"/>
    <p:sldId id="297" r:id="rId11"/>
    <p:sldId id="271" r:id="rId12"/>
    <p:sldId id="264" r:id="rId13"/>
    <p:sldId id="263" r:id="rId14"/>
    <p:sldId id="268" r:id="rId15"/>
    <p:sldId id="269" r:id="rId16"/>
    <p:sldId id="298" r:id="rId17"/>
    <p:sldId id="301" r:id="rId18"/>
    <p:sldId id="273" r:id="rId19"/>
    <p:sldId id="299" r:id="rId20"/>
    <p:sldId id="317" r:id="rId21"/>
    <p:sldId id="300" r:id="rId22"/>
    <p:sldId id="275" r:id="rId23"/>
    <p:sldId id="280" r:id="rId24"/>
    <p:sldId id="302" r:id="rId25"/>
    <p:sldId id="318" r:id="rId26"/>
    <p:sldId id="304" r:id="rId27"/>
    <p:sldId id="305" r:id="rId28"/>
    <p:sldId id="307" r:id="rId29"/>
    <p:sldId id="308" r:id="rId30"/>
    <p:sldId id="309" r:id="rId31"/>
    <p:sldId id="312" r:id="rId32"/>
    <p:sldId id="313" r:id="rId33"/>
    <p:sldId id="314" r:id="rId34"/>
    <p:sldId id="315" r:id="rId35"/>
    <p:sldId id="320" r:id="rId36"/>
    <p:sldId id="322" r:id="rId37"/>
    <p:sldId id="323" r:id="rId38"/>
    <p:sldId id="324" r:id="rId39"/>
    <p:sldId id="325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2.gif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jpg"/><Relationship Id="rId9" Type="http://schemas.openxmlformats.org/officeDocument/2006/relationships/image" Target="../media/image11.gif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0.wmf"/><Relationship Id="rId3" Type="http://schemas.openxmlformats.org/officeDocument/2006/relationships/slideLayout" Target="../slideLayouts/slideLayout53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21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jpg"/><Relationship Id="rId12" Type="http://schemas.openxmlformats.org/officeDocument/2006/relationships/image" Target="../media/image20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xmlns="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xmlns="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hang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xmlns="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xmlns="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xmlns="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xmlns="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xmlns="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xmlns="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xmlns="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xmlns="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xmlns="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xmlns="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xmlns="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D6839EF-40E6-4845-A631-C7D96FFF95D9}"/>
              </a:ext>
            </a:extLst>
          </p:cNvPr>
          <p:cNvSpPr/>
          <p:nvPr/>
        </p:nvSpPr>
        <p:spPr>
          <a:xfrm>
            <a:off x="9322808" y="5981828"/>
            <a:ext cx="2383770" cy="66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xmlns="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" y="811530"/>
            <a:ext cx="1210056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xmlns="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xmlns="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29183B-FF5B-43E1-9171-AF24E995DBE1}"/>
              </a:ext>
            </a:extLst>
          </p:cNvPr>
          <p:cNvSpPr/>
          <p:nvPr/>
        </p:nvSpPr>
        <p:spPr>
          <a:xfrm>
            <a:off x="2198370" y="288299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xmlns="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525701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129183B-FF5B-43E1-9171-AF24E995DBE1}"/>
              </a:ext>
            </a:extLst>
          </p:cNvPr>
          <p:cNvSpPr/>
          <p:nvPr/>
        </p:nvSpPr>
        <p:spPr>
          <a:xfrm>
            <a:off x="2198370" y="17059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89" y="1529877"/>
            <a:ext cx="698782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276" y="1960406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259" y="-45158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867A38F-636C-4150-9A17-D96E11D1E6E3}"/>
              </a:ext>
            </a:extLst>
          </p:cNvPr>
          <p:cNvSpPr/>
          <p:nvPr/>
        </p:nvSpPr>
        <p:spPr>
          <a:xfrm>
            <a:off x="7766756" y="3976577"/>
            <a:ext cx="293304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F27D37C-F941-4072-89F0-D8ADAB6E6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52635" y="3976577"/>
            <a:ext cx="767854" cy="6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607</Words>
  <Application>Microsoft Office PowerPoint</Application>
  <PresentationFormat>Custom</PresentationFormat>
  <Paragraphs>182</Paragraphs>
  <Slides>35</Slides>
  <Notes>19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1_Office Theme</vt:lpstr>
      <vt:lpstr>2_Office Theme</vt:lpstr>
      <vt:lpstr>Office 主题​​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25</cp:revision>
  <dcterms:created xsi:type="dcterms:W3CDTF">2021-06-05T02:13:24Z</dcterms:created>
  <dcterms:modified xsi:type="dcterms:W3CDTF">2021-08-04T17:03:30Z</dcterms:modified>
</cp:coreProperties>
</file>