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6" r:id="rId3"/>
    <p:sldId id="337" r:id="rId4"/>
    <p:sldId id="338" r:id="rId5"/>
    <p:sldId id="339" r:id="rId6"/>
    <p:sldId id="332" r:id="rId7"/>
    <p:sldId id="336" r:id="rId8"/>
    <p:sldId id="334" r:id="rId9"/>
    <p:sldId id="335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87" d="100"/>
          <a:sy n="87" d="100"/>
        </p:scale>
        <p:origin x="80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 đồ chơi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7563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đồ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Ghép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với các tiếng sau để tạo thành từ ngữ đúng.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Viết 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3435491" y="1366172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55608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cưa lửa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76599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38894" y="4435095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989645" y="4446112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đ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uốn l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quanh 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 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28537" y="1712973"/>
            <a:ext cx="935002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880709" y="1671560"/>
            <a:ext cx="691291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52684" y="1671560"/>
            <a:ext cx="72268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Hoa 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28537" y="3691554"/>
            <a:ext cx="940746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4507132" y="3691554"/>
            <a:ext cx="818658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93532" y="3691554"/>
            <a:ext cx="935594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446</Words>
  <Application>Microsoft Office PowerPoint</Application>
  <PresentationFormat>Widescreen</PresentationFormat>
  <Paragraphs>75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189</cp:revision>
  <dcterms:created xsi:type="dcterms:W3CDTF">2021-06-02T14:23:54Z</dcterms:created>
  <dcterms:modified xsi:type="dcterms:W3CDTF">2024-12-05T01:40:43Z</dcterms:modified>
</cp:coreProperties>
</file>