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theme/theme6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9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10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674" r:id="rId3"/>
    <p:sldMasterId id="2147483703" r:id="rId4"/>
    <p:sldMasterId id="2147483714" r:id="rId5"/>
    <p:sldMasterId id="2147483726" r:id="rId6"/>
    <p:sldMasterId id="2147483728" r:id="rId7"/>
    <p:sldMasterId id="2147483740" r:id="rId8"/>
    <p:sldMasterId id="2147483766" r:id="rId9"/>
    <p:sldMasterId id="2147483778" r:id="rId10"/>
    <p:sldMasterId id="2147483792" r:id="rId11"/>
  </p:sldMasterIdLst>
  <p:notesMasterIdLst>
    <p:notesMasterId r:id="rId35"/>
  </p:notesMasterIdLst>
  <p:sldIdLst>
    <p:sldId id="522" r:id="rId12"/>
    <p:sldId id="289" r:id="rId13"/>
    <p:sldId id="498" r:id="rId14"/>
    <p:sldId id="528" r:id="rId15"/>
    <p:sldId id="266" r:id="rId16"/>
    <p:sldId id="256" r:id="rId17"/>
    <p:sldId id="500" r:id="rId18"/>
    <p:sldId id="529" r:id="rId19"/>
    <p:sldId id="530" r:id="rId20"/>
    <p:sldId id="505" r:id="rId21"/>
    <p:sldId id="506" r:id="rId22"/>
    <p:sldId id="531" r:id="rId23"/>
    <p:sldId id="511" r:id="rId24"/>
    <p:sldId id="532" r:id="rId25"/>
    <p:sldId id="534" r:id="rId26"/>
    <p:sldId id="514" r:id="rId27"/>
    <p:sldId id="533" r:id="rId28"/>
    <p:sldId id="516" r:id="rId29"/>
    <p:sldId id="519" r:id="rId30"/>
    <p:sldId id="517" r:id="rId31"/>
    <p:sldId id="520" r:id="rId32"/>
    <p:sldId id="521" r:id="rId33"/>
    <p:sldId id="34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3" autoAdjust="0"/>
    <p:restoredTop sz="94660"/>
  </p:normalViewPr>
  <p:slideViewPr>
    <p:cSldViewPr snapToGrid="0">
      <p:cViewPr>
        <p:scale>
          <a:sx n="76" d="100"/>
          <a:sy n="76" d="100"/>
        </p:scale>
        <p:origin x="-37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5D218-9C49-4104-B13E-910403516486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B99BFE-4B07-4ECF-9948-6CEA9A3726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89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228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8944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67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201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B99BFE-4B07-4ECF-9948-6CEA9A3726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282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2812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542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B99BFE-4B07-4ECF-9948-6CEA9A3726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150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4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0695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092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74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971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508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8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4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64639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2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29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7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4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80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66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14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29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75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112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4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11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8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98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86418655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428411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394609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2612965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6883128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950563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4851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62901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4542218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500568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079037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5279304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7236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9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1704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0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797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7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8464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0657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637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62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4355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251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614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6295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616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67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47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3146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6786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327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5248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8079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274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8939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109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495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02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8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8506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547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284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8/3/2021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1681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8/3/2021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676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8/3/2021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2587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27959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8/3/2021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77304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4634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8229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=""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91045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3751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52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3" y="1122363"/>
            <a:ext cx="103632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7"/>
            <a:ext cx="9144001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3" indent="0" algn="ctr">
              <a:buNone/>
              <a:defRPr sz="2000"/>
            </a:lvl2pPr>
            <a:lvl3pPr marL="914089" indent="0" algn="ctr">
              <a:buNone/>
              <a:defRPr sz="1900"/>
            </a:lvl3pPr>
            <a:lvl4pPr marL="1371132" indent="0" algn="ctr">
              <a:buNone/>
              <a:defRPr sz="1600"/>
            </a:lvl4pPr>
            <a:lvl5pPr marL="1828178" indent="0" algn="ctr">
              <a:buNone/>
              <a:defRPr sz="1600"/>
            </a:lvl5pPr>
            <a:lvl6pPr marL="2285222" indent="0" algn="ctr">
              <a:buNone/>
              <a:defRPr sz="1600"/>
            </a:lvl6pPr>
            <a:lvl7pPr marL="2742265" indent="0" algn="ctr">
              <a:buNone/>
              <a:defRPr sz="1600"/>
            </a:lvl7pPr>
            <a:lvl8pPr marL="3199309" indent="0" algn="ctr">
              <a:buNone/>
              <a:defRPr sz="1600"/>
            </a:lvl8pPr>
            <a:lvl9pPr marL="365635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9094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71467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6" y="17097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6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04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0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2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44411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7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252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1" y="16811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1" y="2505078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3" indent="0">
              <a:buNone/>
              <a:defRPr sz="2000" b="1"/>
            </a:lvl2pPr>
            <a:lvl3pPr marL="914089" indent="0">
              <a:buNone/>
              <a:defRPr sz="1900" b="1"/>
            </a:lvl3pPr>
            <a:lvl4pPr marL="1371132" indent="0">
              <a:buNone/>
              <a:defRPr sz="1600" b="1"/>
            </a:lvl4pPr>
            <a:lvl5pPr marL="1828178" indent="0">
              <a:buNone/>
              <a:defRPr sz="1600" b="1"/>
            </a:lvl5pPr>
            <a:lvl6pPr marL="2285222" indent="0">
              <a:buNone/>
              <a:defRPr sz="1600" b="1"/>
            </a:lvl6pPr>
            <a:lvl7pPr marL="2742265" indent="0">
              <a:buNone/>
              <a:defRPr sz="1600" b="1"/>
            </a:lvl7pPr>
            <a:lvl8pPr marL="3199309" indent="0">
              <a:buNone/>
              <a:defRPr sz="1600" b="1"/>
            </a:lvl8pPr>
            <a:lvl9pPr marL="365635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8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7093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17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9398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5" y="9874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453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46176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5" y="9874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043" indent="0">
              <a:buNone/>
              <a:defRPr sz="2800"/>
            </a:lvl2pPr>
            <a:lvl3pPr marL="914089" indent="0">
              <a:buNone/>
              <a:defRPr sz="2400"/>
            </a:lvl3pPr>
            <a:lvl4pPr marL="1371132" indent="0">
              <a:buNone/>
              <a:defRPr sz="2000"/>
            </a:lvl4pPr>
            <a:lvl5pPr marL="1828178" indent="0">
              <a:buNone/>
              <a:defRPr sz="2000"/>
            </a:lvl5pPr>
            <a:lvl6pPr marL="2285222" indent="0">
              <a:buNone/>
              <a:defRPr sz="2000"/>
            </a:lvl6pPr>
            <a:lvl7pPr marL="2742265" indent="0">
              <a:buNone/>
              <a:defRPr sz="2000"/>
            </a:lvl7pPr>
            <a:lvl8pPr marL="3199309" indent="0">
              <a:buNone/>
              <a:defRPr sz="2000"/>
            </a:lvl8pPr>
            <a:lvl9pPr marL="365635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9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3" indent="0">
              <a:buNone/>
              <a:defRPr sz="1500"/>
            </a:lvl2pPr>
            <a:lvl3pPr marL="914089" indent="0">
              <a:buNone/>
              <a:defRPr sz="1200"/>
            </a:lvl3pPr>
            <a:lvl4pPr marL="1371132" indent="0">
              <a:buNone/>
              <a:defRPr sz="1100"/>
            </a:lvl4pPr>
            <a:lvl5pPr marL="1828178" indent="0">
              <a:buNone/>
              <a:defRPr sz="1100"/>
            </a:lvl5pPr>
            <a:lvl6pPr marL="2285222" indent="0">
              <a:buNone/>
              <a:defRPr sz="1100"/>
            </a:lvl6pPr>
            <a:lvl7pPr marL="2742265" indent="0">
              <a:buNone/>
              <a:defRPr sz="1100"/>
            </a:lvl7pPr>
            <a:lvl8pPr marL="3199309" indent="0">
              <a:buNone/>
              <a:defRPr sz="1100"/>
            </a:lvl8pPr>
            <a:lvl9pPr marL="3656354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7682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2793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66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607717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66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2612" tIns="46310" rIns="92612" bIns="4631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2612" tIns="46310" rIns="92612" bIns="4631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0DA2CC75-8280-4D50-8556-C2874ADEF92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68"/>
            <a:ext cx="2743200" cy="365125"/>
          </a:xfrm>
          <a:prstGeom prst="rect">
            <a:avLst/>
          </a:prstGeom>
        </p:spPr>
        <p:txBody>
          <a:bodyPr vert="horz" lIns="92612" tIns="46310" rIns="92612" bIns="463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043"/>
            <a:fld id="{6E190E77-D57C-49F8-ADC2-FB99C50EBC2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457043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98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0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2" indent="-228522" algn="l" defTabSz="9140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56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61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655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699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742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786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30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874" indent="-228522" algn="l" defTabSz="914089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3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8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3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78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22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65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09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54" algn="l" defTabSz="91408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2021/8/3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59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73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=""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=""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=""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=""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=""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=""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=""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=""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=""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=""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=""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=""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=""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=""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=""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=""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=""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=""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=""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=""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=""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=""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=""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=""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=""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=""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=""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=""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=""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=""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=""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=""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=""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=""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=""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=""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=""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=""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=""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=""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=""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=""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=""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=""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=""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=""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=""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=""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=""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=""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=""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=""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=""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=""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=""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=""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=""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=""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=""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=""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=""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=""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=""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=""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=""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=""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=""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=""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=""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=""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=""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=""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=""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=""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=""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=""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=""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=""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=""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=""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=""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=""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=""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=""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=""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=""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=""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=""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=""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=""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=""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=""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=""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=""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=""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=""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=""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=""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=""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=""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=""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=""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=""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=""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=""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=""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=""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=""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=""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=""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=""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=""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=""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=""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=""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=""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=""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=""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=""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=""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=""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=""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=""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=""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=""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=""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=""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=""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=""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=""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=""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=""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=""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=""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=""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=""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=""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=""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=""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=""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=""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=""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=""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=""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=""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=""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=""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=""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=""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=""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=""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=""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=""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=""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=""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=""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=""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=""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=""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=""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=""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=""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=""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=""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=""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=""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=""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=""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=""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=""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=""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=""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=""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=""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=""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=""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=""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=""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=""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=""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=""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=""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=""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=""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=""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=""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=""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=""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=""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=""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=""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=""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=""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=""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=""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=""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=""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=""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=""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=""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=""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=""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=""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=""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=""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=""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=""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=""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=""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=""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=""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=""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=""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=""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=""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=""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=""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=""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=""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=""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=""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=""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=""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=""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=""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=""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=""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=""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=""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=""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=""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=""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=""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=""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=""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=""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=""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=""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=""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=""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=""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=""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=""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=""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=""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=""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=""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=""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=""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=""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=""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=""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=""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=""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=""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=""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=""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=""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=""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=""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=""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=""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=""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=""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=""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=""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=""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=""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=""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=""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=""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=""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=""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=""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=""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=""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=""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=""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=""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=""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=""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=""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=""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=""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=""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=""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=""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=""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=""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=""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=""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=""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=""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=""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=""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=""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=""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=""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=""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=""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=""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=""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=""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=""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=""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=""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=""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=""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=""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=""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=""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=""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=""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7534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=""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5DFFB"/>
            </a:gs>
            <a:gs pos="77000">
              <a:srgbClr val="22A0F5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82F288E0-7875-42C4-84C8-98DBBD3BF4D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765"/>
            <a:fld id="{7D9BB5D0-35E4-459D-AEF3-FE4D7C45CC1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76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49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</p:sldLayoutIdLst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2021/8/3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48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03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47392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54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8/3/2021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5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61.png"/><Relationship Id="rId5" Type="http://schemas.microsoft.com/office/2007/relationships/hdphoto" Target="../media/hdphoto11.wdp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5.wdp"/><Relationship Id="rId18" Type="http://schemas.openxmlformats.org/officeDocument/2006/relationships/image" Target="../media/image26.png"/><Relationship Id="rId3" Type="http://schemas.openxmlformats.org/officeDocument/2006/relationships/image" Target="../media/image18.png"/><Relationship Id="rId21" Type="http://schemas.openxmlformats.org/officeDocument/2006/relationships/image" Target="../media/image28.png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17" Type="http://schemas.microsoft.com/office/2007/relationships/hdphoto" Target="../media/hdphoto7.wdp"/><Relationship Id="rId2" Type="http://schemas.openxmlformats.org/officeDocument/2006/relationships/image" Target="../media/image17.jpeg"/><Relationship Id="rId16" Type="http://schemas.openxmlformats.org/officeDocument/2006/relationships/image" Target="../media/image25.png"/><Relationship Id="rId20" Type="http://schemas.openxmlformats.org/officeDocument/2006/relationships/slide" Target="slide6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22.png"/><Relationship Id="rId19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microsoft.com/office/2007/relationships/hdphoto" Target="../media/hdphoto3.wdp"/><Relationship Id="rId1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27.png"/><Relationship Id="rId3" Type="http://schemas.microsoft.com/office/2007/relationships/hdphoto" Target="../media/hdphoto8.wdp"/><Relationship Id="rId7" Type="http://schemas.openxmlformats.org/officeDocument/2006/relationships/image" Target="../media/image33.png"/><Relationship Id="rId12" Type="http://schemas.openxmlformats.org/officeDocument/2006/relationships/image" Target="../media/image3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2.png"/><Relationship Id="rId11" Type="http://schemas.openxmlformats.org/officeDocument/2006/relationships/image" Target="../media/image26.png"/><Relationship Id="rId5" Type="http://schemas.openxmlformats.org/officeDocument/2006/relationships/image" Target="../media/image31.gif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microsoft.com/office/2007/relationships/hdphoto" Target="../media/hdphoto9.wdp"/><Relationship Id="rId1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image" Target="../media/image30.png"/><Relationship Id="rId7" Type="http://schemas.microsoft.com/office/2007/relationships/hdphoto" Target="../media/hdphoto10.wdp"/><Relationship Id="rId12" Type="http://schemas.openxmlformats.org/officeDocument/2006/relationships/image" Target="../media/image2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38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40.png"/><Relationship Id="rId10" Type="http://schemas.openxmlformats.org/officeDocument/2006/relationships/image" Target="../media/image26.png"/><Relationship Id="rId4" Type="http://schemas.openxmlformats.org/officeDocument/2006/relationships/image" Target="../media/image31.gif"/><Relationship Id="rId9" Type="http://schemas.microsoft.com/office/2007/relationships/hdphoto" Target="../media/hdphoto9.wdp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lower, plant&#10;&#10;Description automatically generated">
            <a:extLst>
              <a:ext uri="{FF2B5EF4-FFF2-40B4-BE49-F238E27FC236}">
                <a16:creationId xmlns="" xmlns:a16="http://schemas.microsoft.com/office/drawing/2014/main" id="{97E20608-2B4C-480B-AE5D-10E40DC68C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190" y="-317205"/>
            <a:ext cx="1858926" cy="18589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AAA2022-8DBC-427E-BF66-745AAD25C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1">
            <a:extLst>
              <a:ext uri="{FF2B5EF4-FFF2-40B4-BE49-F238E27FC236}">
                <a16:creationId xmlns="" xmlns:a16="http://schemas.microsoft.com/office/drawing/2014/main" id="{EB85EC11-E79E-42DF-AB49-9A86B585F089}"/>
              </a:ext>
            </a:extLst>
          </p:cNvPr>
          <p:cNvSpPr txBox="1"/>
          <p:nvPr/>
        </p:nvSpPr>
        <p:spPr>
          <a:xfrm>
            <a:off x="1226313" y="2388068"/>
            <a:ext cx="10543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Bài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6: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Nhận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lỗi</a:t>
            </a:r>
            <a:r>
              <a:rPr kumimoji="1" lang="en-US" altLang="zh-CN" sz="7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v</a:t>
            </a:r>
            <a:r>
              <a:rPr kumimoji="1" lang="en-US" altLang="zh-CN" sz="7200" b="1" baseline="0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à</a:t>
            </a:r>
            <a:r>
              <a:rPr kumimoji="1" lang="en-US" altLang="zh-CN" sz="72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sửa</a:t>
            </a:r>
            <a:r>
              <a:rPr kumimoji="1" lang="en-US" altLang="zh-CN" sz="7200" b="1" dirty="0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1" lang="en-US" altLang="zh-CN" sz="7200" b="1" dirty="0" err="1">
                <a:solidFill>
                  <a:srgbClr val="002060"/>
                </a:solidFill>
                <a:latin typeface="Calibri" panose="020F0502020204030204" pitchFamily="34" charset="0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rPr>
              <a:t>lỗi</a:t>
            </a:r>
            <a:endParaRPr kumimoji="1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D8EC63F-BC5E-4C04-9527-B0E673D35AA9}"/>
              </a:ext>
            </a:extLst>
          </p:cNvPr>
          <p:cNvSpPr txBox="1"/>
          <p:nvPr/>
        </p:nvSpPr>
        <p:spPr>
          <a:xfrm>
            <a:off x="3231614" y="113377"/>
            <a:ext cx="5728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6: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sửa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lỗi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9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45" y="304165"/>
            <a:ext cx="9461241" cy="6248223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Thảo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luận</a:t>
            </a: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kern="0" dirty="0" err="1">
                <a:solidFill>
                  <a:prstClr val="white"/>
                </a:solidFill>
                <a:latin typeface="Calibri" panose="020F0502020204030204" pitchFamily="34" charset="0"/>
              </a:rPr>
              <a:t>nhóm</a:t>
            </a:r>
            <a:r>
              <a:rPr lang="en-US" sz="7200" b="1" kern="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7200" b="1" kern="0" dirty="0" err="1">
                <a:solidFill>
                  <a:prstClr val="white"/>
                </a:solidFill>
                <a:latin typeface="Calibri" panose="020F0502020204030204" pitchFamily="34" charset="0"/>
              </a:rPr>
              <a:t>đôi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50729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5E-6 -4.07407E-6 L 2.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3.33333E-6 L -4.16667E-6 -0.07223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75D905C-C028-4EF3-BB07-4A3CF7F3E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054" y="0"/>
            <a:ext cx="8551899" cy="28506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125A184-F684-47A8-918C-55CD0FDE3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845" y="3000022"/>
            <a:ext cx="7930668" cy="2754165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="" xmlns:a16="http://schemas.microsoft.com/office/drawing/2014/main" id="{05E855A0-08E6-4B0A-BDA4-B947D34DC9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98" y="232808"/>
            <a:ext cx="1239256" cy="1193505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EFE76BAC-1B9C-4A64-AE87-302296AA3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98" y="3586881"/>
            <a:ext cx="1331747" cy="1331747"/>
          </a:xfrm>
          <a:prstGeom prst="rect">
            <a:avLst/>
          </a:prstGeom>
        </p:spPr>
      </p:pic>
      <p:sp>
        <p:nvSpPr>
          <p:cNvPr id="3" name="Cloud 2">
            <a:extLst>
              <a:ext uri="{FF2B5EF4-FFF2-40B4-BE49-F238E27FC236}">
                <a16:creationId xmlns="" xmlns:a16="http://schemas.microsoft.com/office/drawing/2014/main" id="{D2FA2658-4DD3-45B7-B969-649F39D3434C}"/>
              </a:ext>
            </a:extLst>
          </p:cNvPr>
          <p:cNvSpPr/>
          <p:nvPr/>
        </p:nvSpPr>
        <p:spPr>
          <a:xfrm>
            <a:off x="6748130" y="1708934"/>
            <a:ext cx="5443870" cy="150982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sửa</a:t>
            </a:r>
            <a:r>
              <a:rPr lang="en-US" sz="2800" dirty="0"/>
              <a:t> </a:t>
            </a:r>
            <a:r>
              <a:rPr lang="en-US" sz="2800" dirty="0" err="1"/>
              <a:t>sai</a:t>
            </a:r>
            <a:r>
              <a:rPr lang="en-US" sz="2800" dirty="0"/>
              <a:t>.</a:t>
            </a:r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38150DDE-C230-4B24-A5E8-7672A0155A6B}"/>
              </a:ext>
            </a:extLst>
          </p:cNvPr>
          <p:cNvSpPr/>
          <p:nvPr/>
        </p:nvSpPr>
        <p:spPr>
          <a:xfrm>
            <a:off x="4763911" y="5149066"/>
            <a:ext cx="6781451" cy="1509823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cố</a:t>
            </a:r>
            <a:r>
              <a:rPr lang="en-US" sz="2800" dirty="0"/>
              <a:t> </a:t>
            </a:r>
            <a:r>
              <a:rPr lang="en-US" sz="2800" dirty="0" err="1"/>
              <a:t>chấp</a:t>
            </a:r>
            <a:r>
              <a:rPr lang="en-US" sz="2800" dirty="0"/>
              <a:t>, </a:t>
            </a:r>
            <a:r>
              <a:rPr lang="en-US" sz="2800" dirty="0" err="1"/>
              <a:t>bảo</a:t>
            </a:r>
            <a:r>
              <a:rPr lang="en-US" sz="2800" dirty="0"/>
              <a:t> </a:t>
            </a:r>
            <a:r>
              <a:rPr lang="en-US" sz="2800" dirty="0" err="1"/>
              <a:t>vệ</a:t>
            </a:r>
            <a:r>
              <a:rPr lang="en-US" sz="2800" dirty="0"/>
              <a:t> </a:t>
            </a:r>
            <a:r>
              <a:rPr lang="en-US" sz="2800" dirty="0" err="1"/>
              <a:t>quan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mình</a:t>
            </a:r>
            <a:r>
              <a:rPr lang="en-US" sz="2800" dirty="0"/>
              <a:t>,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lỗi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3044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C3273E2B-CC0E-4780-BE37-27CF9A90595A}"/>
              </a:ext>
            </a:extLst>
          </p:cNvPr>
          <p:cNvSpPr/>
          <p:nvPr/>
        </p:nvSpPr>
        <p:spPr>
          <a:xfrm>
            <a:off x="1392865" y="127591"/>
            <a:ext cx="9186530" cy="9675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dirty="0">
                <a:solidFill>
                  <a:prstClr val="white"/>
                </a:solidFill>
                <a:latin typeface="Calibri" panose="020F0502020204030204" pitchFamily="34" charset="0"/>
              </a:rPr>
              <a:t>Thực hành nói lời xin lỗi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tình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huống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dưới</a:t>
            </a:r>
            <a:r>
              <a:rPr lang="en-US" sz="3200" dirty="0">
                <a:solidFill>
                  <a:prstClr val="white"/>
                </a:solidFill>
                <a:latin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 panose="020F0502020204030204" pitchFamily="34" charset="0"/>
              </a:rPr>
              <a:t>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DD4D96E-FC1A-454A-920D-07544C914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774" y="1916113"/>
            <a:ext cx="7911748" cy="3821154"/>
          </a:xfrm>
          <a:prstGeom prst="rect">
            <a:avLst/>
          </a:prstGeom>
        </p:spPr>
      </p:pic>
      <p:sp>
        <p:nvSpPr>
          <p:cNvPr id="10" name="Thought Bubble: Cloud 9">
            <a:extLst>
              <a:ext uri="{FF2B5EF4-FFF2-40B4-BE49-F238E27FC236}">
                <a16:creationId xmlns="" xmlns:a16="http://schemas.microsoft.com/office/drawing/2014/main" id="{C1426700-9205-4090-ADCB-4AF1737DD86F}"/>
              </a:ext>
            </a:extLst>
          </p:cNvPr>
          <p:cNvSpPr/>
          <p:nvPr/>
        </p:nvSpPr>
        <p:spPr>
          <a:xfrm>
            <a:off x="6513689" y="1343379"/>
            <a:ext cx="5565422" cy="2449688"/>
          </a:xfrm>
          <a:prstGeom prst="cloudCallout">
            <a:avLst>
              <a:gd name="adj1" fmla="val -75555"/>
              <a:gd name="adj2" fmla="val 342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xin</a:t>
            </a:r>
            <a:r>
              <a:rPr lang="en-US" sz="2800" dirty="0"/>
              <a:t> </a:t>
            </a:r>
            <a:r>
              <a:rPr lang="en-US" sz="2800" dirty="0" err="1"/>
              <a:t>lỗi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!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ý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quên</a:t>
            </a:r>
            <a:r>
              <a:rPr lang="en-US" sz="2800" dirty="0"/>
              <a:t> </a:t>
            </a:r>
            <a:r>
              <a:rPr lang="en-US" sz="2800" dirty="0" err="1"/>
              <a:t>truyện</a:t>
            </a:r>
            <a:r>
              <a:rPr lang="en-US" sz="2800" dirty="0"/>
              <a:t> ở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rồi</a:t>
            </a:r>
            <a:r>
              <a:rPr lang="en-US" sz="2800" dirty="0"/>
              <a:t>. Mai </a:t>
            </a:r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mang</a:t>
            </a:r>
            <a:r>
              <a:rPr lang="en-US" sz="2800" dirty="0"/>
              <a:t> </a:t>
            </a:r>
            <a:r>
              <a:rPr lang="en-US" sz="2800" dirty="0" err="1"/>
              <a:t>trả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723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59f7d1966f7424a7bb26eb2650b6f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" y="1864995"/>
            <a:ext cx="12200890" cy="4978400"/>
          </a:xfrm>
          <a:prstGeom prst="rect">
            <a:avLst/>
          </a:prstGeom>
        </p:spPr>
      </p:pic>
      <p:pic>
        <p:nvPicPr>
          <p:cNvPr id="7" name="图片 6" descr="E:\素材\卡通\6c15d9f7fcf645b55bbd0c997ed8f306.png6c15d9f7fcf645b55bbd0c997ed8f3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68400" y="-421640"/>
            <a:ext cx="9364345" cy="6814185"/>
          </a:xfrm>
          <a:prstGeom prst="rect">
            <a:avLst/>
          </a:prstGeom>
        </p:spPr>
      </p:pic>
      <p:pic>
        <p:nvPicPr>
          <p:cNvPr id="16" name="图片 15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393045" y="1491615"/>
            <a:ext cx="998855" cy="999490"/>
          </a:xfrm>
          <a:prstGeom prst="rect">
            <a:avLst/>
          </a:prstGeom>
        </p:spPr>
      </p:pic>
      <p:pic>
        <p:nvPicPr>
          <p:cNvPr id="17" name="图片 16" descr="E:\素材\卡通\3896e60656130bde216a5d9f9217dcc2.png3896e60656130bde216a5d9f9217dcc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5120" y="3195320"/>
            <a:ext cx="1956435" cy="3352165"/>
          </a:xfrm>
          <a:prstGeom prst="rect">
            <a:avLst/>
          </a:prstGeom>
        </p:spPr>
      </p:pic>
      <p:pic>
        <p:nvPicPr>
          <p:cNvPr id="18" name="图片 17" descr="E:\素材\卡通\e6242b6bd4fa7fa1d2cf0ac7212dcf8c.pnge6242b6bd4fa7fa1d2cf0ac7212dcf8c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963660" y="2491105"/>
            <a:ext cx="2200275" cy="4251325"/>
          </a:xfrm>
          <a:prstGeom prst="rect">
            <a:avLst/>
          </a:prstGeom>
        </p:spPr>
      </p:pic>
      <p:pic>
        <p:nvPicPr>
          <p:cNvPr id="21" name="图片 20" descr="E:\素材\卡通\3d53dc5502d6926647ec53656448988c.png3d53dc5502d6926647ec53656448988c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3960000">
            <a:off x="1206500" y="1036955"/>
            <a:ext cx="1133475" cy="113411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343086" y="2800365"/>
            <a:ext cx="5829044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marL="0" marR="0" lvl="0" indent="0" algn="ct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3. </a:t>
            </a:r>
            <a:r>
              <a:rPr kumimoji="0" lang="en-US" sz="6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Xử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lý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tình</a:t>
            </a:r>
            <a:r>
              <a:rPr kumimoji="0" lang="en-US" sz="6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 </a:t>
            </a:r>
            <a:r>
              <a:rPr kumimoji="0" lang="en-US" sz="6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n-ea"/>
                <a:cs typeface="+mn-cs"/>
              </a:rPr>
              <a:t>huống</a:t>
            </a: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058672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 advTm="3000">
        <p15:prstTrans prst="curtains"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0 L -2.29167E-6 -0.07222 " pathEditMode="relative" rAng="0" ptsTypes="AA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1298915-548F-4D5C-8BF1-0BBEF4FD7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5556" y="334788"/>
            <a:ext cx="8669124" cy="2679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A8CE141-94FA-4B19-88E1-BBCF297B1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1022" y="3468940"/>
            <a:ext cx="8292748" cy="252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F66D741-DD9F-4BB7-9EB1-C870DDAD76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218" y="1535289"/>
            <a:ext cx="9409812" cy="318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80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ctor graphics, clipart&#10;&#10;Description automatically generated">
            <a:extLst>
              <a:ext uri="{FF2B5EF4-FFF2-40B4-BE49-F238E27FC236}">
                <a16:creationId xmlns="" xmlns:a16="http://schemas.microsoft.com/office/drawing/2014/main" id="{5DE9235C-3291-4349-81D0-097852E39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056" y="507137"/>
            <a:ext cx="6084154" cy="45326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85216ED-B626-4C85-9FCC-18BF11B98FDB}"/>
              </a:ext>
            </a:extLst>
          </p:cNvPr>
          <p:cNvSpPr txBox="1"/>
          <p:nvPr/>
        </p:nvSpPr>
        <p:spPr>
          <a:xfrm>
            <a:off x="1871331" y="5188688"/>
            <a:ext cx="8761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Cùng thảo luận nhóm để giải quyết tình huống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15968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EA6120-CBE6-4F96-8670-639BB907D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7491" y="0"/>
            <a:ext cx="8443346" cy="26095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51B11D0-07E1-453F-A202-5991321B27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0345" y="3494902"/>
            <a:ext cx="7897637" cy="240832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68C1D05E-4AE8-430C-9BAF-157F98C740A2}"/>
              </a:ext>
            </a:extLst>
          </p:cNvPr>
          <p:cNvSpPr/>
          <p:nvPr/>
        </p:nvSpPr>
        <p:spPr>
          <a:xfrm>
            <a:off x="1286933" y="2675467"/>
            <a:ext cx="10001956" cy="75353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/>
              <a:t>Xin lỗi cô vì đã làm ảnh hưởng đến lớp học và các bạn. Nói rõ lí do rằng bị bạn Quang trêu nên mới nhỏm dậy.</a:t>
            </a: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AF7C07DF-6026-4E69-8709-F1EE86B9058D}"/>
              </a:ext>
            </a:extLst>
          </p:cNvPr>
          <p:cNvSpPr/>
          <p:nvPr/>
        </p:nvSpPr>
        <p:spPr>
          <a:xfrm>
            <a:off x="1399821" y="5984650"/>
            <a:ext cx="9889067" cy="75353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/>
              <a:t>Xin lỗi anh trai vì đã không để ý va vào anh. Cùng anh dọn bát đũa.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685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47B36DD-AC89-458F-8F9C-CC6071A7EE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5173" y="598312"/>
            <a:ext cx="9409812" cy="318999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AB65436-8688-497E-9CE0-AED69A4E711D}"/>
              </a:ext>
            </a:extLst>
          </p:cNvPr>
          <p:cNvSpPr/>
          <p:nvPr/>
        </p:nvSpPr>
        <p:spPr>
          <a:xfrm>
            <a:off x="2438400" y="4109156"/>
            <a:ext cx="7981244" cy="891822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Mai </a:t>
            </a:r>
            <a:r>
              <a:rPr lang="en-US" sz="2400" dirty="0" err="1"/>
              <a:t>xin</a:t>
            </a:r>
            <a:r>
              <a:rPr lang="en-US" sz="2400" dirty="0"/>
              <a:t> </a:t>
            </a:r>
            <a:r>
              <a:rPr lang="en-US" sz="2400" dirty="0" err="1"/>
              <a:t>lỗi</a:t>
            </a:r>
            <a:r>
              <a:rPr lang="en-US" sz="2400" dirty="0"/>
              <a:t> </a:t>
            </a:r>
            <a:r>
              <a:rPr lang="en-US" sz="2400" dirty="0" err="1"/>
              <a:t>hùng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dẫm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chân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,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chân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bị</a:t>
            </a:r>
            <a:r>
              <a:rPr lang="en-US" sz="2400" dirty="0"/>
              <a:t> </a:t>
            </a:r>
            <a:r>
              <a:rPr lang="en-US" sz="2400" dirty="0" err="1"/>
              <a:t>sao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340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867" y="2290855"/>
            <a:ext cx="8978265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 ta cần biết nhận lỗi và sửa lỗi. Nếu không biết nhận lỗi mà đổ lỗi cho người khác là hành động đáng bị phê phán.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5447787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 advClick="0">
        <p15:prstTrans prst="airplan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=""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9308" y="3356381"/>
            <a:ext cx="68031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vi-VN" altLang="zh-CN" sz="2800" b="1" dirty="0">
                <a:solidFill>
                  <a:prstClr val="black"/>
                </a:solidFill>
                <a:latin typeface="Calibri" panose="020F0502020204030204" pitchFamily="34" charset="0"/>
                <a:ea typeface="仓耳羽辰体-谷力 W05" panose="02020400000000000000" pitchFamily="18" charset="-122"/>
              </a:rPr>
              <a:t>Nêu được vì sao phải nhận lỗi và sửa 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=""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476" y="2549815"/>
            <a:ext cx="68031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Nêu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được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một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số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biểu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hiện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nhận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lỗi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sửa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=""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3595270" y="1515620"/>
            <a:ext cx="531427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Mục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tiêu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bài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học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=""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2833627" y="25413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=""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770556" y="254132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=""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2847955" y="335638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=""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2782131" y="3323321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=""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980" y="4179195"/>
            <a:ext cx="65263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Thực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hiện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được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việc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nhận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lỗi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và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sửa</a:t>
            </a:r>
            <a:r>
              <a:rPr kumimoji="0" lang="en-US" altLang="zh-CN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lỗi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=""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2833627" y="4120263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2774823" y="4105318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522785" y="3006461"/>
            <a:ext cx="3587992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Vận dụng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3259314"/>
            <a:ext cx="7818554" cy="387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1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="" xmlns:a16="http://schemas.microsoft.com/office/drawing/2014/main" id="{6FB30559-A1E4-4656-B527-8E3943A1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5" y="2734697"/>
            <a:ext cx="5348762" cy="3774303"/>
          </a:xfrm>
          <a:prstGeom prst="rect">
            <a:avLst/>
          </a:prstGeom>
        </p:spPr>
      </p:pic>
      <p:sp>
        <p:nvSpPr>
          <p:cNvPr id="21" name="Thought Bubble: Cloud 20">
            <a:extLst>
              <a:ext uri="{FF2B5EF4-FFF2-40B4-BE49-F238E27FC236}">
                <a16:creationId xmlns="" xmlns:a16="http://schemas.microsoft.com/office/drawing/2014/main" id="{5E382366-295A-4F11-9FB0-2AE1B8B647D8}"/>
              </a:ext>
            </a:extLst>
          </p:cNvPr>
          <p:cNvSpPr/>
          <p:nvPr/>
        </p:nvSpPr>
        <p:spPr>
          <a:xfrm>
            <a:off x="3169328" y="659718"/>
            <a:ext cx="6676007" cy="2261035"/>
          </a:xfrm>
          <a:prstGeom prst="cloudCallout">
            <a:avLst>
              <a:gd name="adj1" fmla="val -56784"/>
              <a:gd name="adj2" fmla="val 59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white"/>
                </a:solidFill>
              </a:rPr>
              <a:t>Chia </a:t>
            </a:r>
            <a:r>
              <a:rPr lang="en-US" sz="3600" dirty="0" err="1">
                <a:solidFill>
                  <a:prstClr val="white"/>
                </a:solidFill>
              </a:rPr>
              <a:t>sẻ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với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bạn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về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những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lần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em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đã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mắc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lỗi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và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sửa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lỗi</a:t>
            </a:r>
            <a:r>
              <a:rPr lang="en-US" sz="3600" dirty="0">
                <a:solidFill>
                  <a:prstClr val="white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="" xmlns:a16="http://schemas.microsoft.com/office/drawing/2014/main" id="{C8C02881-39A6-4E06-BC78-10B0DB4C90D8}"/>
              </a:ext>
            </a:extLst>
          </p:cNvPr>
          <p:cNvSpPr/>
          <p:nvPr/>
        </p:nvSpPr>
        <p:spPr>
          <a:xfrm>
            <a:off x="3169327" y="659718"/>
            <a:ext cx="6676007" cy="2261035"/>
          </a:xfrm>
          <a:prstGeom prst="cloudCallout">
            <a:avLst>
              <a:gd name="adj1" fmla="val -56784"/>
              <a:gd name="adj2" fmla="val 59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dirty="0">
                <a:solidFill>
                  <a:prstClr val="white"/>
                </a:solidFill>
              </a:rPr>
              <a:t>Chia sẻ về một lần em chưa biết nhận lỗi?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025951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2E50328-2BBB-4B8E-A68C-EAF3F6F51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909" y="1517826"/>
            <a:ext cx="10254182" cy="362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6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58761" y="1258029"/>
            <a:ext cx="7674477" cy="1156062"/>
          </a:xfrm>
          <a:prstGeom prst="rect">
            <a:avLst/>
          </a:prstGeom>
          <a:noFill/>
        </p:spPr>
        <p:txBody>
          <a:bodyPr wrap="square" lIns="123802" tIns="61901" rIns="123802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684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00" b="1" i="0" u="none" strike="noStrike" kern="1200" cap="none" spc="0" normalizeH="0" baseline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Chào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tạm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biệt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các</a:t>
            </a:r>
            <a:r>
              <a:rPr kumimoji="0" lang="en-US" sz="6700" b="1" i="0" u="none" strike="noStrike" kern="1200" cap="none" spc="0" normalizeH="0" noProof="0" dirty="0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6700" b="1" i="0" u="none" strike="noStrike" kern="1200" cap="none" spc="0" normalizeH="0" noProof="0" dirty="0" err="1">
                <a:ln/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em</a:t>
            </a:r>
            <a:endParaRPr kumimoji="0" lang="en-US" sz="6700" b="1" i="0" u="none" strike="noStrike" kern="1200" cap="none" spc="0" normalizeH="0" baseline="0" noProof="0" dirty="0">
              <a:ln/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4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4162812" y="1412875"/>
            <a:ext cx="3596271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2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</a:t>
              </a:r>
              <a:r>
                <a:rPr kumimoji="0" lang="en-US" altLang="zh-CN" sz="8000" b="1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 2</a:t>
              </a:r>
              <a:endParaRPr kumimoji="0" lang="zh-CN" altLang="en-US" sz="8000" b="1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302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=""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=""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=""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Khởi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động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108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17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8583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155427" y="2335959"/>
            <a:ext cx="6043340" cy="182117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Lén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dọn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dẹp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vứt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vào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thùng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rác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để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không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ai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biết</a:t>
            </a:r>
            <a:endParaRPr lang="en-US" sz="40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803433" y="2245869"/>
            <a:ext cx="5532781" cy="200923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Nói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thật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bố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mẹ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hứa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lần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sau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sẽ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cẩn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thận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prstClr val="white"/>
                </a:solidFill>
                <a:latin typeface="Calibri"/>
              </a:rPr>
              <a:t>Do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sơ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ý,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đánh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vỡ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bát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nên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</a:p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xử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lý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như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thế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nào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31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272367" y="617032"/>
            <a:ext cx="5892800" cy="1241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 err="1">
                <a:solidFill>
                  <a:prstClr val="white"/>
                </a:solidFill>
                <a:latin typeface="Calibri"/>
              </a:rPr>
              <a:t>Nhận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được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bài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kiểm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tra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điểm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thấp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về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nhà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em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sẽ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làm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733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3733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152400" y="2103826"/>
            <a:ext cx="5994400" cy="124980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A.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Nhận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lỗi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với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bố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mẹ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và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hứa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sẽ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chăm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chỉ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học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hành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.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6992103" y="2070094"/>
            <a:ext cx="5047497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000" dirty="0">
                <a:solidFill>
                  <a:srgbClr val="0000FF"/>
                </a:solidFill>
                <a:latin typeface="Calibri"/>
              </a:rPr>
              <a:t>B.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Giấu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đi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để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không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ai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biết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bị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điểm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Calibri"/>
              </a:rPr>
              <a:t>kém</a:t>
            </a:r>
            <a:r>
              <a:rPr lang="en-US" sz="4000" dirty="0">
                <a:solidFill>
                  <a:srgbClr val="0000FF"/>
                </a:solidFill>
                <a:latin typeface="Calibri"/>
              </a:rPr>
              <a:t>.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501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50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="" xmlns:a16="http://schemas.microsoft.com/office/drawing/2014/main" id="{5AAB55F0-51E5-4475-AF5E-A8477476D7AF}"/>
              </a:ext>
            </a:extLst>
          </p:cNvPr>
          <p:cNvGrpSpPr/>
          <p:nvPr/>
        </p:nvGrpSpPr>
        <p:grpSpPr>
          <a:xfrm>
            <a:off x="3228622" y="1343380"/>
            <a:ext cx="7408736" cy="3603040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="" xmlns:a16="http://schemas.microsoft.com/office/drawing/2014/main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="" xmlns:a16="http://schemas.microsoft.com/office/drawing/2014/main" id="{B77C357C-B540-4866-AE22-893744A0F9F9}"/>
                </a:ext>
              </a:extLst>
            </p:cNvPr>
            <p:cNvSpPr txBox="1"/>
            <p:nvPr/>
          </p:nvSpPr>
          <p:spPr>
            <a:xfrm>
              <a:off x="2182854" y="2497081"/>
              <a:ext cx="3522295" cy="1048387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Luyện</a:t>
              </a:r>
              <a:r>
                <a:rPr kumimoji="0" lang="en-US" altLang="zh-CN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tập</a:t>
              </a:r>
              <a:endPara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847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14FBFDE-89E0-43B3-AB35-0E99994EB559}"/>
              </a:ext>
            </a:extLst>
          </p:cNvPr>
          <p:cNvSpPr txBox="1"/>
          <p:nvPr/>
        </p:nvSpPr>
        <p:spPr>
          <a:xfrm>
            <a:off x="499730" y="124594"/>
            <a:ext cx="10515600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effectLst/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CE5B518-8E45-4D9D-BDDF-E038CE450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575" y="1413023"/>
            <a:ext cx="6800850" cy="22669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218C883-57F5-457A-B67E-B301511BD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6980" y="3912449"/>
            <a:ext cx="682942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3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yc5z0bce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包图主题2" id="{50CFA792-C506-47E4-B272-6A6183483AB3}" vid="{CC1AE437-2F7F-4319-9F22-408F5F8C346F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433</Words>
  <Application>Microsoft Office PowerPoint</Application>
  <PresentationFormat>Custom</PresentationFormat>
  <Paragraphs>53</Paragraphs>
  <Slides>23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1_Office Theme</vt:lpstr>
      <vt:lpstr>Office 主题​​</vt:lpstr>
      <vt:lpstr>包图主题2</vt:lpstr>
      <vt:lpstr>Office 主题</vt:lpstr>
      <vt:lpstr>3_Office 主题​​</vt:lpstr>
      <vt:lpstr>2_Office Theme</vt:lpstr>
      <vt:lpstr>4_Office Theme</vt:lpstr>
      <vt:lpstr>5_Office Theme</vt:lpstr>
      <vt:lpstr>3_Office Theme</vt:lpstr>
      <vt:lpstr>6_Office Theme</vt:lpstr>
      <vt:lpstr>4_Office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27</cp:revision>
  <dcterms:created xsi:type="dcterms:W3CDTF">2021-06-19T01:14:02Z</dcterms:created>
  <dcterms:modified xsi:type="dcterms:W3CDTF">2021-08-03T15:27:18Z</dcterms:modified>
</cp:coreProperties>
</file>