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334" r:id="rId3"/>
    <p:sldId id="335" r:id="rId4"/>
    <p:sldId id="336" r:id="rId5"/>
    <p:sldId id="337" r:id="rId6"/>
    <p:sldId id="338" r:id="rId7"/>
    <p:sldId id="299" r:id="rId8"/>
    <p:sldId id="373" r:id="rId9"/>
    <p:sldId id="300" r:id="rId10"/>
    <p:sldId id="339" r:id="rId11"/>
    <p:sldId id="311" r:id="rId12"/>
    <p:sldId id="341" r:id="rId13"/>
    <p:sldId id="342" r:id="rId14"/>
    <p:sldId id="315" r:id="rId15"/>
    <p:sldId id="288" r:id="rId16"/>
    <p:sldId id="343" r:id="rId17"/>
    <p:sldId id="282" r:id="rId18"/>
    <p:sldId id="327" r:id="rId19"/>
    <p:sldId id="344" r:id="rId20"/>
    <p:sldId id="345" r:id="rId21"/>
    <p:sldId id="346" r:id="rId22"/>
    <p:sldId id="256" r:id="rId23"/>
    <p:sldId id="268" r:id="rId24"/>
    <p:sldId id="32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FEF10-8135-4C8C-BE61-6FA674ED878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010C-9580-4258-91BB-95456248F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74AE-8C70-4A92-BCD7-368CBFFB6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E4971-2B7F-4207-BCC1-2FA6A36F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8E6C-6C70-4F66-AAB7-93D83181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177F-23FF-4D9D-A7D4-2092B3A7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4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368C-8F27-4BEC-9B23-B57520D5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4F59-F530-4C68-A492-BAD73850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97B3-168A-4685-97E8-708B39E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87B8-021D-41B2-BD1B-8060FD6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92A9-FE29-4195-B313-B626F4A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7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368C-8F27-4BEC-9B23-B57520D5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4F59-F530-4C68-A492-BAD73850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97B3-168A-4685-97E8-708B39E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87B8-021D-41B2-BD1B-8060FD6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92A9-FE29-4195-B313-B626F4A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368C-8F27-4BEC-9B23-B57520D5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4F59-F530-4C68-A492-BAD73850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97B3-168A-4685-97E8-708B39E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87B8-021D-41B2-BD1B-8060FD6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92A9-FE29-4195-B313-B626F4A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3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368C-8F27-4BEC-9B23-B57520D5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4F59-F530-4C68-A492-BAD73850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97B3-168A-4685-97E8-708B39E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87B8-021D-41B2-BD1B-8060FD6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92A9-FE29-4195-B313-B626F4A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5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368C-8F27-4BEC-9B23-B57520D5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4F59-F530-4C68-A492-BAD73850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97B3-168A-4685-97E8-708B39E1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87B8-021D-41B2-BD1B-8060FD6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92A9-FE29-4195-B313-B626F4A5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1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6AA8-9B30-41A7-B06E-737AFC99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D7443-DD41-4128-8CC8-13056960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FF12-964E-4727-A39C-D7764A38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5DF6C-C5BB-4A13-8338-12324C34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C525-98AA-4F2D-B564-64608894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7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5F98-2030-4AE2-A793-50EAD4C0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0999-4908-4AEF-9686-D81BC3F7D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55AB0-B995-4AA4-B1A7-5E683128A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0E9D8-E4A9-433B-9ED2-C516DF4F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D1FC4-3253-43A6-A4A7-B5CA661C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1A372-D36A-4342-B901-284036CB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9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C457-0751-495D-90DD-60BE1DB6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3CD2E-17EB-459C-A968-D73F44286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82504-6C9E-4589-A7FF-C151E75F4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E39BA-CC16-4447-92FC-A93D4BE84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43F11-8653-4BB8-90AF-D176E09FE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33EBF-FEAA-4EF5-B3DC-911BF9A9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D458B-8AC7-44AB-938E-32E935CA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58D57-2917-4C79-9DAE-B70A6A47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25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1A28-8D44-4E96-B8EF-EB057DFD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BAF3A-6226-4B4B-B43B-840471E5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549EA-A801-4D34-AD39-E00E57D0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A2E84-2637-4D16-9F70-0B10752C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1A28-8D44-4E96-B8EF-EB057DFD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BAF3A-6226-4B4B-B43B-840471E5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549EA-A801-4D34-AD39-E00E57D0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A2E84-2637-4D16-9F70-0B10752C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5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EE5EC-8740-4A8D-B642-CA2F2B2B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F90FC-5855-4008-B58D-82B49253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03B52-A5F6-4FD7-B699-B879D506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4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EF26-847D-472F-A6DD-B6327DB0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D040-9357-40EE-8256-56E3BCCB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F700F-17D2-441D-A851-E8346DB3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AEE68-B0C9-4749-8BA9-00227C06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609D9-D50B-4E58-A13C-CD6EED55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8A6F4-1428-4F1C-AF38-9A998682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176D-44F8-433C-93DB-C07F8F89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C93AA-EDF6-4225-9E8A-9115F0A7E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DC61F-365C-44E1-B471-EF7FFA1F8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3F9BE-A267-49EB-B367-0ECFA595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0078A-D9FD-4793-9E55-CD0A76D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546C-8E8F-4B69-948D-39810525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6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DD6A-A673-46F7-B678-BBEB8C67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8D45D-D4E9-442A-9859-6CE35771A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F6095-43B3-4849-A3CC-C19275C5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342AD-1A79-4E63-ADBB-D8F8EA5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B9515-AEFE-4778-9CD3-2B69C644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2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09CB9-C8C4-4845-98CC-A7B9B833C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3E72A-1AFD-40E1-B9CC-5A0F5909B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8D194-4995-4F08-942D-2BC4146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4EA5-F08A-4CEB-89F3-AB8CFDC1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C615D-0273-494A-8F2E-E304EA2F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6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3EB7E-649B-489F-AB84-92962011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F5F4C-771B-4B71-A2C7-DDB472342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B960-8DE5-4F54-BF2D-5AD3EB50A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AFA8-8F34-43E5-8085-ACFBC30EFCED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273E-B251-4CE1-BCA7-B0CA2AC0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A20C-BFBB-413F-A9D5-EE6359EAB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34F2-DBC5-4DF0-B9F3-F810E40F36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26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8" y="407628"/>
            <a:ext cx="4451131" cy="4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gồm mấy khổ thơ?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1526E0-B6F9-4908-BAAF-1FD8F82F33E5}"/>
              </a:ext>
            </a:extLst>
          </p:cNvPr>
          <p:cNvSpPr/>
          <p:nvPr/>
        </p:nvSpPr>
        <p:spPr>
          <a:xfrm>
            <a:off x="405542" y="758787"/>
            <a:ext cx="466889" cy="4752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6320F3-68D9-4A97-A0E0-7172031206E2}"/>
              </a:ext>
            </a:extLst>
          </p:cNvPr>
          <p:cNvSpPr/>
          <p:nvPr/>
        </p:nvSpPr>
        <p:spPr>
          <a:xfrm>
            <a:off x="405542" y="2901534"/>
            <a:ext cx="466889" cy="4752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3FAA4D-2412-4EA3-8283-AFEF3C0A1FA3}"/>
              </a:ext>
            </a:extLst>
          </p:cNvPr>
          <p:cNvSpPr/>
          <p:nvPr/>
        </p:nvSpPr>
        <p:spPr>
          <a:xfrm>
            <a:off x="447190" y="5044281"/>
            <a:ext cx="466889" cy="4752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6AD2A6-EFD9-4C1F-96A7-FE43E53A6434}"/>
              </a:ext>
            </a:extLst>
          </p:cNvPr>
          <p:cNvSpPr/>
          <p:nvPr/>
        </p:nvSpPr>
        <p:spPr>
          <a:xfrm>
            <a:off x="4397140" y="723921"/>
            <a:ext cx="466889" cy="4752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70F848-1ADC-4CE6-9EA7-710F206323CC}"/>
              </a:ext>
            </a:extLst>
          </p:cNvPr>
          <p:cNvSpPr/>
          <p:nvPr/>
        </p:nvSpPr>
        <p:spPr>
          <a:xfrm>
            <a:off x="4336676" y="2839117"/>
            <a:ext cx="466889" cy="4752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31830" y="621606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lòng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235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lvl="0">
              <a:defRPr/>
            </a:pPr>
            <a:r>
              <a:rPr lang="en-US" sz="4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Tặng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mèo rất vui vì được bé tặng quà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9B696B-AFA4-44D2-8D92-9F4A5E90BD38}"/>
              </a:ext>
            </a:extLst>
          </p:cNvPr>
          <p:cNvSpPr txBox="1"/>
          <p:nvPr/>
        </p:nvSpPr>
        <p:spPr>
          <a:xfrm>
            <a:off x="4014886" y="4827428"/>
            <a:ext cx="622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</a:rPr>
              <a:t>SGK Tiếng Việt – trang 104, 105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85" y="365525"/>
            <a:ext cx="10531245" cy="1325390"/>
          </a:xfrm>
        </p:spPr>
        <p:txBody>
          <a:bodyPr/>
          <a:lstStyle/>
          <a:p>
            <a:endParaRPr lang="en-US" b="1">
              <a:latin typeface="HP001 4H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85" y="1825835"/>
            <a:ext cx="10531245" cy="4350771"/>
          </a:xfrm>
        </p:spPr>
        <p:txBody>
          <a:bodyPr/>
          <a:lstStyle/>
          <a:p>
            <a:endParaRPr lang="en-US" b="1">
              <a:latin typeface="HP001 4H" panose="020B06030503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ED78B9-4572-4894-ACBB-FB18C12A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6" y="8846"/>
            <a:ext cx="12253011" cy="68674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801E9A-8177-4A9A-B00D-9FC889C7C407}"/>
              </a:ext>
            </a:extLst>
          </p:cNvPr>
          <p:cNvSpPr txBox="1"/>
          <p:nvPr/>
        </p:nvSpPr>
        <p:spPr>
          <a:xfrm>
            <a:off x="3018286" y="1316153"/>
            <a:ext cx="54816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Việt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60192-D528-4EEE-A7D8-B0094E8AD4F6}"/>
              </a:ext>
            </a:extLst>
          </p:cNvPr>
          <p:cNvSpPr txBox="1"/>
          <p:nvPr/>
        </p:nvSpPr>
        <p:spPr>
          <a:xfrm>
            <a:off x="965078" y="619741"/>
            <a:ext cx="85800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tư </a:t>
            </a: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1 </a:t>
            </a: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12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746A4-49C8-466A-B2E8-F4C12EBB342A}"/>
              </a:ext>
            </a:extLst>
          </p:cNvPr>
          <p:cNvSpPr txBox="1"/>
          <p:nvPr/>
        </p:nvSpPr>
        <p:spPr>
          <a:xfrm>
            <a:off x="1647048" y="1756385"/>
            <a:ext cx="82241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Đọc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: Nặn đồ chơi( 2 tiết 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3"/>
            <a:ext cx="7158533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8"/>
            <a:ext cx="4631363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48213" y="393323"/>
            <a:ext cx="3275403" cy="951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9" y="1320136"/>
            <a:ext cx="735012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03572" y="1567302"/>
            <a:ext cx="529449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tiếng, biết ngắt nghỉ, nhấn giọng phù hợp.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9" y="3426748"/>
            <a:ext cx="7208232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7" y="1369347"/>
            <a:ext cx="1096963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3502947"/>
            <a:ext cx="939800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2" y="2779196"/>
            <a:ext cx="46467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Biết về một trò chơi quen thuộc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2" y="3728542"/>
            <a:ext cx="45488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khi chơi, biết quan tâm đến mọi người.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3969</TotalTime>
  <Words>844</Words>
  <Application>Microsoft Office PowerPoint</Application>
  <PresentationFormat>Widescreen</PresentationFormat>
  <Paragraphs>87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Arial-Rounded</vt:lpstr>
      <vt:lpstr>Calibri</vt:lpstr>
      <vt:lpstr>Calibri Light</vt:lpstr>
      <vt:lpstr>HP001 4H</vt:lpstr>
      <vt:lpstr>iCiel Cadena</vt:lpstr>
      <vt:lpstr>iCiel Crocante</vt:lpstr>
      <vt:lpstr>iCiel Nabila</vt:lpstr>
      <vt:lpstr>r0c0i Linotte</vt:lpstr>
      <vt:lpstr>SVN-Gretoon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Đỗ</cp:lastModifiedBy>
  <cp:revision>144</cp:revision>
  <dcterms:created xsi:type="dcterms:W3CDTF">2021-06-17T09:40:01Z</dcterms:created>
  <dcterms:modified xsi:type="dcterms:W3CDTF">2021-11-29T16:03:24Z</dcterms:modified>
</cp:coreProperties>
</file>