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17"/>
  </p:notesMasterIdLst>
  <p:sldIdLst>
    <p:sldId id="259" r:id="rId4"/>
    <p:sldId id="257" r:id="rId5"/>
    <p:sldId id="265" r:id="rId6"/>
    <p:sldId id="261" r:id="rId7"/>
    <p:sldId id="258" r:id="rId8"/>
    <p:sldId id="262" r:id="rId9"/>
    <p:sldId id="269" r:id="rId10"/>
    <p:sldId id="270" r:id="rId11"/>
    <p:sldId id="266" r:id="rId12"/>
    <p:sldId id="263" r:id="rId13"/>
    <p:sldId id="264" r:id="rId14"/>
    <p:sldId id="267" r:id="rId15"/>
    <p:sldId id="268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106799" y="3554367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12195" y="2439478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08835" y="585774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49287" y="1414780"/>
            <a:ext cx="9312966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"Làm xanh trường lớp" của em: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Số lượng cây xanh mang đến là 15 cây.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Tên cây xanh: hoa hồng, hoa thược dược và cây bạch đàn.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chăm sóc cây: tưới nước thường xuyên, dọn dẹp vệ sinh nơi trồng cây, nhổ cỏ.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Kết quả: cây lớn nhanh, không bị sâu bệnh và ra hoa.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1924" y="4696724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98" y="39872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9088" y="2252994"/>
            <a:ext cx="9582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106824" y="3326432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352298" y="219456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835" y="938253"/>
            <a:ext cx="8494947" cy="71164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4844" y="2134861"/>
            <a:ext cx="9622157" cy="3460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44" y="1295067"/>
            <a:ext cx="5974517" cy="43162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40051" y="1510747"/>
            <a:ext cx="5235801" cy="41801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3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5" y="1389348"/>
            <a:ext cx="6153619" cy="442291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1132" y="904462"/>
            <a:ext cx="5085389" cy="52279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58512" y="3196869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286</Words>
  <Application>Microsoft Office PowerPoint</Application>
  <PresentationFormat>Widescreen</PresentationFormat>
  <Paragraphs>29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iCiel Mijas</vt:lpstr>
      <vt:lpstr>宋体</vt:lpstr>
      <vt:lpstr>Microsoft YaHei</vt:lpstr>
      <vt:lpstr>Times New Roman</vt:lpstr>
      <vt:lpstr>Calibri Light</vt:lpstr>
      <vt:lpstr>Calibri</vt:lpstr>
      <vt:lpstr>等线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10</cp:revision>
  <dcterms:created xsi:type="dcterms:W3CDTF">2021-06-03T09:12:28Z</dcterms:created>
  <dcterms:modified xsi:type="dcterms:W3CDTF">2024-11-11T01:40:59Z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