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9" r:id="rId7"/>
    <p:sldId id="267" r:id="rId8"/>
    <p:sldId id="259" r:id="rId9"/>
    <p:sldId id="260" r:id="rId10"/>
    <p:sldId id="261" r:id="rId11"/>
    <p:sldId id="262" r:id="rId12"/>
    <p:sldId id="263" r:id="rId13"/>
    <p:sldId id="264" r:id="rId14"/>
    <p:sldId id="268" r:id="rId15"/>
    <p:sldId id="265" r:id="rId16"/>
    <p:sldId id="266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043"/>
    <a:srgbClr val="CF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84C8-6994-21E4-5AB5-49F011A80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66754-B779-E1CE-69DB-18065C923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145D5-8DA8-EA39-4819-61911A2C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7586-44B2-F2B9-FB0E-94A85A5B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5CC84-B761-367D-51FC-76624512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3FD7-4602-6543-5D82-56A3F7B0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973A0-B003-4069-9C47-2E1163862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FAB44-63A4-6A7E-AD85-49BA96E7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CEBCA-8F20-DAE0-9C7A-12FFB16B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2A0A1-4B72-7E8D-97EC-D4434482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6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FDB76-86B6-8FB5-5185-5B0E7BC27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069F1-1983-5504-FD25-16D8FE9EE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E66-0A8E-6F7E-0C29-0628423F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002E8-3E15-C89F-3B72-7CDD6713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DE762-7065-D728-5FB9-4478B35B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6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1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7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7FE0-94D7-AE5F-D0A4-4FA6FAF3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D0DF-16D1-CB6E-6DF1-7D87E425F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231F7-640E-81C5-AA12-7A6AE9B2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8C8EF-9487-6BDC-B998-8EE656D1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88338-5488-121B-B99D-EC8350A1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0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2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9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2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0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6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4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3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63CD-93AC-D387-DFA6-E6101238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2235-47D7-4E6E-D8E0-6D67185B5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BF918-E6E6-F144-DCB2-8E10BD9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B852E-DE1F-4859-9D0F-4470FB9A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C93BF-4325-2BFB-6338-ED3D3114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0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1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3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3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4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AAD4-7D70-5F90-EF25-ADF77CDC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6ACAB-C513-77A7-201A-DA02032EB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26178-6995-6878-AE19-7D6B72879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68CC-C693-9531-5E15-12F03DDB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EF732-E48E-FC13-174E-8E33B390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DE5DD-50E6-B08B-9341-CBC91F86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93FF-30C2-9486-36B4-FA494155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4BF5A-96B0-C760-C5FD-F590671B7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8663C-34EF-38B9-31D2-359452590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EA979-5848-D2E6-1501-F01DBAD11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79E78-9D9A-8A31-0C4C-68F26FEA4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855CE-D281-758A-6C22-A18BC754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11636-334C-6D7A-1B62-9F0CE17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20778-A495-264A-0ACD-1A04F4FC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6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2C5C-0F41-5885-C9BF-66C80CB4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30A1A-15D6-6471-AAFE-F3BE3811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13153-0F6A-7B3A-3B1F-0E68AE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3D18D-F3A7-071B-3E48-97FE57F0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9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4CFC4-0133-31A5-5CC2-E52441CE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1843B-AE41-888F-0E60-EAC46703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439E-7EE8-5662-EC48-70CCACAF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2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82EC-AE47-5153-8A83-5687EFA5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51F01-7C43-BEEC-6C60-3DFFABFD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BC93E-1DD4-48A0-3E20-699F5B268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69C8E-25AE-425C-3E08-F67CA558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3268E-479C-0777-0ADE-E07E5389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5CEE8-5972-2B41-C9BF-2FE71251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7DBA-FB18-81F0-0743-D3FABC4F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1BDBD-F309-46E1-44D5-09DFAD049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5C627-021D-5354-5907-025173B83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583D5-53AE-46FE-500D-32A63E12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5739E-D001-27F9-AAD2-255022FD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DB972-C5C4-90B7-69CD-CA35BE9D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2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5E320-0950-D997-E8E4-BF62165F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8E577-B2CA-22B3-3013-EB2684A5F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116D-1B19-37B6-741E-56AA55022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53021-0919-441D-BFDA-8BA197DEBCA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232B3-78DD-FEC9-BF31-007DE7DE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4DF6D-47D1-D2CD-F10C-2C9E6171D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64AE39E-CE1F-D7AD-EF29-822CEC55C438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CFA724-E87C-B97E-D6F1-CA90A11DFA96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85CCE9-E48F-E8B9-6FF5-9BEBBB03C4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4E0C01-F55F-FD73-E2A7-D7D13673056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6632B-1F7F-E15E-AE62-B4E4E508CEE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5974FA-2D8A-6BB4-C70B-223606FD38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15494B4-AAA8-8581-BA60-EE11B14DBAB9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BC6DDB-C8F5-CFB1-0653-E8881F27DD46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F69C6C-CF11-087C-BC17-0C15E7E1579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91E350-09DC-12B0-506C-4780129CAB2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7B5B4FE-BAB7-0437-687A-5AD784F22145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2A19B4-266D-804C-484A-635721FF58BE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F823EC-6FD7-EC06-9EBA-286CB97BF3A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3E912A-F43F-7EB8-F113-2474212756F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C458D-A286-DF50-965D-1B0FFF8C04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DF3529-AC26-2922-D33C-C78A8C06BBA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EB541A4-DC65-C313-B3E1-EB3C491D93E7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1C691C-E31A-5187-306B-0575CFA528D7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A831A7-3BE1-8348-C828-F2514598E59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D3EFEF-7445-6AC2-AC88-158CAB80BF6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3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9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57.svg"/><Relationship Id="rId5" Type="http://schemas.openxmlformats.org/officeDocument/2006/relationships/image" Target="../media/image27.svg"/><Relationship Id="rId10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57.svg"/><Relationship Id="rId5" Type="http://schemas.openxmlformats.org/officeDocument/2006/relationships/image" Target="../media/image27.svg"/><Relationship Id="rId10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10" Type="http://schemas.openxmlformats.org/officeDocument/2006/relationships/image" Target="../media/image40.png"/><Relationship Id="rId4" Type="http://schemas.openxmlformats.org/officeDocument/2006/relationships/image" Target="../media/image16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3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53.svg"/><Relationship Id="rId5" Type="http://schemas.openxmlformats.org/officeDocument/2006/relationships/image" Target="../media/image27.svg"/><Relationship Id="rId10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29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44.pn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6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66.svg"/><Relationship Id="rId5" Type="http://schemas.openxmlformats.org/officeDocument/2006/relationships/image" Target="../media/image10.svg"/><Relationship Id="rId10" Type="http://schemas.openxmlformats.org/officeDocument/2006/relationships/image" Target="../media/image43.pn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10" Type="http://schemas.openxmlformats.org/officeDocument/2006/relationships/image" Target="../media/image20.sv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27.sv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25.png"/><Relationship Id="rId17" Type="http://schemas.openxmlformats.org/officeDocument/2006/relationships/image" Target="../media/image40.svg"/><Relationship Id="rId2" Type="http://schemas.openxmlformats.org/officeDocument/2006/relationships/image" Target="../media/image9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34.svg"/><Relationship Id="rId5" Type="http://schemas.openxmlformats.org/officeDocument/2006/relationships/image" Target="../media/image27.svg"/><Relationship Id="rId15" Type="http://schemas.openxmlformats.org/officeDocument/2006/relationships/image" Target="../media/image38.sv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9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4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4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8.sv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3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35.png"/><Relationship Id="rId17" Type="http://schemas.openxmlformats.org/officeDocument/2006/relationships/image" Target="../media/image42.svg"/><Relationship Id="rId2" Type="http://schemas.openxmlformats.org/officeDocument/2006/relationships/image" Target="../media/image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34.png"/><Relationship Id="rId5" Type="http://schemas.openxmlformats.org/officeDocument/2006/relationships/image" Target="../media/image27.svg"/><Relationship Id="rId15" Type="http://schemas.openxmlformats.org/officeDocument/2006/relationships/image" Target="../media/image55.svg"/><Relationship Id="rId10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29.sv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997363" y="-108065"/>
            <a:ext cx="4080611" cy="1587729"/>
          </a:xfrm>
          <a:custGeom>
            <a:avLst/>
            <a:gdLst/>
            <a:ahLst/>
            <a:cxnLst/>
            <a:rect l="l" t="t" r="r" b="b"/>
            <a:pathLst>
              <a:path w="6120917" h="2381593">
                <a:moveTo>
                  <a:pt x="0" y="0"/>
                </a:moveTo>
                <a:lnTo>
                  <a:pt x="6120917" y="0"/>
                </a:lnTo>
                <a:lnTo>
                  <a:pt x="6120917" y="2381593"/>
                </a:lnTo>
                <a:lnTo>
                  <a:pt x="0" y="238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9408879" y="285553"/>
            <a:ext cx="3026659" cy="1177646"/>
          </a:xfrm>
          <a:custGeom>
            <a:avLst/>
            <a:gdLst/>
            <a:ahLst/>
            <a:cxnLst/>
            <a:rect l="l" t="t" r="r" b="b"/>
            <a:pathLst>
              <a:path w="4539989" h="1766469">
                <a:moveTo>
                  <a:pt x="4539989" y="0"/>
                </a:moveTo>
                <a:lnTo>
                  <a:pt x="0" y="0"/>
                </a:lnTo>
                <a:lnTo>
                  <a:pt x="0" y="1766469"/>
                </a:lnTo>
                <a:lnTo>
                  <a:pt x="4539989" y="1766469"/>
                </a:lnTo>
                <a:lnTo>
                  <a:pt x="453998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465969" y="357522"/>
            <a:ext cx="4975376" cy="6690603"/>
          </a:xfrm>
          <a:custGeom>
            <a:avLst/>
            <a:gdLst/>
            <a:ahLst/>
            <a:cxnLst/>
            <a:rect l="l" t="t" r="r" b="b"/>
            <a:pathLst>
              <a:path w="7463064" h="10035905">
                <a:moveTo>
                  <a:pt x="0" y="0"/>
                </a:moveTo>
                <a:lnTo>
                  <a:pt x="7463064" y="0"/>
                </a:lnTo>
                <a:lnTo>
                  <a:pt x="7463064" y="10035905"/>
                </a:lnTo>
                <a:lnTo>
                  <a:pt x="0" y="10035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165822" y="1615807"/>
            <a:ext cx="4039669" cy="5432318"/>
          </a:xfrm>
          <a:custGeom>
            <a:avLst/>
            <a:gdLst/>
            <a:ahLst/>
            <a:cxnLst/>
            <a:rect l="l" t="t" r="r" b="b"/>
            <a:pathLst>
              <a:path w="6059504" h="8148477">
                <a:moveTo>
                  <a:pt x="0" y="0"/>
                </a:moveTo>
                <a:lnTo>
                  <a:pt x="6059504" y="0"/>
                </a:lnTo>
                <a:lnTo>
                  <a:pt x="6059504" y="8148477"/>
                </a:lnTo>
                <a:lnTo>
                  <a:pt x="0" y="8148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900798" y="285553"/>
            <a:ext cx="1835982" cy="1118280"/>
          </a:xfrm>
          <a:custGeom>
            <a:avLst/>
            <a:gdLst/>
            <a:ahLst/>
            <a:cxnLst/>
            <a:rect l="l" t="t" r="r" b="b"/>
            <a:pathLst>
              <a:path w="2753973" h="1677420">
                <a:moveTo>
                  <a:pt x="0" y="0"/>
                </a:moveTo>
                <a:lnTo>
                  <a:pt x="2753974" y="0"/>
                </a:lnTo>
                <a:lnTo>
                  <a:pt x="2753974" y="1677420"/>
                </a:lnTo>
                <a:lnTo>
                  <a:pt x="0" y="1677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2367747" y="4549598"/>
            <a:ext cx="1160959" cy="707129"/>
          </a:xfrm>
          <a:custGeom>
            <a:avLst/>
            <a:gdLst/>
            <a:ahLst/>
            <a:cxnLst/>
            <a:rect l="l" t="t" r="r" b="b"/>
            <a:pathLst>
              <a:path w="1741438" h="1060694">
                <a:moveTo>
                  <a:pt x="1741438" y="0"/>
                </a:moveTo>
                <a:lnTo>
                  <a:pt x="0" y="0"/>
                </a:lnTo>
                <a:lnTo>
                  <a:pt x="0" y="1060695"/>
                </a:lnTo>
                <a:lnTo>
                  <a:pt x="1741438" y="1060695"/>
                </a:lnTo>
                <a:lnTo>
                  <a:pt x="17414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7FC326-615A-B99A-8915-53505F8C5C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147" y="-187002"/>
            <a:ext cx="1666666" cy="1666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482760-A733-7081-137C-840554E995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480" y="750873"/>
            <a:ext cx="5005250" cy="1176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2A08C7-69C0-BAAA-F44F-CD14C16D62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4500" y="1827922"/>
            <a:ext cx="8711939" cy="2761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60570" y="685801"/>
            <a:ext cx="1144391" cy="1144391"/>
          </a:xfrm>
          <a:custGeom>
            <a:avLst/>
            <a:gdLst/>
            <a:ahLst/>
            <a:cxnLst/>
            <a:rect l="l" t="t" r="r" b="b"/>
            <a:pathLst>
              <a:path w="1716587" h="1716587">
                <a:moveTo>
                  <a:pt x="0" y="0"/>
                </a:moveTo>
                <a:lnTo>
                  <a:pt x="1716587" y="0"/>
                </a:lnTo>
                <a:lnTo>
                  <a:pt x="1716587" y="1716587"/>
                </a:lnTo>
                <a:lnTo>
                  <a:pt x="0" y="1716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439124" y="2057400"/>
            <a:ext cx="5337673" cy="4990725"/>
          </a:xfrm>
          <a:custGeom>
            <a:avLst/>
            <a:gdLst/>
            <a:ahLst/>
            <a:cxnLst/>
            <a:rect l="l" t="t" r="r" b="b"/>
            <a:pathLst>
              <a:path w="8006510" h="7486087">
                <a:moveTo>
                  <a:pt x="0" y="0"/>
                </a:moveTo>
                <a:lnTo>
                  <a:pt x="8006510" y="0"/>
                </a:lnTo>
                <a:lnTo>
                  <a:pt x="8006510" y="7486087"/>
                </a:lnTo>
                <a:lnTo>
                  <a:pt x="0" y="7486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87876" y="663273"/>
            <a:ext cx="9601239" cy="205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Đọc soát và chỉnh sửa bài viết.</a:t>
            </a:r>
          </a:p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a. Đọc lại bài làm của em để phát hiện lỗi</a:t>
            </a:r>
          </a:p>
          <a:p>
            <a:pPr defTabSz="609630">
              <a:lnSpc>
                <a:spcPts val="5540"/>
              </a:lnSpc>
              <a:spcBef>
                <a:spcPct val="0"/>
              </a:spcBef>
            </a:pPr>
            <a:endParaRPr lang="en-US" sz="3957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60570" y="685801"/>
            <a:ext cx="1144391" cy="1144391"/>
          </a:xfrm>
          <a:custGeom>
            <a:avLst/>
            <a:gdLst/>
            <a:ahLst/>
            <a:cxnLst/>
            <a:rect l="l" t="t" r="r" b="b"/>
            <a:pathLst>
              <a:path w="1716587" h="1716587">
                <a:moveTo>
                  <a:pt x="0" y="0"/>
                </a:moveTo>
                <a:lnTo>
                  <a:pt x="1716587" y="0"/>
                </a:lnTo>
                <a:lnTo>
                  <a:pt x="1716587" y="1716587"/>
                </a:lnTo>
                <a:lnTo>
                  <a:pt x="0" y="1716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904961" y="2273133"/>
            <a:ext cx="9036574" cy="3423962"/>
          </a:xfrm>
          <a:custGeom>
            <a:avLst/>
            <a:gdLst/>
            <a:ahLst/>
            <a:cxnLst/>
            <a:rect l="l" t="t" r="r" b="b"/>
            <a:pathLst>
              <a:path w="13554861" h="5135943">
                <a:moveTo>
                  <a:pt x="0" y="0"/>
                </a:moveTo>
                <a:lnTo>
                  <a:pt x="13554861" y="0"/>
                </a:lnTo>
                <a:lnTo>
                  <a:pt x="13554861" y="5135943"/>
                </a:lnTo>
                <a:lnTo>
                  <a:pt x="0" y="51359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87876" y="663273"/>
            <a:ext cx="9601239" cy="205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Đọc soát và chỉnh sửa bài viết.</a:t>
            </a:r>
          </a:p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b. Chỉnh sủa lỗi (nếu có)</a:t>
            </a:r>
          </a:p>
          <a:p>
            <a:pPr defTabSz="609630">
              <a:lnSpc>
                <a:spcPts val="5540"/>
              </a:lnSpc>
              <a:spcBef>
                <a:spcPct val="0"/>
              </a:spcBef>
            </a:pPr>
            <a:endParaRPr lang="en-US" sz="3957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462168">
            <a:off x="-194456" y="3189028"/>
            <a:ext cx="1760512" cy="3612991"/>
          </a:xfrm>
          <a:custGeom>
            <a:avLst/>
            <a:gdLst/>
            <a:ahLst/>
            <a:cxnLst/>
            <a:rect l="l" t="t" r="r" b="b"/>
            <a:pathLst>
              <a:path w="2640768" h="5419487">
                <a:moveTo>
                  <a:pt x="0" y="0"/>
                </a:moveTo>
                <a:lnTo>
                  <a:pt x="2640768" y="0"/>
                </a:lnTo>
                <a:lnTo>
                  <a:pt x="2640768" y="5419487"/>
                </a:lnTo>
                <a:lnTo>
                  <a:pt x="0" y="541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680576" flipH="1">
            <a:off x="2003566" y="4012096"/>
            <a:ext cx="1483369" cy="3044228"/>
          </a:xfrm>
          <a:custGeom>
            <a:avLst/>
            <a:gdLst/>
            <a:ahLst/>
            <a:cxnLst/>
            <a:rect l="l" t="t" r="r" b="b"/>
            <a:pathLst>
              <a:path w="2225054" h="4566342">
                <a:moveTo>
                  <a:pt x="2225053" y="0"/>
                </a:moveTo>
                <a:lnTo>
                  <a:pt x="0" y="0"/>
                </a:lnTo>
                <a:lnTo>
                  <a:pt x="0" y="4566342"/>
                </a:lnTo>
                <a:lnTo>
                  <a:pt x="2225053" y="4566342"/>
                </a:lnTo>
                <a:lnTo>
                  <a:pt x="22250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02082">
            <a:off x="7908529" y="4409689"/>
            <a:ext cx="1222035" cy="2507908"/>
          </a:xfrm>
          <a:custGeom>
            <a:avLst/>
            <a:gdLst/>
            <a:ahLst/>
            <a:cxnLst/>
            <a:rect l="l" t="t" r="r" b="b"/>
            <a:pathLst>
              <a:path w="1833053" h="3761862">
                <a:moveTo>
                  <a:pt x="0" y="0"/>
                </a:moveTo>
                <a:lnTo>
                  <a:pt x="1833052" y="0"/>
                </a:lnTo>
                <a:lnTo>
                  <a:pt x="1833052" y="3761862"/>
                </a:lnTo>
                <a:lnTo>
                  <a:pt x="0" y="376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542088" flipH="1">
            <a:off x="6609972" y="4683294"/>
            <a:ext cx="1091009" cy="2239012"/>
          </a:xfrm>
          <a:custGeom>
            <a:avLst/>
            <a:gdLst/>
            <a:ahLst/>
            <a:cxnLst/>
            <a:rect l="l" t="t" r="r" b="b"/>
            <a:pathLst>
              <a:path w="1636514" h="3358518">
                <a:moveTo>
                  <a:pt x="1636514" y="0"/>
                </a:moveTo>
                <a:lnTo>
                  <a:pt x="0" y="0"/>
                </a:lnTo>
                <a:lnTo>
                  <a:pt x="0" y="3358518"/>
                </a:lnTo>
                <a:lnTo>
                  <a:pt x="1636514" y="3358518"/>
                </a:lnTo>
                <a:lnTo>
                  <a:pt x="16365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460221">
            <a:off x="9964589" y="-126357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7" y="0"/>
                </a:lnTo>
                <a:lnTo>
                  <a:pt x="8072927" y="11502875"/>
                </a:lnTo>
                <a:lnTo>
                  <a:pt x="0" y="11502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1108811" flipH="1">
            <a:off x="-2490318" y="-2789629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8072927" y="0"/>
                </a:moveTo>
                <a:lnTo>
                  <a:pt x="0" y="0"/>
                </a:lnTo>
                <a:lnTo>
                  <a:pt x="0" y="11502876"/>
                </a:lnTo>
                <a:lnTo>
                  <a:pt x="8072927" y="11502876"/>
                </a:lnTo>
                <a:lnTo>
                  <a:pt x="80729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875" y="40720"/>
            <a:ext cx="3125957" cy="1216281"/>
          </a:xfrm>
          <a:custGeom>
            <a:avLst/>
            <a:gdLst/>
            <a:ahLst/>
            <a:cxnLst/>
            <a:rect l="l" t="t" r="r" b="b"/>
            <a:pathLst>
              <a:path w="4688935" h="1824422">
                <a:moveTo>
                  <a:pt x="0" y="0"/>
                </a:moveTo>
                <a:lnTo>
                  <a:pt x="4688936" y="0"/>
                </a:lnTo>
                <a:lnTo>
                  <a:pt x="4688936" y="1824422"/>
                </a:lnTo>
                <a:lnTo>
                  <a:pt x="0" y="1824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6933197" y="1275948"/>
            <a:ext cx="1772260" cy="689570"/>
          </a:xfrm>
          <a:custGeom>
            <a:avLst/>
            <a:gdLst/>
            <a:ahLst/>
            <a:cxnLst/>
            <a:rect l="l" t="t" r="r" b="b"/>
            <a:pathLst>
              <a:path w="2658390" h="1034355">
                <a:moveTo>
                  <a:pt x="2658390" y="0"/>
                </a:moveTo>
                <a:lnTo>
                  <a:pt x="0" y="0"/>
                </a:lnTo>
                <a:lnTo>
                  <a:pt x="0" y="1034355"/>
                </a:lnTo>
                <a:lnTo>
                  <a:pt x="2658390" y="1034355"/>
                </a:lnTo>
                <a:lnTo>
                  <a:pt x="26583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069851" y="4776388"/>
            <a:ext cx="1126395" cy="438270"/>
          </a:xfrm>
          <a:custGeom>
            <a:avLst/>
            <a:gdLst/>
            <a:ahLst/>
            <a:cxnLst/>
            <a:rect l="l" t="t" r="r" b="b"/>
            <a:pathLst>
              <a:path w="1689593" h="657405">
                <a:moveTo>
                  <a:pt x="0" y="0"/>
                </a:moveTo>
                <a:lnTo>
                  <a:pt x="1689593" y="0"/>
                </a:lnTo>
                <a:lnTo>
                  <a:pt x="1689593" y="657406"/>
                </a:lnTo>
                <a:lnTo>
                  <a:pt x="0" y="65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B5B85D-37EB-0ED0-F383-8D7F57D785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0738" y="1709914"/>
            <a:ext cx="9504488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2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333936" y="3801345"/>
            <a:ext cx="2632358" cy="2742040"/>
          </a:xfrm>
          <a:custGeom>
            <a:avLst/>
            <a:gdLst/>
            <a:ahLst/>
            <a:cxnLst/>
            <a:rect l="l" t="t" r="r" b="b"/>
            <a:pathLst>
              <a:path w="3948537" h="4113060">
                <a:moveTo>
                  <a:pt x="0" y="0"/>
                </a:moveTo>
                <a:lnTo>
                  <a:pt x="3948537" y="0"/>
                </a:lnTo>
                <a:lnTo>
                  <a:pt x="3948537" y="4113060"/>
                </a:lnTo>
                <a:lnTo>
                  <a:pt x="0" y="41130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98E002-6DD3-7770-2F4D-D57D6F77F98C}"/>
              </a:ext>
            </a:extLst>
          </p:cNvPr>
          <p:cNvGrpSpPr/>
          <p:nvPr/>
        </p:nvGrpSpPr>
        <p:grpSpPr>
          <a:xfrm>
            <a:off x="1987876" y="550456"/>
            <a:ext cx="7620485" cy="4591342"/>
            <a:chOff x="1987876" y="550456"/>
            <a:chExt cx="7620485" cy="4591342"/>
          </a:xfrm>
        </p:grpSpPr>
        <p:sp>
          <p:nvSpPr>
            <p:cNvPr id="14" name="Freeform 14"/>
            <p:cNvSpPr/>
            <p:nvPr/>
          </p:nvSpPr>
          <p:spPr>
            <a:xfrm>
              <a:off x="1987876" y="550456"/>
              <a:ext cx="7620485" cy="4591342"/>
            </a:xfrm>
            <a:custGeom>
              <a:avLst/>
              <a:gdLst/>
              <a:ahLst/>
              <a:cxnLst/>
              <a:rect l="l" t="t" r="r" b="b"/>
              <a:pathLst>
                <a:path w="11430727" h="6887013">
                  <a:moveTo>
                    <a:pt x="0" y="0"/>
                  </a:moveTo>
                  <a:lnTo>
                    <a:pt x="11430727" y="0"/>
                  </a:lnTo>
                  <a:lnTo>
                    <a:pt x="11430727" y="6887013"/>
                  </a:lnTo>
                  <a:lnTo>
                    <a:pt x="0" y="6887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593759" y="1511341"/>
              <a:ext cx="6408716" cy="2760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540"/>
                </a:lnSpc>
                <a:spcBef>
                  <a:spcPct val="0"/>
                </a:spcBef>
              </a:pP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đọc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hoặc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trao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đổi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thân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đặc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8679443" y="3332489"/>
            <a:ext cx="2826757" cy="3106327"/>
          </a:xfrm>
          <a:custGeom>
            <a:avLst/>
            <a:gdLst/>
            <a:ahLst/>
            <a:cxnLst/>
            <a:rect l="l" t="t" r="r" b="b"/>
            <a:pathLst>
              <a:path w="4240136" h="4659490">
                <a:moveTo>
                  <a:pt x="0" y="0"/>
                </a:moveTo>
                <a:lnTo>
                  <a:pt x="4240136" y="0"/>
                </a:lnTo>
                <a:lnTo>
                  <a:pt x="4240136" y="4659490"/>
                </a:lnTo>
                <a:lnTo>
                  <a:pt x="0" y="46594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474" y="820343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492674" y="197408"/>
            <a:ext cx="2267218" cy="882154"/>
          </a:xfrm>
          <a:custGeom>
            <a:avLst/>
            <a:gdLst/>
            <a:ahLst/>
            <a:cxnLst/>
            <a:rect l="l" t="t" r="r" b="b"/>
            <a:pathLst>
              <a:path w="3400827" h="1323231">
                <a:moveTo>
                  <a:pt x="3400827" y="0"/>
                </a:moveTo>
                <a:lnTo>
                  <a:pt x="0" y="0"/>
                </a:lnTo>
                <a:lnTo>
                  <a:pt x="0" y="1323231"/>
                </a:lnTo>
                <a:lnTo>
                  <a:pt x="3400827" y="1323231"/>
                </a:lnTo>
                <a:lnTo>
                  <a:pt x="34008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096000" y="1476560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2" y="0"/>
                </a:lnTo>
                <a:lnTo>
                  <a:pt x="2395432" y="932040"/>
                </a:lnTo>
                <a:lnTo>
                  <a:pt x="0" y="93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9695464" y="1961787"/>
            <a:ext cx="3770875" cy="1467213"/>
          </a:xfrm>
          <a:custGeom>
            <a:avLst/>
            <a:gdLst/>
            <a:ahLst/>
            <a:cxnLst/>
            <a:rect l="l" t="t" r="r" b="b"/>
            <a:pathLst>
              <a:path w="5656313" h="2200820">
                <a:moveTo>
                  <a:pt x="5656313" y="0"/>
                </a:moveTo>
                <a:lnTo>
                  <a:pt x="0" y="0"/>
                </a:lnTo>
                <a:lnTo>
                  <a:pt x="0" y="2200820"/>
                </a:lnTo>
                <a:lnTo>
                  <a:pt x="5656313" y="2200820"/>
                </a:lnTo>
                <a:lnTo>
                  <a:pt x="56563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423480" y="3771544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1" y="0"/>
                </a:lnTo>
                <a:lnTo>
                  <a:pt x="2395431" y="932041"/>
                </a:lnTo>
                <a:lnTo>
                  <a:pt x="0" y="93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381573" y="1681896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0" y="0"/>
                </a:moveTo>
                <a:lnTo>
                  <a:pt x="2049077" y="0"/>
                </a:lnTo>
                <a:lnTo>
                  <a:pt x="2049077" y="1248074"/>
                </a:lnTo>
                <a:lnTo>
                  <a:pt x="0" y="124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-192577" y="4566514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2049077" y="0"/>
                </a:moveTo>
                <a:lnTo>
                  <a:pt x="0" y="0"/>
                </a:lnTo>
                <a:lnTo>
                  <a:pt x="0" y="1248074"/>
                </a:lnTo>
                <a:lnTo>
                  <a:pt x="2049077" y="1248074"/>
                </a:lnTo>
                <a:lnTo>
                  <a:pt x="20490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9695463" y="2895125"/>
            <a:ext cx="2610032" cy="4259695"/>
          </a:xfrm>
          <a:custGeom>
            <a:avLst/>
            <a:gdLst/>
            <a:ahLst/>
            <a:cxnLst/>
            <a:rect l="l" t="t" r="r" b="b"/>
            <a:pathLst>
              <a:path w="3915048" h="6389543">
                <a:moveTo>
                  <a:pt x="3915048" y="0"/>
                </a:moveTo>
                <a:lnTo>
                  <a:pt x="0" y="0"/>
                </a:lnTo>
                <a:lnTo>
                  <a:pt x="0" y="6389543"/>
                </a:lnTo>
                <a:lnTo>
                  <a:pt x="3915048" y="6389543"/>
                </a:lnTo>
                <a:lnTo>
                  <a:pt x="391504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42D75BE-2760-D53D-EF66-54147CFBD25D}"/>
              </a:ext>
            </a:extLst>
          </p:cNvPr>
          <p:cNvSpPr/>
          <p:nvPr/>
        </p:nvSpPr>
        <p:spPr>
          <a:xfrm>
            <a:off x="4361197" y="2007609"/>
            <a:ext cx="6611603" cy="1067061"/>
          </a:xfrm>
          <a:prstGeom prst="wedgeRoundRectCallout">
            <a:avLst>
              <a:gd name="adj1" fmla="val -49259"/>
              <a:gd name="adj2" fmla="val 3446"/>
              <a:gd name="adj3" fmla="val 16667"/>
            </a:avLst>
          </a:prstGeom>
          <a:solidFill>
            <a:schemeClr val="bg1"/>
          </a:solidFill>
          <a:ln w="38100">
            <a:solidFill>
              <a:srgbClr val="5C70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600" b="1" dirty="0">
              <a:solidFill>
                <a:srgbClr val="940F0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106F55-B722-7E65-0373-49C51F1F1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237" y="304529"/>
            <a:ext cx="3426249" cy="6248942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AE2CBF6-BF08-0466-0FA7-D549B4F00623}"/>
              </a:ext>
            </a:extLst>
          </p:cNvPr>
          <p:cNvSpPr/>
          <p:nvPr/>
        </p:nvSpPr>
        <p:spPr>
          <a:xfrm>
            <a:off x="3610627" y="3429000"/>
            <a:ext cx="5487653" cy="1067061"/>
          </a:xfrm>
          <a:prstGeom prst="wedgeRoundRectCallout">
            <a:avLst>
              <a:gd name="adj1" fmla="val -49259"/>
              <a:gd name="adj2" fmla="val 3446"/>
              <a:gd name="adj3" fmla="val 16667"/>
            </a:avLst>
          </a:prstGeom>
          <a:solidFill>
            <a:schemeClr val="bg1"/>
          </a:solidFill>
          <a:ln w="38100">
            <a:solidFill>
              <a:srgbClr val="5C70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3600" b="1" dirty="0">
              <a:solidFill>
                <a:srgbClr val="940F0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180C85-618C-7609-9773-714A726F73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7407" y="516976"/>
            <a:ext cx="4474852" cy="1402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474" y="820343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492674" y="197408"/>
            <a:ext cx="2267218" cy="882154"/>
          </a:xfrm>
          <a:custGeom>
            <a:avLst/>
            <a:gdLst/>
            <a:ahLst/>
            <a:cxnLst/>
            <a:rect l="l" t="t" r="r" b="b"/>
            <a:pathLst>
              <a:path w="3400827" h="1323231">
                <a:moveTo>
                  <a:pt x="3400827" y="0"/>
                </a:moveTo>
                <a:lnTo>
                  <a:pt x="0" y="0"/>
                </a:lnTo>
                <a:lnTo>
                  <a:pt x="0" y="1323231"/>
                </a:lnTo>
                <a:lnTo>
                  <a:pt x="3400827" y="1323231"/>
                </a:lnTo>
                <a:lnTo>
                  <a:pt x="34008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096000" y="1476560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2" y="0"/>
                </a:lnTo>
                <a:lnTo>
                  <a:pt x="2395432" y="932040"/>
                </a:lnTo>
                <a:lnTo>
                  <a:pt x="0" y="93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-1962443" y="-3157874"/>
            <a:ext cx="8130152" cy="10932967"/>
          </a:xfrm>
          <a:custGeom>
            <a:avLst/>
            <a:gdLst/>
            <a:ahLst/>
            <a:cxnLst/>
            <a:rect l="l" t="t" r="r" b="b"/>
            <a:pathLst>
              <a:path w="12195228" h="16399451">
                <a:moveTo>
                  <a:pt x="12195228" y="0"/>
                </a:moveTo>
                <a:lnTo>
                  <a:pt x="0" y="0"/>
                </a:lnTo>
                <a:lnTo>
                  <a:pt x="0" y="16399451"/>
                </a:lnTo>
                <a:lnTo>
                  <a:pt x="12195228" y="16399451"/>
                </a:lnTo>
                <a:lnTo>
                  <a:pt x="1219522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9695464" y="1961787"/>
            <a:ext cx="3770875" cy="1467213"/>
          </a:xfrm>
          <a:custGeom>
            <a:avLst/>
            <a:gdLst/>
            <a:ahLst/>
            <a:cxnLst/>
            <a:rect l="l" t="t" r="r" b="b"/>
            <a:pathLst>
              <a:path w="5656313" h="2200820">
                <a:moveTo>
                  <a:pt x="5656313" y="0"/>
                </a:moveTo>
                <a:lnTo>
                  <a:pt x="0" y="0"/>
                </a:lnTo>
                <a:lnTo>
                  <a:pt x="0" y="2200820"/>
                </a:lnTo>
                <a:lnTo>
                  <a:pt x="5656313" y="2200820"/>
                </a:lnTo>
                <a:lnTo>
                  <a:pt x="56563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423480" y="3771544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1" y="0"/>
                </a:lnTo>
                <a:lnTo>
                  <a:pt x="2395431" y="932041"/>
                </a:lnTo>
                <a:lnTo>
                  <a:pt x="0" y="93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381573" y="1681896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0" y="0"/>
                </a:moveTo>
                <a:lnTo>
                  <a:pt x="2049077" y="0"/>
                </a:lnTo>
                <a:lnTo>
                  <a:pt x="2049077" y="1248074"/>
                </a:lnTo>
                <a:lnTo>
                  <a:pt x="0" y="1248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-192577" y="4566514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2049077" y="0"/>
                </a:moveTo>
                <a:lnTo>
                  <a:pt x="0" y="0"/>
                </a:lnTo>
                <a:lnTo>
                  <a:pt x="0" y="1248074"/>
                </a:lnTo>
                <a:lnTo>
                  <a:pt x="2049077" y="1248074"/>
                </a:lnTo>
                <a:lnTo>
                  <a:pt x="204907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9695463" y="2895125"/>
            <a:ext cx="2610032" cy="4259695"/>
          </a:xfrm>
          <a:custGeom>
            <a:avLst/>
            <a:gdLst/>
            <a:ahLst/>
            <a:cxnLst/>
            <a:rect l="l" t="t" r="r" b="b"/>
            <a:pathLst>
              <a:path w="3915048" h="6389543">
                <a:moveTo>
                  <a:pt x="3915048" y="0"/>
                </a:moveTo>
                <a:lnTo>
                  <a:pt x="0" y="0"/>
                </a:lnTo>
                <a:lnTo>
                  <a:pt x="0" y="6389543"/>
                </a:lnTo>
                <a:lnTo>
                  <a:pt x="3915048" y="6389543"/>
                </a:lnTo>
                <a:lnTo>
                  <a:pt x="39150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0F49B-6A58-BC2D-30D3-EA7FEED36D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0708" y="1644990"/>
            <a:ext cx="9510584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5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-3243861" y="-1869319"/>
            <a:ext cx="6928007" cy="9316391"/>
          </a:xfrm>
          <a:custGeom>
            <a:avLst/>
            <a:gdLst/>
            <a:ahLst/>
            <a:cxnLst/>
            <a:rect l="l" t="t" r="r" b="b"/>
            <a:pathLst>
              <a:path w="10392011" h="13974587">
                <a:moveTo>
                  <a:pt x="10392011" y="0"/>
                </a:moveTo>
                <a:lnTo>
                  <a:pt x="0" y="0"/>
                </a:lnTo>
                <a:lnTo>
                  <a:pt x="0" y="13974587"/>
                </a:lnTo>
                <a:lnTo>
                  <a:pt x="10392011" y="13974587"/>
                </a:lnTo>
                <a:lnTo>
                  <a:pt x="103920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004290" y="2383365"/>
            <a:ext cx="1359713" cy="529052"/>
          </a:xfrm>
          <a:custGeom>
            <a:avLst/>
            <a:gdLst/>
            <a:ahLst/>
            <a:cxnLst/>
            <a:rect l="l" t="t" r="r" b="b"/>
            <a:pathLst>
              <a:path w="2039570" h="793578">
                <a:moveTo>
                  <a:pt x="0" y="0"/>
                </a:moveTo>
                <a:lnTo>
                  <a:pt x="2039570" y="0"/>
                </a:lnTo>
                <a:lnTo>
                  <a:pt x="2039570" y="793579"/>
                </a:lnTo>
                <a:lnTo>
                  <a:pt x="0" y="793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0016724" y="-212908"/>
            <a:ext cx="3420999" cy="1331080"/>
          </a:xfrm>
          <a:custGeom>
            <a:avLst/>
            <a:gdLst/>
            <a:ahLst/>
            <a:cxnLst/>
            <a:rect l="l" t="t" r="r" b="b"/>
            <a:pathLst>
              <a:path w="5131499" h="1996620">
                <a:moveTo>
                  <a:pt x="5131499" y="0"/>
                </a:moveTo>
                <a:lnTo>
                  <a:pt x="0" y="0"/>
                </a:lnTo>
                <a:lnTo>
                  <a:pt x="0" y="1996619"/>
                </a:lnTo>
                <a:lnTo>
                  <a:pt x="5131499" y="1996619"/>
                </a:lnTo>
                <a:lnTo>
                  <a:pt x="51314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4204827" y="140149"/>
            <a:ext cx="2024008" cy="787523"/>
          </a:xfrm>
          <a:custGeom>
            <a:avLst/>
            <a:gdLst/>
            <a:ahLst/>
            <a:cxnLst/>
            <a:rect l="l" t="t" r="r" b="b"/>
            <a:pathLst>
              <a:path w="3036012" h="1181285">
                <a:moveTo>
                  <a:pt x="0" y="0"/>
                </a:moveTo>
                <a:lnTo>
                  <a:pt x="3036012" y="0"/>
                </a:lnTo>
                <a:lnTo>
                  <a:pt x="3036012" y="1181284"/>
                </a:lnTo>
                <a:lnTo>
                  <a:pt x="0" y="1181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E4F997-AE99-20E4-625C-924979379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979" y="213172"/>
            <a:ext cx="6297714" cy="2152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FB3E05-E3D5-6D23-FA43-9C36DABF7E7C}"/>
              </a:ext>
            </a:extLst>
          </p:cNvPr>
          <p:cNvSpPr txBox="1"/>
          <p:nvPr/>
        </p:nvSpPr>
        <p:spPr>
          <a:xfrm>
            <a:off x="1286304" y="1353752"/>
            <a:ext cx="9906001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Viết được bài văn miêu tả con vật dựa vào dàn ý đã lập.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Biết tìm đọc thêm các bài văn miêu tả con vật, trao đổi với người thân về đặc điểm con vật trong bài văn của mình.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ngôn ngữ, giải quyết vấn đề sáng tạo.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nhiệm, yêu quý động vật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163605" y="4680301"/>
            <a:ext cx="2057400" cy="2197223"/>
          </a:xfrm>
          <a:custGeom>
            <a:avLst/>
            <a:gdLst/>
            <a:ahLst/>
            <a:cxnLst/>
            <a:rect l="l" t="t" r="r" b="b"/>
            <a:pathLst>
              <a:path w="5431253" h="5800367">
                <a:moveTo>
                  <a:pt x="0" y="0"/>
                </a:moveTo>
                <a:lnTo>
                  <a:pt x="5431253" y="0"/>
                </a:lnTo>
                <a:lnTo>
                  <a:pt x="5431253" y="5800367"/>
                </a:lnTo>
                <a:lnTo>
                  <a:pt x="0" y="58003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462168">
            <a:off x="-194456" y="3189028"/>
            <a:ext cx="1760512" cy="3612991"/>
          </a:xfrm>
          <a:custGeom>
            <a:avLst/>
            <a:gdLst/>
            <a:ahLst/>
            <a:cxnLst/>
            <a:rect l="l" t="t" r="r" b="b"/>
            <a:pathLst>
              <a:path w="2640768" h="5419487">
                <a:moveTo>
                  <a:pt x="0" y="0"/>
                </a:moveTo>
                <a:lnTo>
                  <a:pt x="2640768" y="0"/>
                </a:lnTo>
                <a:lnTo>
                  <a:pt x="2640768" y="5419487"/>
                </a:lnTo>
                <a:lnTo>
                  <a:pt x="0" y="541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680576" flipH="1">
            <a:off x="2003566" y="4012096"/>
            <a:ext cx="1483369" cy="3044228"/>
          </a:xfrm>
          <a:custGeom>
            <a:avLst/>
            <a:gdLst/>
            <a:ahLst/>
            <a:cxnLst/>
            <a:rect l="l" t="t" r="r" b="b"/>
            <a:pathLst>
              <a:path w="2225054" h="4566342">
                <a:moveTo>
                  <a:pt x="2225053" y="0"/>
                </a:moveTo>
                <a:lnTo>
                  <a:pt x="0" y="0"/>
                </a:lnTo>
                <a:lnTo>
                  <a:pt x="0" y="4566342"/>
                </a:lnTo>
                <a:lnTo>
                  <a:pt x="2225053" y="4566342"/>
                </a:lnTo>
                <a:lnTo>
                  <a:pt x="22250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702082">
            <a:off x="7908529" y="4409689"/>
            <a:ext cx="1222035" cy="2507908"/>
          </a:xfrm>
          <a:custGeom>
            <a:avLst/>
            <a:gdLst/>
            <a:ahLst/>
            <a:cxnLst/>
            <a:rect l="l" t="t" r="r" b="b"/>
            <a:pathLst>
              <a:path w="1833053" h="3761862">
                <a:moveTo>
                  <a:pt x="0" y="0"/>
                </a:moveTo>
                <a:lnTo>
                  <a:pt x="1833052" y="0"/>
                </a:lnTo>
                <a:lnTo>
                  <a:pt x="1833052" y="3761862"/>
                </a:lnTo>
                <a:lnTo>
                  <a:pt x="0" y="376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rot="-1542088" flipH="1">
            <a:off x="6609972" y="4683294"/>
            <a:ext cx="1091009" cy="2239012"/>
          </a:xfrm>
          <a:custGeom>
            <a:avLst/>
            <a:gdLst/>
            <a:ahLst/>
            <a:cxnLst/>
            <a:rect l="l" t="t" r="r" b="b"/>
            <a:pathLst>
              <a:path w="1636514" h="3358518">
                <a:moveTo>
                  <a:pt x="1636514" y="0"/>
                </a:moveTo>
                <a:lnTo>
                  <a:pt x="0" y="0"/>
                </a:lnTo>
                <a:lnTo>
                  <a:pt x="0" y="3358518"/>
                </a:lnTo>
                <a:lnTo>
                  <a:pt x="1636514" y="3358518"/>
                </a:lnTo>
                <a:lnTo>
                  <a:pt x="16365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460221">
            <a:off x="9964589" y="-126357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7" y="0"/>
                </a:lnTo>
                <a:lnTo>
                  <a:pt x="8072927" y="11502875"/>
                </a:lnTo>
                <a:lnTo>
                  <a:pt x="0" y="11502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rot="1108811" flipH="1">
            <a:off x="-2490318" y="-2789629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8072927" y="0"/>
                </a:moveTo>
                <a:lnTo>
                  <a:pt x="0" y="0"/>
                </a:lnTo>
                <a:lnTo>
                  <a:pt x="0" y="11502876"/>
                </a:lnTo>
                <a:lnTo>
                  <a:pt x="8072927" y="11502876"/>
                </a:lnTo>
                <a:lnTo>
                  <a:pt x="80729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875" y="40720"/>
            <a:ext cx="3125957" cy="1216281"/>
          </a:xfrm>
          <a:custGeom>
            <a:avLst/>
            <a:gdLst/>
            <a:ahLst/>
            <a:cxnLst/>
            <a:rect l="l" t="t" r="r" b="b"/>
            <a:pathLst>
              <a:path w="4688935" h="1824422">
                <a:moveTo>
                  <a:pt x="0" y="0"/>
                </a:moveTo>
                <a:lnTo>
                  <a:pt x="4688936" y="0"/>
                </a:lnTo>
                <a:lnTo>
                  <a:pt x="4688936" y="1824422"/>
                </a:lnTo>
                <a:lnTo>
                  <a:pt x="0" y="1824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6933197" y="1275948"/>
            <a:ext cx="1772260" cy="689570"/>
          </a:xfrm>
          <a:custGeom>
            <a:avLst/>
            <a:gdLst/>
            <a:ahLst/>
            <a:cxnLst/>
            <a:rect l="l" t="t" r="r" b="b"/>
            <a:pathLst>
              <a:path w="2658390" h="1034355">
                <a:moveTo>
                  <a:pt x="2658390" y="0"/>
                </a:moveTo>
                <a:lnTo>
                  <a:pt x="0" y="0"/>
                </a:lnTo>
                <a:lnTo>
                  <a:pt x="0" y="1034355"/>
                </a:lnTo>
                <a:lnTo>
                  <a:pt x="2658390" y="1034355"/>
                </a:lnTo>
                <a:lnTo>
                  <a:pt x="26583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069851" y="4776388"/>
            <a:ext cx="1126395" cy="438270"/>
          </a:xfrm>
          <a:custGeom>
            <a:avLst/>
            <a:gdLst/>
            <a:ahLst/>
            <a:cxnLst/>
            <a:rect l="l" t="t" r="r" b="b"/>
            <a:pathLst>
              <a:path w="1689593" h="657405">
                <a:moveTo>
                  <a:pt x="0" y="0"/>
                </a:moveTo>
                <a:lnTo>
                  <a:pt x="1689593" y="0"/>
                </a:lnTo>
                <a:lnTo>
                  <a:pt x="1689593" y="657406"/>
                </a:lnTo>
                <a:lnTo>
                  <a:pt x="0" y="65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224B59-8C26-BFFA-D97E-4D632411E1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0656" y="1509167"/>
            <a:ext cx="9504488" cy="2310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66882" y="304529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0D8B761-C81A-B254-9D96-D37D7DFD088F}"/>
              </a:ext>
            </a:extLst>
          </p:cNvPr>
          <p:cNvSpPr/>
          <p:nvPr/>
        </p:nvSpPr>
        <p:spPr>
          <a:xfrm>
            <a:off x="3345135" y="666751"/>
            <a:ext cx="7029448" cy="1277655"/>
          </a:xfrm>
          <a:prstGeom prst="wedgeRoundRectCallout">
            <a:avLst>
              <a:gd name="adj1" fmla="val -55406"/>
              <a:gd name="adj2" fmla="val 30119"/>
              <a:gd name="adj3" fmla="val 16667"/>
            </a:avLst>
          </a:prstGeom>
          <a:solidFill>
            <a:schemeClr val="bg1"/>
          </a:solidFill>
          <a:ln w="38100">
            <a:solidFill>
              <a:srgbClr val="940F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F20071-78A4-01A1-7CE9-97859E2DCE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807" y="304529"/>
            <a:ext cx="3426249" cy="62489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63EBF2-3D9C-3C7C-E33C-7683A945F6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1745" y="2743140"/>
            <a:ext cx="68220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5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462168">
            <a:off x="-194456" y="3189028"/>
            <a:ext cx="1760512" cy="3612991"/>
          </a:xfrm>
          <a:custGeom>
            <a:avLst/>
            <a:gdLst/>
            <a:ahLst/>
            <a:cxnLst/>
            <a:rect l="l" t="t" r="r" b="b"/>
            <a:pathLst>
              <a:path w="2640768" h="5419487">
                <a:moveTo>
                  <a:pt x="0" y="0"/>
                </a:moveTo>
                <a:lnTo>
                  <a:pt x="2640768" y="0"/>
                </a:lnTo>
                <a:lnTo>
                  <a:pt x="2640768" y="5419487"/>
                </a:lnTo>
                <a:lnTo>
                  <a:pt x="0" y="541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680576" flipH="1">
            <a:off x="2003566" y="4012096"/>
            <a:ext cx="1483369" cy="3044228"/>
          </a:xfrm>
          <a:custGeom>
            <a:avLst/>
            <a:gdLst/>
            <a:ahLst/>
            <a:cxnLst/>
            <a:rect l="l" t="t" r="r" b="b"/>
            <a:pathLst>
              <a:path w="2225054" h="4566342">
                <a:moveTo>
                  <a:pt x="2225053" y="0"/>
                </a:moveTo>
                <a:lnTo>
                  <a:pt x="0" y="0"/>
                </a:lnTo>
                <a:lnTo>
                  <a:pt x="0" y="4566342"/>
                </a:lnTo>
                <a:lnTo>
                  <a:pt x="2225053" y="4566342"/>
                </a:lnTo>
                <a:lnTo>
                  <a:pt x="22250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02082">
            <a:off x="7908529" y="4409689"/>
            <a:ext cx="1222035" cy="2507908"/>
          </a:xfrm>
          <a:custGeom>
            <a:avLst/>
            <a:gdLst/>
            <a:ahLst/>
            <a:cxnLst/>
            <a:rect l="l" t="t" r="r" b="b"/>
            <a:pathLst>
              <a:path w="1833053" h="3761862">
                <a:moveTo>
                  <a:pt x="0" y="0"/>
                </a:moveTo>
                <a:lnTo>
                  <a:pt x="1833052" y="0"/>
                </a:lnTo>
                <a:lnTo>
                  <a:pt x="1833052" y="3761862"/>
                </a:lnTo>
                <a:lnTo>
                  <a:pt x="0" y="376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542088" flipH="1">
            <a:off x="6609972" y="4683294"/>
            <a:ext cx="1091009" cy="2239012"/>
          </a:xfrm>
          <a:custGeom>
            <a:avLst/>
            <a:gdLst/>
            <a:ahLst/>
            <a:cxnLst/>
            <a:rect l="l" t="t" r="r" b="b"/>
            <a:pathLst>
              <a:path w="1636514" h="3358518">
                <a:moveTo>
                  <a:pt x="1636514" y="0"/>
                </a:moveTo>
                <a:lnTo>
                  <a:pt x="0" y="0"/>
                </a:lnTo>
                <a:lnTo>
                  <a:pt x="0" y="3358518"/>
                </a:lnTo>
                <a:lnTo>
                  <a:pt x="1636514" y="3358518"/>
                </a:lnTo>
                <a:lnTo>
                  <a:pt x="16365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460221">
            <a:off x="9964589" y="-126357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7" y="0"/>
                </a:lnTo>
                <a:lnTo>
                  <a:pt x="8072927" y="11502875"/>
                </a:lnTo>
                <a:lnTo>
                  <a:pt x="0" y="11502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1108811" flipH="1">
            <a:off x="-2490318" y="-2789629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8072927" y="0"/>
                </a:moveTo>
                <a:lnTo>
                  <a:pt x="0" y="0"/>
                </a:lnTo>
                <a:lnTo>
                  <a:pt x="0" y="11502876"/>
                </a:lnTo>
                <a:lnTo>
                  <a:pt x="8072927" y="11502876"/>
                </a:lnTo>
                <a:lnTo>
                  <a:pt x="80729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875" y="40720"/>
            <a:ext cx="3125957" cy="1216281"/>
          </a:xfrm>
          <a:custGeom>
            <a:avLst/>
            <a:gdLst/>
            <a:ahLst/>
            <a:cxnLst/>
            <a:rect l="l" t="t" r="r" b="b"/>
            <a:pathLst>
              <a:path w="4688935" h="1824422">
                <a:moveTo>
                  <a:pt x="0" y="0"/>
                </a:moveTo>
                <a:lnTo>
                  <a:pt x="4688936" y="0"/>
                </a:lnTo>
                <a:lnTo>
                  <a:pt x="4688936" y="1824422"/>
                </a:lnTo>
                <a:lnTo>
                  <a:pt x="0" y="1824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6933197" y="1275948"/>
            <a:ext cx="1772260" cy="689570"/>
          </a:xfrm>
          <a:custGeom>
            <a:avLst/>
            <a:gdLst/>
            <a:ahLst/>
            <a:cxnLst/>
            <a:rect l="l" t="t" r="r" b="b"/>
            <a:pathLst>
              <a:path w="2658390" h="1034355">
                <a:moveTo>
                  <a:pt x="2658390" y="0"/>
                </a:moveTo>
                <a:lnTo>
                  <a:pt x="0" y="0"/>
                </a:lnTo>
                <a:lnTo>
                  <a:pt x="0" y="1034355"/>
                </a:lnTo>
                <a:lnTo>
                  <a:pt x="2658390" y="1034355"/>
                </a:lnTo>
                <a:lnTo>
                  <a:pt x="26583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069851" y="4776388"/>
            <a:ext cx="1126395" cy="438270"/>
          </a:xfrm>
          <a:custGeom>
            <a:avLst/>
            <a:gdLst/>
            <a:ahLst/>
            <a:cxnLst/>
            <a:rect l="l" t="t" r="r" b="b"/>
            <a:pathLst>
              <a:path w="1689593" h="657405">
                <a:moveTo>
                  <a:pt x="0" y="0"/>
                </a:moveTo>
                <a:lnTo>
                  <a:pt x="1689593" y="0"/>
                </a:lnTo>
                <a:lnTo>
                  <a:pt x="1689593" y="657406"/>
                </a:lnTo>
                <a:lnTo>
                  <a:pt x="0" y="65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9F90C-A0DD-62F9-7214-9677B1F6CC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6187" y="1674440"/>
            <a:ext cx="9504488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18800" y="314615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32138" y="1823891"/>
            <a:ext cx="920601" cy="1352167"/>
          </a:xfrm>
          <a:custGeom>
            <a:avLst/>
            <a:gdLst/>
            <a:ahLst/>
            <a:cxnLst/>
            <a:rect l="l" t="t" r="r" b="b"/>
            <a:pathLst>
              <a:path w="1380901" h="2028251">
                <a:moveTo>
                  <a:pt x="0" y="0"/>
                </a:moveTo>
                <a:lnTo>
                  <a:pt x="1380901" y="0"/>
                </a:lnTo>
                <a:lnTo>
                  <a:pt x="1380901" y="2028251"/>
                </a:lnTo>
                <a:lnTo>
                  <a:pt x="0" y="2028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27420" y="3927646"/>
            <a:ext cx="1097342" cy="1386846"/>
          </a:xfrm>
          <a:custGeom>
            <a:avLst/>
            <a:gdLst/>
            <a:ahLst/>
            <a:cxnLst/>
            <a:rect l="l" t="t" r="r" b="b"/>
            <a:pathLst>
              <a:path w="1646013" h="2080269">
                <a:moveTo>
                  <a:pt x="0" y="0"/>
                </a:moveTo>
                <a:lnTo>
                  <a:pt x="1646013" y="0"/>
                </a:lnTo>
                <a:lnTo>
                  <a:pt x="1646013" y="2080269"/>
                </a:lnTo>
                <a:lnTo>
                  <a:pt x="0" y="20802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28079" y="663274"/>
            <a:ext cx="7873343" cy="65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Chọn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1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trong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2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đề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dưới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đây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987876" y="1658170"/>
            <a:ext cx="7922862" cy="1683608"/>
            <a:chOff x="0" y="0"/>
            <a:chExt cx="15845724" cy="33672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845724" cy="3367216"/>
            </a:xfrm>
            <a:custGeom>
              <a:avLst/>
              <a:gdLst/>
              <a:ahLst/>
              <a:cxnLst/>
              <a:rect l="l" t="t" r="r" b="b"/>
              <a:pathLst>
                <a:path w="15845724" h="3367216">
                  <a:moveTo>
                    <a:pt x="0" y="0"/>
                  </a:moveTo>
                  <a:lnTo>
                    <a:pt x="15845724" y="0"/>
                  </a:lnTo>
                  <a:lnTo>
                    <a:pt x="15845724" y="3367216"/>
                  </a:lnTo>
                  <a:lnTo>
                    <a:pt x="0" y="33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76714" y="641448"/>
              <a:ext cx="15092298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104"/>
                </a:lnSpc>
              </a:pP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mà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chăm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sóc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gắn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bó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228078" y="3570378"/>
            <a:ext cx="9278122" cy="1971601"/>
            <a:chOff x="0" y="0"/>
            <a:chExt cx="18556244" cy="39432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56244" cy="3943202"/>
            </a:xfrm>
            <a:custGeom>
              <a:avLst/>
              <a:gdLst/>
              <a:ahLst/>
              <a:cxnLst/>
              <a:rect l="l" t="t" r="r" b="b"/>
              <a:pathLst>
                <a:path w="18556244" h="3943202">
                  <a:moveTo>
                    <a:pt x="0" y="0"/>
                  </a:moveTo>
                  <a:lnTo>
                    <a:pt x="18556244" y="0"/>
                  </a:lnTo>
                  <a:lnTo>
                    <a:pt x="18556244" y="3943202"/>
                  </a:lnTo>
                  <a:lnTo>
                    <a:pt x="0" y="394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97856" y="408740"/>
              <a:ext cx="16316864" cy="3154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104"/>
                </a:lnSpc>
              </a:pPr>
              <a:r>
                <a:rPr lang="en-US" sz="3800">
                  <a:solidFill>
                    <a:srgbClr val="000000"/>
                  </a:solidFill>
                  <a:latin typeface="Cambria Bold"/>
                </a:rPr>
                <a:t>Miêu tả một con vật em đã được quan sát trên ti vi hoặc phim ảnh mà em yêu thích.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303367" y="388139"/>
            <a:ext cx="8425031" cy="2787919"/>
            <a:chOff x="0" y="0"/>
            <a:chExt cx="16850062" cy="55758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850062" cy="5575839"/>
            </a:xfrm>
            <a:custGeom>
              <a:avLst/>
              <a:gdLst/>
              <a:ahLst/>
              <a:cxnLst/>
              <a:rect l="l" t="t" r="r" b="b"/>
              <a:pathLst>
                <a:path w="16850062" h="5575839">
                  <a:moveTo>
                    <a:pt x="0" y="0"/>
                  </a:moveTo>
                  <a:lnTo>
                    <a:pt x="16850062" y="0"/>
                  </a:lnTo>
                  <a:lnTo>
                    <a:pt x="16850062" y="5575839"/>
                  </a:lnTo>
                  <a:lnTo>
                    <a:pt x="0" y="5575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53724" y="585696"/>
              <a:ext cx="15123274" cy="3658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855"/>
                </a:lnSpc>
                <a:spcBef>
                  <a:spcPct val="0"/>
                </a:spcBef>
              </a:pPr>
              <a:r>
                <a:rPr lang="en-US" sz="3468">
                  <a:solidFill>
                    <a:srgbClr val="000000"/>
                  </a:solidFill>
                  <a:latin typeface="Cambria Bold"/>
                </a:rPr>
                <a:t>Dựa vào dàn ý đã lập trong hoạt động Viết ở Bài 28, viết bài văn miêu tả con vật mà em yêu thích. 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001949" y="796172"/>
            <a:ext cx="985927" cy="985927"/>
          </a:xfrm>
          <a:custGeom>
            <a:avLst/>
            <a:gdLst/>
            <a:ahLst/>
            <a:cxnLst/>
            <a:rect l="l" t="t" r="r" b="b"/>
            <a:pathLst>
              <a:path w="1478891" h="1478891">
                <a:moveTo>
                  <a:pt x="0" y="0"/>
                </a:moveTo>
                <a:lnTo>
                  <a:pt x="1478891" y="0"/>
                </a:lnTo>
                <a:lnTo>
                  <a:pt x="1478891" y="1478890"/>
                </a:lnTo>
                <a:lnTo>
                  <a:pt x="0" y="14788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33935" y="3605742"/>
            <a:ext cx="13005335" cy="57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4456" lvl="1" indent="-377228" defTabSz="609630">
              <a:lnSpc>
                <a:spcPts val="4892"/>
              </a:lnSpc>
              <a:spcBef>
                <a:spcPct val="0"/>
              </a:spcBef>
              <a:buFont typeface="Arial"/>
              <a:buChar char="•"/>
            </a:pP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Đọc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lại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dàn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ý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đã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lập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trong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hoạt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động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viết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ở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Bài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28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3936" y="4396280"/>
            <a:ext cx="11172265" cy="120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1540" lvl="1" indent="-375770" algn="ctr" defTabSz="609630">
              <a:lnSpc>
                <a:spcPts val="4873"/>
              </a:lnSpc>
              <a:spcBef>
                <a:spcPct val="0"/>
              </a:spcBef>
              <a:buFont typeface="Arial"/>
              <a:buChar char="•"/>
            </a:pPr>
            <a:r>
              <a:rPr lang="en-US" sz="3481">
                <a:solidFill>
                  <a:srgbClr val="EE826C"/>
                </a:solidFill>
                <a:latin typeface="Cambria Bold"/>
              </a:rPr>
              <a:t>Dựa vào dàn ý đã lập trong hoạt độn viết ở Bài 28, viết bài văn có đủ mở bài, thân bài, kết bài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108811">
            <a:off x="-2099455" y="-3480345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8" y="0"/>
                </a:lnTo>
                <a:lnTo>
                  <a:pt x="8072928" y="11502876"/>
                </a:lnTo>
                <a:lnTo>
                  <a:pt x="0" y="11502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1389614">
            <a:off x="9124060" y="-281798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8" y="0"/>
                </a:lnTo>
                <a:lnTo>
                  <a:pt x="8072928" y="11502876"/>
                </a:lnTo>
                <a:lnTo>
                  <a:pt x="0" y="11502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8" name="Freeform 8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2587319" flipH="1">
            <a:off x="-220828" y="4117300"/>
            <a:ext cx="2135031" cy="2965322"/>
          </a:xfrm>
          <a:custGeom>
            <a:avLst/>
            <a:gdLst/>
            <a:ahLst/>
            <a:cxnLst/>
            <a:rect l="l" t="t" r="r" b="b"/>
            <a:pathLst>
              <a:path w="3202547" h="4447983">
                <a:moveTo>
                  <a:pt x="3202547" y="0"/>
                </a:moveTo>
                <a:lnTo>
                  <a:pt x="0" y="0"/>
                </a:lnTo>
                <a:lnTo>
                  <a:pt x="0" y="4447982"/>
                </a:lnTo>
                <a:lnTo>
                  <a:pt x="3202547" y="4447982"/>
                </a:lnTo>
                <a:lnTo>
                  <a:pt x="32025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969075" flipH="1">
            <a:off x="10163571" y="3624804"/>
            <a:ext cx="2615139" cy="3632137"/>
          </a:xfrm>
          <a:custGeom>
            <a:avLst/>
            <a:gdLst/>
            <a:ahLst/>
            <a:cxnLst/>
            <a:rect l="l" t="t" r="r" b="b"/>
            <a:pathLst>
              <a:path w="3922708" h="5448206">
                <a:moveTo>
                  <a:pt x="3922709" y="0"/>
                </a:moveTo>
                <a:lnTo>
                  <a:pt x="0" y="0"/>
                </a:lnTo>
                <a:lnTo>
                  <a:pt x="0" y="5448206"/>
                </a:lnTo>
                <a:lnTo>
                  <a:pt x="3922709" y="5448206"/>
                </a:lnTo>
                <a:lnTo>
                  <a:pt x="392270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395080" y="4704689"/>
            <a:ext cx="597379" cy="597379"/>
          </a:xfrm>
          <a:custGeom>
            <a:avLst/>
            <a:gdLst/>
            <a:ahLst/>
            <a:cxnLst/>
            <a:rect l="l" t="t" r="r" b="b"/>
            <a:pathLst>
              <a:path w="896068" h="896068">
                <a:moveTo>
                  <a:pt x="0" y="0"/>
                </a:moveTo>
                <a:lnTo>
                  <a:pt x="896068" y="0"/>
                </a:lnTo>
                <a:lnTo>
                  <a:pt x="896068" y="896067"/>
                </a:lnTo>
                <a:lnTo>
                  <a:pt x="0" y="8960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400242" y="4816841"/>
            <a:ext cx="958871" cy="958871"/>
          </a:xfrm>
          <a:custGeom>
            <a:avLst/>
            <a:gdLst/>
            <a:ahLst/>
            <a:cxnLst/>
            <a:rect l="l" t="t" r="r" b="b"/>
            <a:pathLst>
              <a:path w="1438307" h="1438307">
                <a:moveTo>
                  <a:pt x="0" y="0"/>
                </a:moveTo>
                <a:lnTo>
                  <a:pt x="1438307" y="0"/>
                </a:lnTo>
                <a:lnTo>
                  <a:pt x="1438307" y="1438307"/>
                </a:lnTo>
                <a:lnTo>
                  <a:pt x="0" y="14383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273671" y="4108106"/>
            <a:ext cx="596583" cy="596583"/>
          </a:xfrm>
          <a:custGeom>
            <a:avLst/>
            <a:gdLst/>
            <a:ahLst/>
            <a:cxnLst/>
            <a:rect l="l" t="t" r="r" b="b"/>
            <a:pathLst>
              <a:path w="894874" h="894874">
                <a:moveTo>
                  <a:pt x="0" y="0"/>
                </a:moveTo>
                <a:lnTo>
                  <a:pt x="894873" y="0"/>
                </a:lnTo>
                <a:lnTo>
                  <a:pt x="894873" y="894874"/>
                </a:lnTo>
                <a:lnTo>
                  <a:pt x="0" y="8948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471735" y="4298521"/>
            <a:ext cx="834844" cy="834844"/>
          </a:xfrm>
          <a:custGeom>
            <a:avLst/>
            <a:gdLst/>
            <a:ahLst/>
            <a:cxnLst/>
            <a:rect l="l" t="t" r="r" b="b"/>
            <a:pathLst>
              <a:path w="1252266" h="1252266">
                <a:moveTo>
                  <a:pt x="0" y="0"/>
                </a:moveTo>
                <a:lnTo>
                  <a:pt x="1252266" y="0"/>
                </a:lnTo>
                <a:lnTo>
                  <a:pt x="1252266" y="1252266"/>
                </a:lnTo>
                <a:lnTo>
                  <a:pt x="0" y="12522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160906" y="2389154"/>
            <a:ext cx="9870189" cy="2315535"/>
            <a:chOff x="0" y="0"/>
            <a:chExt cx="19740379" cy="463106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9740379" cy="4631069"/>
              <a:chOff x="0" y="0"/>
              <a:chExt cx="3899334" cy="91477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899334" cy="914779"/>
              </a:xfrm>
              <a:custGeom>
                <a:avLst/>
                <a:gdLst/>
                <a:ahLst/>
                <a:cxnLst/>
                <a:rect l="l" t="t" r="r" b="b"/>
                <a:pathLst>
                  <a:path w="3899334" h="914779">
                    <a:moveTo>
                      <a:pt x="26669" y="0"/>
                    </a:moveTo>
                    <a:lnTo>
                      <a:pt x="3872666" y="0"/>
                    </a:lnTo>
                    <a:cubicBezTo>
                      <a:pt x="3879738" y="0"/>
                      <a:pt x="3886522" y="2810"/>
                      <a:pt x="3891523" y="7811"/>
                    </a:cubicBezTo>
                    <a:cubicBezTo>
                      <a:pt x="3896524" y="12812"/>
                      <a:pt x="3899334" y="19596"/>
                      <a:pt x="3899334" y="26669"/>
                    </a:cubicBezTo>
                    <a:lnTo>
                      <a:pt x="3899334" y="888110"/>
                    </a:lnTo>
                    <a:cubicBezTo>
                      <a:pt x="3899334" y="895183"/>
                      <a:pt x="3896524" y="901967"/>
                      <a:pt x="3891523" y="906968"/>
                    </a:cubicBezTo>
                    <a:cubicBezTo>
                      <a:pt x="3886522" y="911969"/>
                      <a:pt x="3879738" y="914779"/>
                      <a:pt x="3872666" y="914779"/>
                    </a:cubicBezTo>
                    <a:lnTo>
                      <a:pt x="26669" y="914779"/>
                    </a:lnTo>
                    <a:cubicBezTo>
                      <a:pt x="19596" y="914779"/>
                      <a:pt x="12812" y="911969"/>
                      <a:pt x="7811" y="906968"/>
                    </a:cubicBezTo>
                    <a:cubicBezTo>
                      <a:pt x="2810" y="901967"/>
                      <a:pt x="0" y="895183"/>
                      <a:pt x="0" y="888110"/>
                    </a:cubicBezTo>
                    <a:lnTo>
                      <a:pt x="0" y="26669"/>
                    </a:lnTo>
                    <a:cubicBezTo>
                      <a:pt x="0" y="19596"/>
                      <a:pt x="2810" y="12812"/>
                      <a:pt x="7811" y="7811"/>
                    </a:cubicBezTo>
                    <a:cubicBezTo>
                      <a:pt x="12812" y="2810"/>
                      <a:pt x="19596" y="0"/>
                      <a:pt x="26669" y="0"/>
                    </a:cubicBezTo>
                    <a:close/>
                  </a:path>
                </a:pathLst>
              </a:custGeom>
              <a:solidFill>
                <a:srgbClr val="859D68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28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174472" y="450492"/>
              <a:ext cx="18236953" cy="2990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66"/>
                </a:lnSpc>
                <a:spcBef>
                  <a:spcPct val="0"/>
                </a:spcBef>
              </a:pP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Sử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dụng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các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biện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pháp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so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sánh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,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hoá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để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văn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sinh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động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hơn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2097B-508B-3F5A-8145-708D2C9536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3412" y="998847"/>
            <a:ext cx="4304149" cy="1310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98503" y="477849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72115" y="3770908"/>
            <a:ext cx="2053687" cy="2649919"/>
          </a:xfrm>
          <a:custGeom>
            <a:avLst/>
            <a:gdLst/>
            <a:ahLst/>
            <a:cxnLst/>
            <a:rect l="l" t="t" r="r" b="b"/>
            <a:pathLst>
              <a:path w="3080531" h="3974879">
                <a:moveTo>
                  <a:pt x="0" y="0"/>
                </a:moveTo>
                <a:lnTo>
                  <a:pt x="3080531" y="0"/>
                </a:lnTo>
                <a:lnTo>
                  <a:pt x="3080531" y="3974879"/>
                </a:lnTo>
                <a:lnTo>
                  <a:pt x="0" y="3974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21526" y="967864"/>
            <a:ext cx="2420868" cy="2245355"/>
          </a:xfrm>
          <a:custGeom>
            <a:avLst/>
            <a:gdLst/>
            <a:ahLst/>
            <a:cxnLst/>
            <a:rect l="l" t="t" r="r" b="b"/>
            <a:pathLst>
              <a:path w="3631302" h="3368033">
                <a:moveTo>
                  <a:pt x="0" y="0"/>
                </a:moveTo>
                <a:lnTo>
                  <a:pt x="3631302" y="0"/>
                </a:lnTo>
                <a:lnTo>
                  <a:pt x="3631302" y="3368033"/>
                </a:lnTo>
                <a:lnTo>
                  <a:pt x="0" y="3368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571213" y="4257558"/>
            <a:ext cx="2496425" cy="2600442"/>
          </a:xfrm>
          <a:custGeom>
            <a:avLst/>
            <a:gdLst/>
            <a:ahLst/>
            <a:cxnLst/>
            <a:rect l="l" t="t" r="r" b="b"/>
            <a:pathLst>
              <a:path w="3744637" h="3900663">
                <a:moveTo>
                  <a:pt x="0" y="0"/>
                </a:moveTo>
                <a:lnTo>
                  <a:pt x="3744637" y="0"/>
                </a:lnTo>
                <a:lnTo>
                  <a:pt x="3744637" y="3900663"/>
                </a:lnTo>
                <a:lnTo>
                  <a:pt x="0" y="3900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352745" y="3755466"/>
            <a:ext cx="6529241" cy="2963498"/>
          </a:xfrm>
          <a:custGeom>
            <a:avLst/>
            <a:gdLst/>
            <a:ahLst/>
            <a:cxnLst/>
            <a:rect l="l" t="t" r="r" b="b"/>
            <a:pathLst>
              <a:path w="9414901" h="4201400">
                <a:moveTo>
                  <a:pt x="0" y="0"/>
                </a:moveTo>
                <a:lnTo>
                  <a:pt x="9414901" y="0"/>
                </a:lnTo>
                <a:lnTo>
                  <a:pt x="9414901" y="4201399"/>
                </a:lnTo>
                <a:lnTo>
                  <a:pt x="0" y="4201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E6F008-0390-31BE-60E4-BB5D47418172}"/>
              </a:ext>
            </a:extLst>
          </p:cNvPr>
          <p:cNvGrpSpPr/>
          <p:nvPr/>
        </p:nvGrpSpPr>
        <p:grpSpPr>
          <a:xfrm>
            <a:off x="2858619" y="641081"/>
            <a:ext cx="8335628" cy="2787919"/>
            <a:chOff x="2858619" y="641081"/>
            <a:chExt cx="8335628" cy="2787919"/>
          </a:xfrm>
        </p:grpSpPr>
        <p:sp>
          <p:nvSpPr>
            <p:cNvPr id="15" name="Freeform 15"/>
            <p:cNvSpPr/>
            <p:nvPr/>
          </p:nvSpPr>
          <p:spPr>
            <a:xfrm>
              <a:off x="2858619" y="641081"/>
              <a:ext cx="8335628" cy="2787919"/>
            </a:xfrm>
            <a:custGeom>
              <a:avLst/>
              <a:gdLst/>
              <a:ahLst/>
              <a:cxnLst/>
              <a:rect l="l" t="t" r="r" b="b"/>
              <a:pathLst>
                <a:path w="12503442" h="4181879">
                  <a:moveTo>
                    <a:pt x="0" y="0"/>
                  </a:moveTo>
                  <a:lnTo>
                    <a:pt x="12503442" y="0"/>
                  </a:lnTo>
                  <a:lnTo>
                    <a:pt x="12503442" y="4181879"/>
                  </a:lnTo>
                  <a:lnTo>
                    <a:pt x="0" y="4181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 r="-1072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858619" y="1110991"/>
              <a:ext cx="7561637" cy="1413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659"/>
                </a:lnSpc>
              </a:pP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Thực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hành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</a:p>
            <a:p>
              <a:pPr algn="ctr" defTabSz="609630">
                <a:lnSpc>
                  <a:spcPts val="5659"/>
                </a:lnSpc>
              </a:pP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vào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vở</a:t>
              </a:r>
              <a:endParaRPr lang="en-US" sz="4601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305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KhanhHuyen;MNT;MANGNONTEAM</dc:creator>
  <cp:keywords>MNT</cp:keywords>
  <cp:lastModifiedBy>Laptop T&amp;T</cp:lastModifiedBy>
  <cp:revision>12</cp:revision>
  <dcterms:created xsi:type="dcterms:W3CDTF">2023-10-14T14:29:09Z</dcterms:created>
  <dcterms:modified xsi:type="dcterms:W3CDTF">2023-11-12T11:35:40Z</dcterms:modified>
</cp:coreProperties>
</file>