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0" r:id="rId3"/>
    <p:sldMasterId id="2147483714" r:id="rId4"/>
    <p:sldMasterId id="2147483726" r:id="rId5"/>
    <p:sldMasterId id="2147483738" r:id="rId6"/>
  </p:sldMasterIdLst>
  <p:notesMasterIdLst>
    <p:notesMasterId r:id="rId28"/>
  </p:notesMasterIdLst>
  <p:sldIdLst>
    <p:sldId id="289" r:id="rId7"/>
    <p:sldId id="343" r:id="rId8"/>
    <p:sldId id="270" r:id="rId9"/>
    <p:sldId id="302" r:id="rId10"/>
    <p:sldId id="324" r:id="rId11"/>
    <p:sldId id="345" r:id="rId12"/>
    <p:sldId id="325" r:id="rId13"/>
    <p:sldId id="326" r:id="rId14"/>
    <p:sldId id="327" r:id="rId15"/>
    <p:sldId id="328" r:id="rId16"/>
    <p:sldId id="329" r:id="rId17"/>
    <p:sldId id="346" r:id="rId18"/>
    <p:sldId id="303" r:id="rId19"/>
    <p:sldId id="330" r:id="rId20"/>
    <p:sldId id="331" r:id="rId21"/>
    <p:sldId id="347" r:id="rId22"/>
    <p:sldId id="332" r:id="rId23"/>
    <p:sldId id="340" r:id="rId24"/>
    <p:sldId id="333" r:id="rId25"/>
    <p:sldId id="348" r:id="rId26"/>
    <p:sldId id="344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03" autoAdjust="0"/>
  </p:normalViewPr>
  <p:slideViewPr>
    <p:cSldViewPr>
      <p:cViewPr varScale="1">
        <p:scale>
          <a:sx n="100" d="100"/>
          <a:sy n="100" d="100"/>
        </p:scale>
        <p:origin x="1104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7051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743" y="2986088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  (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 – Trang 12, 13)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267746" y="1563639"/>
            <a:ext cx="4261371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</p:txBody>
      </p:sp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5" t="69393" r="50619"/>
          <a:stretch>
            <a:fillRect/>
          </a:stretch>
        </p:blipFill>
        <p:spPr>
          <a:xfrm>
            <a:off x="246881" y="411511"/>
            <a:ext cx="8509192" cy="455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30449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9776542">
            <a:off x="2803734" y="595562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730610">
            <a:off x="6732240" y="60174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07783">
            <a:off x="5549872" y="3571791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54" t="69129" r="3480"/>
          <a:stretch>
            <a:fillRect/>
          </a:stretch>
        </p:blipFill>
        <p:spPr>
          <a:xfrm>
            <a:off x="246881" y="123479"/>
            <a:ext cx="8675446" cy="4968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24277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212221">
            <a:off x="443837" y="115431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407150">
            <a:off x="5056819" y="178709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4159240">
            <a:off x="1373037" y="3563126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15918">
            <a:off x="6557685" y="3946520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3940642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3" y="555539"/>
            <a:ext cx="6550785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07504" y="1743670"/>
            <a:ext cx="9036496" cy="22322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8064" y="3075806"/>
            <a:ext cx="534572" cy="578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2059402" y="1336876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052916" y="1345016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007" y="411510"/>
            <a:ext cx="5495197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8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75786" y="1419623"/>
            <a:ext cx="9248742" cy="23109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48264" y="2578257"/>
            <a:ext cx="576064" cy="7135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1711570" y="917464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2567078" y="881845"/>
            <a:ext cx="545954" cy="841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323210" y="881846"/>
            <a:ext cx="545954" cy="841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06222">
            <a:off x="7549048" y="3358789"/>
            <a:ext cx="545954" cy="841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404079">
            <a:off x="8354900" y="3359532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6048599">
            <a:off x="4541017" y="2268942"/>
            <a:ext cx="528117" cy="81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849069" flipH="1">
            <a:off x="7854642" y="1074767"/>
            <a:ext cx="568986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1232483" y="2855457"/>
            <a:ext cx="331760" cy="5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2159332" y="3098353"/>
            <a:ext cx="331760" cy="51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3035260" y="2957014"/>
            <a:ext cx="331760" cy="51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669568">
            <a:off x="1181807" y="837288"/>
            <a:ext cx="331760" cy="511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3274708">
            <a:off x="2870394" y="747710"/>
            <a:ext cx="331760" cy="5110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4032402" y="837705"/>
            <a:ext cx="331760" cy="5110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4810501" y="1423710"/>
            <a:ext cx="331760" cy="5110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7787591" y="780506"/>
            <a:ext cx="331760" cy="511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730583">
            <a:off x="6966965" y="1000447"/>
            <a:ext cx="331760" cy="56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230295" y="1846723"/>
            <a:ext cx="331760" cy="511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867811" y="1302146"/>
            <a:ext cx="331760" cy="511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840301" y="1808127"/>
            <a:ext cx="331760" cy="5110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529189" y="1516385"/>
            <a:ext cx="331760" cy="5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611560" y="1419622"/>
            <a:ext cx="8496944" cy="17509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219918" y="1648957"/>
            <a:ext cx="5280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3523428" y="1305020"/>
            <a:ext cx="33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Môc</a:t>
            </a:r>
            <a:r>
              <a:rPr lang="en-US" sz="3600" b="1" dirty="0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Tiªu</a:t>
            </a:r>
            <a:endParaRPr lang="en-US" sz="36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7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93" r="48562" b="62269"/>
          <a:stretch/>
        </p:blipFill>
        <p:spPr>
          <a:xfrm>
            <a:off x="19214" y="555526"/>
            <a:ext cx="9105572" cy="4032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00221" y="1040036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7243">
            <a:off x="7416414" y="562682"/>
            <a:ext cx="982596" cy="199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439" t="6596" r="2847" b="61214"/>
          <a:stretch>
            <a:fillRect/>
          </a:stretch>
        </p:blipFill>
        <p:spPr>
          <a:xfrm>
            <a:off x="415636" y="483519"/>
            <a:ext cx="8575964" cy="43482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1203598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3" t="37731" r="50000" b="31134"/>
          <a:stretch>
            <a:fillRect/>
          </a:stretch>
        </p:blipFill>
        <p:spPr>
          <a:xfrm>
            <a:off x="246882" y="699543"/>
            <a:ext cx="8550754" cy="41945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3075806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275856" y="483518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88674" y="529918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7177456" y="699543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429255" y="1697924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6312722" y="1697925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703" t="37467" b="29287"/>
          <a:stretch>
            <a:fillRect/>
          </a:stretch>
        </p:blipFill>
        <p:spPr>
          <a:xfrm>
            <a:off x="246882" y="411520"/>
            <a:ext cx="8897118" cy="45657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1419622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786931">
            <a:off x="3786441" y="920431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189</Words>
  <Application>Microsoft Office PowerPoint</Application>
  <PresentationFormat>On-screen Show (16:9)</PresentationFormat>
  <Paragraphs>33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맑은 고딕</vt:lpstr>
      <vt:lpstr>微软雅黑</vt:lpstr>
      <vt:lpstr>宋体</vt:lpstr>
      <vt:lpstr>.VnAvant</vt:lpstr>
      <vt:lpstr>.VnCooper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Custom Design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246</cp:revision>
  <dcterms:created xsi:type="dcterms:W3CDTF">2014-04-01T16:27:38Z</dcterms:created>
  <dcterms:modified xsi:type="dcterms:W3CDTF">2024-09-13T05:41:04Z</dcterms:modified>
</cp:coreProperties>
</file>