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4" r:id="rId3"/>
    <p:sldId id="319" r:id="rId4"/>
    <p:sldId id="320" r:id="rId5"/>
    <p:sldId id="259" r:id="rId6"/>
    <p:sldId id="289" r:id="rId7"/>
    <p:sldId id="307" r:id="rId8"/>
    <p:sldId id="294" r:id="rId9"/>
    <p:sldId id="308" r:id="rId10"/>
    <p:sldId id="321" r:id="rId11"/>
    <p:sldId id="309" r:id="rId12"/>
    <p:sldId id="296" r:id="rId13"/>
    <p:sldId id="297" r:id="rId14"/>
    <p:sldId id="303" r:id="rId15"/>
    <p:sldId id="314" r:id="rId16"/>
  </p:sldIdLst>
  <p:sldSz cx="12161838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DD"/>
    <a:srgbClr val="FFDF79"/>
    <a:srgbClr val="FFD757"/>
    <a:srgbClr val="F9F9F9"/>
    <a:srgbClr val="D8F4E3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3B773-EC62-9287-45EC-C5E17F354B42}" v="7" dt="2021-07-21T01:43:33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1281" autoAdjust="0"/>
  </p:normalViewPr>
  <p:slideViewPr>
    <p:cSldViewPr>
      <p:cViewPr varScale="1">
        <p:scale>
          <a:sx n="83" d="100"/>
          <a:sy n="83" d="100"/>
        </p:scale>
        <p:origin x="882" y="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h Thi Quynh Chi (FE FSC DN)" userId="S::chidtq2@fe.edu.vn::47edb9f5-751d-4a8b-9ef0-7a8ef70d4933" providerId="AD" clId="Web-{4883B773-EC62-9287-45EC-C5E17F354B42}"/>
    <pc:docChg chg="modSld">
      <pc:chgData name="Dinh Thi Quynh Chi (FE FSC DN)" userId="S::chidtq2@fe.edu.vn::47edb9f5-751d-4a8b-9ef0-7a8ef70d4933" providerId="AD" clId="Web-{4883B773-EC62-9287-45EC-C5E17F354B42}" dt="2021-07-21T01:43:32.904" v="2" actId="20577"/>
      <pc:docMkLst>
        <pc:docMk/>
      </pc:docMkLst>
      <pc:sldChg chg="modSp">
        <pc:chgData name="Dinh Thi Quynh Chi (FE FSC DN)" userId="S::chidtq2@fe.edu.vn::47edb9f5-751d-4a8b-9ef0-7a8ef70d4933" providerId="AD" clId="Web-{4883B773-EC62-9287-45EC-C5E17F354B42}" dt="2021-07-21T01:43:32.904" v="2" actId="20577"/>
        <pc:sldMkLst>
          <pc:docMk/>
          <pc:sldMk cId="2245612926" sldId="258"/>
        </pc:sldMkLst>
        <pc:spChg chg="mod">
          <ac:chgData name="Dinh Thi Quynh Chi (FE FSC DN)" userId="S::chidtq2@fe.edu.vn::47edb9f5-751d-4a8b-9ef0-7a8ef70d4933" providerId="AD" clId="Web-{4883B773-EC62-9287-45EC-C5E17F354B42}" dt="2021-07-21T01:43:32.904" v="2" actId="20577"/>
          <ac:spMkLst>
            <pc:docMk/>
            <pc:sldMk cId="2245612926" sldId="258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chọn</a:t>
            </a:r>
            <a:r>
              <a:rPr lang="en-US" baseline="0"/>
              <a:t> hộp quà, </a:t>
            </a:r>
            <a:r>
              <a:rPr lang="en-US"/>
              <a:t>Click vào</a:t>
            </a:r>
            <a:r>
              <a:rPr lang="en-US" baseline="0"/>
              <a:t> rồi yêu cầu HS nói đó là số mấy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34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1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3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6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9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4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1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26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8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2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06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8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1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8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0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6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77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1" r:id="rId11"/>
    <p:sldLayoutId id="2147483690" r:id="rId12"/>
    <p:sldLayoutId id="2147483689" r:id="rId13"/>
    <p:sldLayoutId id="2147483686" r:id="rId14"/>
    <p:sldLayoutId id="2147483680" r:id="rId15"/>
    <p:sldLayoutId id="2147483673" r:id="rId16"/>
    <p:sldLayoutId id="2147483672" r:id="rId17"/>
    <p:sldLayoutId id="2147483671" r:id="rId18"/>
    <p:sldLayoutId id="2147483663" r:id="rId19"/>
    <p:sldLayoutId id="2147483662" r:id="rId20"/>
    <p:sldLayoutId id="2147483661" r:id="rId21"/>
    <p:sldLayoutId id="2147483660" r:id="rId22"/>
    <p:sldLayoutId id="2147483651" r:id="rId23"/>
    <p:sldLayoutId id="2147483652" r:id="rId24"/>
    <p:sldLayoutId id="2147483653" r:id="rId25"/>
    <p:sldLayoutId id="2147483654" r:id="rId26"/>
    <p:sldLayoutId id="2147483692" r:id="rId27"/>
    <p:sldLayoutId id="2147483688" r:id="rId28"/>
    <p:sldLayoutId id="2147483687" r:id="rId29"/>
    <p:sldLayoutId id="2147483685" r:id="rId30"/>
    <p:sldLayoutId id="2147483684" r:id="rId31"/>
    <p:sldLayoutId id="2147483683" r:id="rId32"/>
    <p:sldLayoutId id="2147483682" r:id="rId33"/>
    <p:sldLayoutId id="2147483681" r:id="rId34"/>
    <p:sldLayoutId id="2147483669" r:id="rId35"/>
    <p:sldLayoutId id="2147483665" r:id="rId36"/>
    <p:sldLayoutId id="2147483664" r:id="rId37"/>
    <p:sldLayoutId id="2147483655" r:id="rId38"/>
    <p:sldLayoutId id="2147483697" r:id="rId39"/>
    <p:sldLayoutId id="2147483696" r:id="rId40"/>
    <p:sldLayoutId id="2147483695" r:id="rId41"/>
    <p:sldLayoutId id="2147483694" r:id="rId42"/>
    <p:sldLayoutId id="2147483693" r:id="rId43"/>
    <p:sldLayoutId id="2147483679" r:id="rId44"/>
    <p:sldLayoutId id="2147483678" r:id="rId45"/>
    <p:sldLayoutId id="2147483677" r:id="rId46"/>
    <p:sldLayoutId id="2147483676" r:id="rId47"/>
    <p:sldLayoutId id="2147483675" r:id="rId48"/>
    <p:sldLayoutId id="2147483674" r:id="rId49"/>
    <p:sldLayoutId id="2147483670" r:id="rId50"/>
    <p:sldLayoutId id="2147483668" r:id="rId51"/>
    <p:sldLayoutId id="2147483667" r:id="rId52"/>
    <p:sldLayoutId id="2147483666" r:id="rId53"/>
    <p:sldLayoutId id="2147483656" r:id="rId54"/>
    <p:sldLayoutId id="2147483657" r:id="rId55"/>
    <p:sldLayoutId id="2147483658" r:id="rId56"/>
    <p:sldLayoutId id="2147483659" r:id="rId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7" cy="19812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09949" y="53446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659" y="1345184"/>
            <a:ext cx="7453777" cy="868856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563186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95" y="1981200"/>
            <a:ext cx="396076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14173" y="3125727"/>
            <a:ext cx="844766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CÁC NÉT VIẾT CƠ BẢN,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CHỮ SỐ VÀ DẤU THANH (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8171" y="2363711"/>
            <a:ext cx="13596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</a:t>
            </a:r>
          </a:p>
        </p:txBody>
      </p: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F181CE4-D78D-41E9-ABBD-7628B3595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t="43314" r="4888" b="9880"/>
          <a:stretch/>
        </p:blipFill>
        <p:spPr>
          <a:xfrm>
            <a:off x="0" y="1905000"/>
            <a:ext cx="12161838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9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72FDDD-608F-42C4-B110-338BF9C2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4" t="18524" r="33762" b="12412"/>
          <a:stretch/>
        </p:blipFill>
        <p:spPr>
          <a:xfrm>
            <a:off x="3261519" y="-24064"/>
            <a:ext cx="6542646" cy="68820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70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4518" y="163475"/>
            <a:ext cx="9753601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Nhận diện các dấu thanh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519" y="16002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HP001 4 hàng" pitchFamily="34" charset="0"/>
              </a:rPr>
              <a:t>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319" y="156969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HP001 4 hàng" pitchFamily="34" charset="0"/>
                <a:ea typeface="Arial-Rounded"/>
                <a:cs typeface="Arial-Rounded"/>
              </a:rPr>
              <a:t>̀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95519" y="19812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̉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3960" y="3680445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͂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93333" y="2133600"/>
            <a:ext cx="213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3351" y="2486644"/>
            <a:ext cx="3572353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huyền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761979" y="2362200"/>
            <a:ext cx="4107258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sắc)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69237" y="2438400"/>
            <a:ext cx="3848100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hỏi)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499519" y="4724400"/>
            <a:ext cx="310118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ngã)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573837" y="4724400"/>
            <a:ext cx="31838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nặng)</a:t>
            </a:r>
          </a:p>
        </p:txBody>
      </p:sp>
    </p:spTree>
    <p:extLst>
      <p:ext uri="{BB962C8B-B14F-4D97-AF65-F5344CB8AC3E}">
        <p14:creationId xmlns:p14="http://schemas.microsoft.com/office/powerpoint/2010/main" val="22728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5082" y="21752"/>
            <a:ext cx="12176919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D933DD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c) Nhận diện các dấu thanh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5067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cà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3119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bố</a:t>
            </a:r>
            <a:endParaRPr lang="en-US" sz="8000" dirty="0">
              <a:solidFill>
                <a:srgbClr val="FF0000"/>
              </a:solidFill>
              <a:latin typeface="Arial-SGK-TV" pitchFamily="2" charset="0"/>
              <a:ea typeface="AvantGarde" pitchFamily="2" charset="0"/>
              <a:cs typeface="Arial-SGK-TV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023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kệ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931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đỡ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72002" y="4070352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cổ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66519" y="4070351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bé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61036" y="407035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lê</a:t>
            </a:r>
          </a:p>
        </p:txBody>
      </p:sp>
      <p:sp>
        <p:nvSpPr>
          <p:cNvPr id="10" name="Oval 9"/>
          <p:cNvSpPr/>
          <p:nvPr/>
        </p:nvSpPr>
        <p:spPr>
          <a:xfrm>
            <a:off x="1023812" y="2161633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86673" y="3928791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03638" y="3899054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24653" y="1990337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18188" y="2018215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61557" y="4039771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70000" y="2164508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latin typeface="Arial" pitchFamily="34" charset="0"/>
                <a:ea typeface="DomCasual" pitchFamily="18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91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9919" y="556312"/>
            <a:ext cx="967740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</a:p>
          <a:p>
            <a:pPr algn="ctr">
              <a:lnSpc>
                <a:spcPct val="100000"/>
              </a:lnSpc>
            </a:pP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theo.</a:t>
            </a:r>
            <a:endParaRPr lang="en-US" sz="4800" b="1" dirty="0">
              <a:solidFill>
                <a:srgbClr val="D933D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slide 2_deno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9500" y="-179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2084" descr="封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357" y="18268"/>
            <a:ext cx="12585500" cy="7108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208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8" y="1941244"/>
            <a:ext cx="12010613" cy="119652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文本框 2054"/>
          <p:cNvSpPr txBox="1"/>
          <p:nvPr/>
        </p:nvSpPr>
        <p:spPr>
          <a:xfrm>
            <a:off x="5153038" y="5445552"/>
            <a:ext cx="6616674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51" name="文本框 2055"/>
          <p:cNvSpPr txBox="1"/>
          <p:nvPr/>
        </p:nvSpPr>
        <p:spPr>
          <a:xfrm>
            <a:off x="2238261" y="4514156"/>
            <a:ext cx="7249789" cy="1938992"/>
          </a:xfrm>
          <a:prstGeom prst="rect">
            <a:avLst/>
          </a:prstGeom>
          <a:solidFill>
            <a:srgbClr val="FFDF79"/>
          </a:solidFill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Kids"/>
                <a:ea typeface="Kids" pitchFamily="2" charset="0"/>
                <a:cs typeface="Kids" pitchFamily="2" charset="0"/>
              </a:rPr>
              <a:t>AI NHANH?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latin typeface="Kids"/>
                <a:ea typeface="Kids" pitchFamily="2" charset="0"/>
                <a:cs typeface="Kids" pitchFamily="2" charset="0"/>
              </a:rPr>
              <a:t>AI ĐÚNG?</a:t>
            </a:r>
          </a:p>
        </p:txBody>
      </p:sp>
      <p:pic>
        <p:nvPicPr>
          <p:cNvPr id="52" name="图片 207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76" y="232781"/>
            <a:ext cx="2318632" cy="77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985" y="233456"/>
            <a:ext cx="2597727" cy="120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772975" y="430415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331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/>
          <a:stretch/>
        </p:blipFill>
        <p:spPr bwMode="auto">
          <a:xfrm>
            <a:off x="581562" y="1100138"/>
            <a:ext cx="10989733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56455" y="1363847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6" name="Rounded Rectangle 5"/>
          <p:cNvSpPr/>
          <p:nvPr/>
        </p:nvSpPr>
        <p:spPr>
          <a:xfrm>
            <a:off x="856454" y="2570847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7" name="Rounded Rectangle 6"/>
          <p:cNvSpPr/>
          <p:nvPr/>
        </p:nvSpPr>
        <p:spPr>
          <a:xfrm>
            <a:off x="851686" y="3768911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8" name="Rounded Rectangle 7"/>
          <p:cNvSpPr/>
          <p:nvPr/>
        </p:nvSpPr>
        <p:spPr>
          <a:xfrm>
            <a:off x="851685" y="4974868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54" b="31795" l="4300" r="1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" t="9045" r="82112" b="68889"/>
          <a:stretch/>
        </p:blipFill>
        <p:spPr>
          <a:xfrm>
            <a:off x="2377054" y="1404936"/>
            <a:ext cx="790693" cy="1046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31538" l="19300" r="33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9017" r="67058" b="68917"/>
          <a:stretch/>
        </p:blipFill>
        <p:spPr>
          <a:xfrm>
            <a:off x="2572033" y="2571635"/>
            <a:ext cx="689229" cy="912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8" b="31410" l="35200" r="4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8964" r="51568" b="68970"/>
          <a:stretch/>
        </p:blipFill>
        <p:spPr>
          <a:xfrm>
            <a:off x="2390077" y="3602080"/>
            <a:ext cx="809696" cy="1072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4" b="31026" l="50400" r="6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7828" r="35243" b="70106"/>
          <a:stretch/>
        </p:blipFill>
        <p:spPr>
          <a:xfrm>
            <a:off x="2572033" y="4916828"/>
            <a:ext cx="809696" cy="10720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66319" y="1404736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5" name="Rounded Rectangle 14"/>
          <p:cNvSpPr/>
          <p:nvPr/>
        </p:nvSpPr>
        <p:spPr>
          <a:xfrm>
            <a:off x="3511783" y="2530546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6" name="Rounded Rectangle 15"/>
          <p:cNvSpPr/>
          <p:nvPr/>
        </p:nvSpPr>
        <p:spPr>
          <a:xfrm>
            <a:off x="3511783" y="3845115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7" name="Rounded Rectangle 16"/>
          <p:cNvSpPr/>
          <p:nvPr/>
        </p:nvSpPr>
        <p:spPr>
          <a:xfrm>
            <a:off x="3547263" y="4974868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8" name="Rounded Rectangle 17"/>
          <p:cNvSpPr/>
          <p:nvPr/>
        </p:nvSpPr>
        <p:spPr>
          <a:xfrm>
            <a:off x="6233319" y="1363847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19" name="Rounded Rectangle 18"/>
          <p:cNvSpPr/>
          <p:nvPr/>
        </p:nvSpPr>
        <p:spPr>
          <a:xfrm>
            <a:off x="6245455" y="2629949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0" name="Rounded Rectangle 19"/>
          <p:cNvSpPr/>
          <p:nvPr/>
        </p:nvSpPr>
        <p:spPr>
          <a:xfrm>
            <a:off x="6214732" y="3793851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1" name="Rounded Rectangle 20"/>
          <p:cNvSpPr/>
          <p:nvPr/>
        </p:nvSpPr>
        <p:spPr>
          <a:xfrm>
            <a:off x="6214731" y="4931115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2" name="Rounded Rectangle 21"/>
          <p:cNvSpPr/>
          <p:nvPr/>
        </p:nvSpPr>
        <p:spPr>
          <a:xfrm>
            <a:off x="8747919" y="1445824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3" name="Rounded Rectangle 22"/>
          <p:cNvSpPr/>
          <p:nvPr/>
        </p:nvSpPr>
        <p:spPr>
          <a:xfrm>
            <a:off x="8828092" y="2639474"/>
            <a:ext cx="1473667" cy="1053557"/>
          </a:xfrm>
          <a:prstGeom prst="roundRect">
            <a:avLst/>
          </a:prstGeom>
          <a:solidFill>
            <a:srgbClr val="FFDF7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4" b="31026" l="50400" r="6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7828" r="35243" b="70106"/>
          <a:stretch/>
        </p:blipFill>
        <p:spPr>
          <a:xfrm>
            <a:off x="5267050" y="1370252"/>
            <a:ext cx="809696" cy="10720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1" b="32179" l="66700" r="7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4" t="6873" r="19927" b="68017"/>
          <a:stretch/>
        </p:blipFill>
        <p:spPr>
          <a:xfrm>
            <a:off x="5142089" y="2417404"/>
            <a:ext cx="837022" cy="1219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13" b="83462" l="18500" r="32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60711" r="66724" b="14179"/>
          <a:stretch/>
        </p:blipFill>
        <p:spPr>
          <a:xfrm>
            <a:off x="7804450" y="3395662"/>
            <a:ext cx="1031269" cy="16831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49" b="81410" l="36400" r="5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59185" r="50000" b="18749"/>
          <a:stretch/>
        </p:blipFill>
        <p:spPr>
          <a:xfrm>
            <a:off x="7885762" y="2607569"/>
            <a:ext cx="760115" cy="1006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31667" l="816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64" t="5436" r="4997" b="69454"/>
          <a:stretch/>
        </p:blipFill>
        <p:spPr>
          <a:xfrm>
            <a:off x="7875180" y="1436804"/>
            <a:ext cx="837022" cy="11239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10" b="56154" l="192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30663" r="66996" b="43764"/>
          <a:stretch/>
        </p:blipFill>
        <p:spPr>
          <a:xfrm>
            <a:off x="5244793" y="3788016"/>
            <a:ext cx="719545" cy="11040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72" b="58077" l="4400" r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1" t="34329" r="82088" b="42704"/>
          <a:stretch/>
        </p:blipFill>
        <p:spPr>
          <a:xfrm>
            <a:off x="5183259" y="4903978"/>
            <a:ext cx="778625" cy="11158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08" b="83462" l="3800" r="1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" t="62503" r="82617" b="15431"/>
          <a:stretch/>
        </p:blipFill>
        <p:spPr>
          <a:xfrm>
            <a:off x="10460437" y="1369937"/>
            <a:ext cx="926314" cy="1226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5" b="58077" l="80700" r="9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11" t="38703" r="3950" b="41215"/>
          <a:stretch/>
        </p:blipFill>
        <p:spPr>
          <a:xfrm>
            <a:off x="10607002" y="2336634"/>
            <a:ext cx="1069617" cy="12467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69" b="56282" l="50800" r="6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2" t="35896" r="35168" b="43525"/>
          <a:stretch/>
        </p:blipFill>
        <p:spPr>
          <a:xfrm>
            <a:off x="7930241" y="4798295"/>
            <a:ext cx="984085" cy="1215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8598" y="380999"/>
            <a:ext cx="372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dirty="0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nét</a:t>
            </a:r>
            <a:r>
              <a:rPr lang="en-US" sz="3600" dirty="0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sz="3600" dirty="0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SGK-TV" pitchFamily="2" charset="0"/>
                <a:cs typeface="Arial-SGK-TV" pitchFamily="2" charset="0"/>
              </a:rPr>
              <a:t>bản</a:t>
            </a:r>
            <a:endParaRPr lang="en-US" sz="3600" dirty="0">
              <a:solidFill>
                <a:srgbClr val="D933DD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6"/>
          <a:stretch/>
        </p:blipFill>
        <p:spPr bwMode="auto">
          <a:xfrm>
            <a:off x="670719" y="1214438"/>
            <a:ext cx="10515600" cy="51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7540" y="21752"/>
            <a:ext cx="12176919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600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3600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600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endParaRPr lang="en-US" sz="3600" dirty="0">
              <a:solidFill>
                <a:srgbClr val="D933D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9919" y="556312"/>
            <a:ext cx="883920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QUEN VỚI </a:t>
            </a:r>
          </a:p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NÉT VIẾT CƠ BẢN, </a:t>
            </a:r>
          </a:p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CHỮ SỐ VÀ DẤU THANH</a:t>
            </a:r>
          </a:p>
        </p:txBody>
      </p: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853281" y="5232399"/>
            <a:ext cx="7094406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thắt</a:t>
            </a:r>
            <a:r>
              <a:rPr lang="en-US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endParaRPr lang="en-US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87119" y="5259402"/>
            <a:ext cx="7094406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thắt</a:t>
            </a:r>
            <a:r>
              <a:rPr lang="en-US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endParaRPr lang="en-US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3" t="10915" r="12655" b="9388"/>
          <a:stretch/>
        </p:blipFill>
        <p:spPr bwMode="auto">
          <a:xfrm>
            <a:off x="5946893" y="97035"/>
            <a:ext cx="5614816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19635" r="13265" b="14157"/>
          <a:stretch/>
        </p:blipFill>
        <p:spPr bwMode="auto">
          <a:xfrm>
            <a:off x="289720" y="1859"/>
            <a:ext cx="5638800" cy="57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119" y="457200"/>
            <a:ext cx="6353175" cy="5905500"/>
          </a:xfrm>
          <a:prstGeom prst="rect">
            <a:avLst/>
          </a:prstGeom>
        </p:spPr>
      </p:pic>
      <p:pic>
        <p:nvPicPr>
          <p:cNvPr id="4" name="slide 8_deno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61838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5082" y="21752"/>
            <a:ext cx="12176919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Nhận diện các chữ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934" y="3419029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719" y="3419028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 dirty="0">
                <a:solidFill>
                  <a:srgbClr val="FF0000"/>
                </a:solidFill>
                <a:latin typeface="HP001 4 hàng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719" y="3388548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 dirty="0">
                <a:solidFill>
                  <a:srgbClr val="FF0000"/>
                </a:solidFill>
                <a:latin typeface="HP001 4 hàng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8903" y="3260944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 dirty="0">
                <a:solidFill>
                  <a:srgbClr val="FF0000"/>
                </a:solidFill>
                <a:latin typeface="HP001 4 hàng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3903" y="3260944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>
                <a:solidFill>
                  <a:srgbClr val="FF0000"/>
                </a:solidFill>
                <a:latin typeface="HP001 4 hàng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0497" y="3260944"/>
            <a:ext cx="1104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0" b="1" dirty="0">
                <a:solidFill>
                  <a:srgbClr val="FF0000"/>
                </a:solidFill>
                <a:latin typeface="HP001 4 hàng" pitchFamily="34" charset="0"/>
              </a:rPr>
              <a:t>5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4618765-8EF2-4453-A682-112593CAA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33166"/>
              </p:ext>
            </p:extLst>
          </p:nvPr>
        </p:nvGraphicFramePr>
        <p:xfrm>
          <a:off x="518319" y="2819400"/>
          <a:ext cx="10945656" cy="182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57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64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41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9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606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560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30" marR="88530" marT="44265" marB="4426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6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Viết lớp 1 - Go Go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838200"/>
            <a:ext cx="5264361" cy="51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4114800" cy="4114800"/>
          </a:xfrm>
          <a:prstGeom prst="rect">
            <a:avLst/>
          </a:prstGeom>
        </p:spPr>
      </p:pic>
      <p:pic>
        <p:nvPicPr>
          <p:cNvPr id="1030" name="Picture 6" descr="GIPHY — steffi lynn | Disney princess coloring pages, Giphy, Cute wallpaper  for pho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457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99974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156</Words>
  <Application>Microsoft Office PowerPoint</Application>
  <PresentationFormat>Custom</PresentationFormat>
  <Paragraphs>46</Paragraphs>
  <Slides>15</Slides>
  <Notes>2</Notes>
  <HiddenSlides>1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Arial-SGK-TV</vt:lpstr>
      <vt:lpstr>AvantGarde</vt:lpstr>
      <vt:lpstr>Calibri</vt:lpstr>
      <vt:lpstr>DomCasual</vt:lpstr>
      <vt:lpstr>HP001 4 hàng</vt:lpstr>
      <vt:lpstr>Kids</vt:lpstr>
      <vt:lpstr>SimHei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Admin</cp:lastModifiedBy>
  <cp:revision>115</cp:revision>
  <dcterms:created xsi:type="dcterms:W3CDTF">2021-06-13T09:23:33Z</dcterms:created>
  <dcterms:modified xsi:type="dcterms:W3CDTF">2024-09-13T05:47:23Z</dcterms:modified>
</cp:coreProperties>
</file>