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  <p:sldMasterId id="2147483675" r:id="rId2"/>
  </p:sldMasterIdLst>
  <p:notesMasterIdLst>
    <p:notesMasterId r:id="rId8"/>
  </p:notesMasterIdLst>
  <p:sldIdLst>
    <p:sldId id="285" r:id="rId3"/>
    <p:sldId id="256" r:id="rId4"/>
    <p:sldId id="261" r:id="rId5"/>
    <p:sldId id="263" r:id="rId6"/>
    <p:sldId id="286" r:id="rId7"/>
  </p:sldIdLst>
  <p:sldSz cx="12192000" cy="6858000"/>
  <p:notesSz cx="6858000" cy="9144000"/>
  <p:custDataLst>
    <p:tags r:id="rId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0" d="100"/>
          <a:sy n="90" d="100"/>
        </p:scale>
        <p:origin x="-56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BB378D-FDB5-48C4-8398-6DC12BA0BBFC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997E77-F3B4-4762-8861-D98DD7F2A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700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更多模板请关注：https://haosc.taobao.com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rang chiếu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>
            <a:fillRect/>
          </a:stretch>
        </p:blipFill>
        <p:spPr>
          <a:xfrm>
            <a:off x="1524" y="1"/>
            <a:ext cx="12188952" cy="6858000"/>
          </a:xfrm>
          <a:prstGeom prst="rect">
            <a:avLst/>
          </a:prstGeom>
        </p:spPr>
      </p:pic>
      <p:sp>
        <p:nvSpPr>
          <p:cNvPr id="2" name="Tiêu đề 1"/>
          <p:cNvSpPr>
            <a:spLocks noGrp="1"/>
          </p:cNvSpPr>
          <p:nvPr>
            <p:ph type="ctrTitle" hasCustomPrompt="1"/>
          </p:nvPr>
        </p:nvSpPr>
        <p:spPr>
          <a:xfrm>
            <a:off x="838200" y="533400"/>
            <a:ext cx="8458200" cy="1828800"/>
          </a:xfrm>
        </p:spPr>
        <p:txBody>
          <a:bodyPr anchor="b">
            <a:normAutofit/>
          </a:bodyPr>
          <a:lstStyle>
            <a:lvl1pPr algn="l" latinLnBrk="0">
              <a:defRPr lang="vi-VN" sz="4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 hasCustomPrompt="1"/>
          </p:nvPr>
        </p:nvSpPr>
        <p:spPr>
          <a:xfrm>
            <a:off x="838200" y="2438400"/>
            <a:ext cx="7086600" cy="914400"/>
          </a:xfrm>
        </p:spPr>
        <p:txBody>
          <a:bodyPr>
            <a:normAutofit/>
          </a:bodyPr>
          <a:lstStyle>
            <a:lvl1pPr marL="0" indent="0" algn="l" latinLnBrk="0">
              <a:spcBef>
                <a:spcPts val="1200"/>
              </a:spcBef>
              <a:buNone/>
              <a:defRPr lang="vi-VN" sz="2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 latinLnBrk="0">
              <a:buNone/>
              <a:defRPr lang="vi-VN" sz="2000"/>
            </a:lvl2pPr>
            <a:lvl3pPr marL="914400" indent="0" algn="ctr" latinLnBrk="0">
              <a:buNone/>
              <a:defRPr lang="vi-VN" sz="1800"/>
            </a:lvl3pPr>
            <a:lvl4pPr marL="1371600" indent="0" algn="ctr" latinLnBrk="0">
              <a:buNone/>
              <a:defRPr lang="vi-VN" sz="1600"/>
            </a:lvl4pPr>
            <a:lvl5pPr marL="1828800" indent="0" algn="ctr" latinLnBrk="0">
              <a:buNone/>
              <a:defRPr lang="vi-VN" sz="1600"/>
            </a:lvl5pPr>
            <a:lvl6pPr marL="2286000" indent="0" algn="ctr" latinLnBrk="0">
              <a:buNone/>
              <a:defRPr lang="vi-VN" sz="1600"/>
            </a:lvl6pPr>
            <a:lvl7pPr marL="2743200" indent="0" algn="ctr" latinLnBrk="0">
              <a:buNone/>
              <a:defRPr lang="vi-VN" sz="1600"/>
            </a:lvl7pPr>
            <a:lvl8pPr marL="3200400" indent="0" algn="ctr" latinLnBrk="0">
              <a:buNone/>
              <a:defRPr lang="vi-VN" sz="1600"/>
            </a:lvl8pPr>
            <a:lvl9pPr marL="3657600" indent="0" algn="ctr" latinLnBrk="0">
              <a:buNone/>
              <a:defRPr lang="vi-VN" sz="1600"/>
            </a:lvl9pPr>
          </a:lstStyle>
          <a:p>
            <a:r>
              <a:rPr lang="vi-VN"/>
              <a:t>Bấm để sửa kiểu tiêu đề phụ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ai 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̉nh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7" name="Hình tự do 5"/>
          <p:cNvSpPr/>
          <p:nvPr/>
        </p:nvSpPr>
        <p:spPr bwMode="gray">
          <a:xfrm>
            <a:off x="762000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3" hasCustomPrompt="1"/>
          </p:nvPr>
        </p:nvSpPr>
        <p:spPr>
          <a:xfrm>
            <a:off x="992435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8" name="Hình tự do 5"/>
          <p:cNvSpPr/>
          <p:nvPr/>
        </p:nvSpPr>
        <p:spPr bwMode="gray">
          <a:xfrm>
            <a:off x="5300133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Chỗ dành sẵn cho Ảnh 18"/>
          <p:cNvSpPr>
            <a:spLocks noGrp="1"/>
          </p:cNvSpPr>
          <p:nvPr>
            <p:ph type="pic" sz="quarter" idx="15" hasCustomPrompt="1"/>
          </p:nvPr>
        </p:nvSpPr>
        <p:spPr>
          <a:xfrm>
            <a:off x="5530568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7" name="Chỗ dành sẵn cho Văn bản 16"/>
          <p:cNvSpPr>
            <a:spLocks noGrp="1"/>
          </p:cNvSpPr>
          <p:nvPr>
            <p:ph type="body" sz="quarter" idx="14" hasCustomPrompt="1"/>
          </p:nvPr>
        </p:nvSpPr>
        <p:spPr>
          <a:xfrm>
            <a:off x="1028581" y="5305425"/>
            <a:ext cx="3566160" cy="1097280"/>
          </a:xfrm>
        </p:spPr>
        <p:txBody>
          <a:bodyPr>
            <a:normAutofit/>
          </a:bodyPr>
          <a:lstStyle>
            <a:lvl1pPr marL="0" indent="0" latinLnBrk="0">
              <a:buNone/>
              <a:defRPr lang="vi-VN" sz="18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1200"/>
              </a:spcBef>
              <a:buNone/>
              <a:defRPr lang="vi-VN" sz="1800"/>
            </a:lvl2pPr>
            <a:lvl3pPr marL="0" indent="0" latinLnBrk="0">
              <a:spcBef>
                <a:spcPts val="1200"/>
              </a:spcBef>
              <a:buNone/>
              <a:defRPr lang="vi-VN" sz="1800"/>
            </a:lvl3pPr>
            <a:lvl4pPr marL="0" indent="0" latinLnBrk="0">
              <a:spcBef>
                <a:spcPts val="1200"/>
              </a:spcBef>
              <a:buNone/>
              <a:defRPr lang="vi-VN" sz="1800"/>
            </a:lvl4pPr>
            <a:lvl5pPr marL="0" indent="0" latinLnBrk="0">
              <a:spcBef>
                <a:spcPts val="1200"/>
              </a:spcBef>
              <a:buNone/>
              <a:defRPr lang="vi-VN" sz="1800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20" name="Chỗ dành sẵn cho Văn bản 16"/>
          <p:cNvSpPr>
            <a:spLocks noGrp="1"/>
          </p:cNvSpPr>
          <p:nvPr>
            <p:ph type="body" sz="quarter" idx="16" hasCustomPrompt="1"/>
          </p:nvPr>
        </p:nvSpPr>
        <p:spPr>
          <a:xfrm>
            <a:off x="5566714" y="5305425"/>
            <a:ext cx="3566160" cy="1097280"/>
          </a:xfrm>
        </p:spPr>
        <p:txBody>
          <a:bodyPr>
            <a:normAutofit/>
          </a:bodyPr>
          <a:lstStyle>
            <a:lvl1pPr marL="0" indent="0" latinLnBrk="0">
              <a:buNone/>
              <a:defRPr lang="vi-VN" sz="18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1200"/>
              </a:spcBef>
              <a:buNone/>
              <a:defRPr lang="vi-VN" sz="1800"/>
            </a:lvl2pPr>
            <a:lvl3pPr marL="0" indent="0" latinLnBrk="0">
              <a:spcBef>
                <a:spcPts val="1200"/>
              </a:spcBef>
              <a:buNone/>
              <a:defRPr lang="vi-VN" sz="1800"/>
            </a:lvl3pPr>
            <a:lvl4pPr marL="0" indent="0" latinLnBrk="0">
              <a:spcBef>
                <a:spcPts val="1200"/>
              </a:spcBef>
              <a:buNone/>
              <a:defRPr lang="vi-VN" sz="1800"/>
            </a:lvl4pPr>
            <a:lvl5pPr marL="0" indent="0" latinLnBrk="0">
              <a:spcBef>
                <a:spcPts val="1200"/>
              </a:spcBef>
              <a:buNone/>
              <a:defRPr lang="vi-VN" sz="1800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 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̉nh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7" name="Hình tự do 5"/>
          <p:cNvSpPr/>
          <p:nvPr/>
        </p:nvSpPr>
        <p:spPr bwMode="gray">
          <a:xfrm>
            <a:off x="762000" y="933449"/>
            <a:ext cx="53340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3" hasCustomPrompt="1"/>
          </p:nvPr>
        </p:nvSpPr>
        <p:spPr>
          <a:xfrm>
            <a:off x="991888" y="1113022"/>
            <a:ext cx="4874224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8" name="Hình tự do 5"/>
          <p:cNvSpPr/>
          <p:nvPr/>
        </p:nvSpPr>
        <p:spPr bwMode="gray">
          <a:xfrm>
            <a:off x="6323873" y="967316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Chỗ dành sẵn cho Ảnh 18"/>
          <p:cNvSpPr>
            <a:spLocks noGrp="1"/>
          </p:cNvSpPr>
          <p:nvPr>
            <p:ph type="pic" sz="quarter" idx="15" hasCustomPrompt="1"/>
          </p:nvPr>
        </p:nvSpPr>
        <p:spPr>
          <a:xfrm>
            <a:off x="6506025" y="1109743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7" name="Chỗ dành sẵn cho Văn bản 16"/>
          <p:cNvSpPr>
            <a:spLocks noGrp="1"/>
          </p:cNvSpPr>
          <p:nvPr>
            <p:ph type="body" sz="quarter" idx="14" hasCustomPrompt="1"/>
          </p:nvPr>
        </p:nvSpPr>
        <p:spPr>
          <a:xfrm>
            <a:off x="1028581" y="5919255"/>
            <a:ext cx="8104082" cy="497420"/>
          </a:xfrm>
        </p:spPr>
        <p:txBody>
          <a:bodyPr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16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1200"/>
              </a:spcBef>
              <a:buNone/>
              <a:defRPr lang="vi-VN" sz="1800"/>
            </a:lvl2pPr>
            <a:lvl3pPr marL="0" indent="0" latinLnBrk="0">
              <a:spcBef>
                <a:spcPts val="1200"/>
              </a:spcBef>
              <a:buNone/>
              <a:defRPr lang="vi-VN" sz="1800"/>
            </a:lvl3pPr>
            <a:lvl4pPr marL="0" indent="0" latinLnBrk="0">
              <a:spcBef>
                <a:spcPts val="1200"/>
              </a:spcBef>
              <a:buNone/>
              <a:defRPr lang="vi-VN" sz="1800"/>
            </a:lvl4pPr>
            <a:lvl5pPr marL="0" indent="0" latinLnBrk="0">
              <a:spcBef>
                <a:spcPts val="1200"/>
              </a:spcBef>
              <a:buNone/>
              <a:defRPr lang="vi-VN" sz="1800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12" name="Hình tự do 5"/>
          <p:cNvSpPr/>
          <p:nvPr/>
        </p:nvSpPr>
        <p:spPr bwMode="gray">
          <a:xfrm>
            <a:off x="6323873" y="3060954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Chỗ dành sẵn cho Ảnh 12"/>
          <p:cNvSpPr>
            <a:spLocks noGrp="1"/>
          </p:cNvSpPr>
          <p:nvPr>
            <p:ph type="pic" sz="quarter" idx="16" hasCustomPrompt="1"/>
          </p:nvPr>
        </p:nvSpPr>
        <p:spPr>
          <a:xfrm>
            <a:off x="6506025" y="3203381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1028580" y="5305424"/>
            <a:ext cx="8104083" cy="579921"/>
          </a:xfrm>
        </p:spPr>
        <p:txBody>
          <a:bodyPr>
            <a:normAutofit/>
          </a:bodyPr>
          <a:lstStyle>
            <a:lvl1pPr latinLnBrk="0">
              <a:defRPr lang="vi-VN" sz="240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ăm Ả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" y="283"/>
            <a:ext cx="12188952" cy="6859715"/>
          </a:xfrm>
          <a:prstGeom prst="rect">
            <a:avLst/>
          </a:prstGeom>
        </p:spPr>
      </p:pic>
      <p:sp>
        <p:nvSpPr>
          <p:cNvPr id="8" name="Hình tự do 5"/>
          <p:cNvSpPr/>
          <p:nvPr/>
        </p:nvSpPr>
        <p:spPr bwMode="gray">
          <a:xfrm>
            <a:off x="4182533" y="265044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Chỗ dành sẵn cho Ảnh 8"/>
          <p:cNvSpPr>
            <a:spLocks noGrp="1"/>
          </p:cNvSpPr>
          <p:nvPr>
            <p:ph type="pic" sz="quarter" idx="13" hasCustomPrompt="1"/>
          </p:nvPr>
        </p:nvSpPr>
        <p:spPr>
          <a:xfrm>
            <a:off x="4424435" y="436315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0" name="Hình tự do 5"/>
          <p:cNvSpPr/>
          <p:nvPr/>
        </p:nvSpPr>
        <p:spPr bwMode="gray">
          <a:xfrm>
            <a:off x="816188" y="384723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Chỗ dành sẵn cho Ảnh 10"/>
          <p:cNvSpPr>
            <a:spLocks noGrp="1"/>
          </p:cNvSpPr>
          <p:nvPr>
            <p:ph type="pic" sz="quarter" idx="15" hasCustomPrompt="1"/>
          </p:nvPr>
        </p:nvSpPr>
        <p:spPr>
          <a:xfrm>
            <a:off x="1013022" y="538232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2" name="Hình tự do 5"/>
          <p:cNvSpPr/>
          <p:nvPr/>
        </p:nvSpPr>
        <p:spPr bwMode="gray">
          <a:xfrm>
            <a:off x="816188" y="2478361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Chỗ dành sẵn cho Ảnh 12"/>
          <p:cNvSpPr>
            <a:spLocks noGrp="1"/>
          </p:cNvSpPr>
          <p:nvPr>
            <p:ph type="pic" sz="quarter" idx="16" hasCustomPrompt="1"/>
          </p:nvPr>
        </p:nvSpPr>
        <p:spPr>
          <a:xfrm>
            <a:off x="1013022" y="2631870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4" name="Hình tự do 5"/>
          <p:cNvSpPr/>
          <p:nvPr/>
        </p:nvSpPr>
        <p:spPr bwMode="gray">
          <a:xfrm>
            <a:off x="816188" y="4571999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7" hasCustomPrompt="1"/>
          </p:nvPr>
        </p:nvSpPr>
        <p:spPr>
          <a:xfrm>
            <a:off x="1013022" y="4725508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20" name="Hình tự do 5"/>
          <p:cNvSpPr/>
          <p:nvPr/>
        </p:nvSpPr>
        <p:spPr bwMode="gray">
          <a:xfrm>
            <a:off x="4182533" y="3448511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Chỗ dành sẵn cho Ảnh 20"/>
          <p:cNvSpPr>
            <a:spLocks noGrp="1"/>
          </p:cNvSpPr>
          <p:nvPr>
            <p:ph type="pic" sz="quarter" idx="18" hasCustomPrompt="1"/>
          </p:nvPr>
        </p:nvSpPr>
        <p:spPr>
          <a:xfrm>
            <a:off x="4424435" y="3619782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ề và Văn bản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DC548-14FE-4E4F-A263-940A54C248A3}" type="datetime1">
              <a:rPr lang="vi-VN" smtClean="0"/>
              <a:t>13/05/2024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ăn bản và Tiêu đề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/>
          <p:cNvSpPr>
            <a:spLocks noGrp="1"/>
          </p:cNvSpPr>
          <p:nvPr>
            <p:ph type="title" orient="vert" hasCustomPrompt="1"/>
          </p:nvPr>
        </p:nvSpPr>
        <p:spPr>
          <a:xfrm>
            <a:off x="8839200" y="365125"/>
            <a:ext cx="1828799" cy="4940300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>
          <a:xfrm>
            <a:off x="1524000" y="365125"/>
            <a:ext cx="6858000" cy="4940300"/>
          </a:xfrm>
        </p:spPr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9EE30-883E-4C68-B7FA-C27C015832CB}" type="datetime1">
              <a:rPr lang="vi-VN" smtClean="0"/>
              <a:t>13/05/2024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9C3D819-ED25-4CC5-AAA3-42BE8ADBB1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E57F10F-0291-42A9-8B82-54CB280B93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B31BBFB-6035-455B-9A39-477F4BCAC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EB503-3F59-4152-8EC9-F5E653CD9E83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654CA1F-59BD-4AB7-9FFD-85F1727D0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23B14F9-BC9A-4B71-8BE6-E5211509F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436F7-6509-4165-8F58-C4E511A5D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1917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CEE2622-F4B6-4242-9449-4D9BB07700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6219E59-85C1-441F-831B-8AB46C81F6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D387140-2CF7-41BF-866A-9B74CE8BC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EB503-3F59-4152-8EC9-F5E653CD9E83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3A0BE90-BACB-4DBE-A60F-E8E25CD0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C70BF83-187C-4FCA-804A-8B6BDA86F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436F7-6509-4165-8F58-C4E511A5D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9675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851B0C8-22CE-4958-81A5-B0ADFB7C4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3E6B221-29E6-40BC-8ABB-3536FA56C4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4CCA1FB-E84B-45D6-8D85-826387E54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EB503-3F59-4152-8EC9-F5E653CD9E83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ADBF06D-E417-4845-98B1-01C52DE9A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3514AF0-E4D4-42EA-A9CF-7F9A92E54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436F7-6509-4165-8F58-C4E511A5D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8306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D403671-CF32-4588-A5BA-9C48AE629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3F409EC-9D9B-4DA8-B4CC-AA061C079E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82176C6-66EE-4D5B-AEFB-DCDD2A14F7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A74BD69-7AE5-4A19-82A3-106603B05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EB503-3F59-4152-8EC9-F5E653CD9E83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BBE2D77-2181-4C1B-B0D6-D7630F31B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D7E33CA-45D3-4E6A-A8FC-D91253542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436F7-6509-4165-8F58-C4E511A5D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5171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D32A2C-40D9-45C3-9FB3-3E65E055C7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8CC6139-2D9F-403B-8963-111F4ACFEF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2AD9A39-AA0D-43AD-B3C7-89A5DFD497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0C61FE4-49FF-4417-82A7-47FD6483C7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129EA122-2950-4CC6-A8C5-516E139CCC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4D46049F-2788-4F49-871C-0344E9A88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EB503-3F59-4152-8EC9-F5E653CD9E83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0C728515-CAF6-45A5-A7FB-D599ACFD2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C7F921F4-D4C8-4DA3-BACA-A7FEC50BF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436F7-6509-4165-8F58-C4E511A5D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448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1750D-1F1D-40FB-8965-E86C791CC8EB}" type="datetime1">
              <a:rPr lang="vi-VN" smtClean="0"/>
              <a:t>13/05/2024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A5CFCC-5AA9-4B3C-B8DF-59D8A4B950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BA418C9-E8EC-46BD-88BD-A18C3FBAD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EB503-3F59-4152-8EC9-F5E653CD9E83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1840D9E-D50A-4D34-8DCB-16CD2B88F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F9A6360-087E-41C1-A3B2-ED309E8CE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436F7-6509-4165-8F58-C4E511A5D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0887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DA0C758B-122C-45FB-BA08-9573A2A6C9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EB503-3F59-4152-8EC9-F5E653CD9E83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90C8B0DF-73D1-4E73-A4D5-4B7291B8C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AE419C3-16BA-4916-B950-160277AE6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436F7-6509-4165-8F58-C4E511A5D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8874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CC69352-C9D2-41A4-BA5E-4729913E1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7F905BF-397F-49C9-8896-4245B70FDC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73A3D98-D5C1-43A1-9895-DFFE15C116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B664786-2A01-43ED-8BF7-8E62C4CAE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EB503-3F59-4152-8EC9-F5E653CD9E83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E174876-040F-4274-B500-FE7EA4291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70CAB98-447C-4300-89C6-70A94CA48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436F7-6509-4165-8F58-C4E511A5D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2449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DCE5EC-C2C2-4B1D-8335-F203D0678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14A2C082-A87E-4EB6-940B-412DEE97A5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5F82004-7062-4535-B31B-A8A14C796E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2003698-4D86-48C5-85CF-A473C6C39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EB503-3F59-4152-8EC9-F5E653CD9E83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01D6659-3EEF-4B82-84B7-646CAFBC7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45E09D7-E5D5-4D6E-A004-B83933F05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436F7-6509-4165-8F58-C4E511A5D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074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324DE61-F789-4C87-BDD1-4E55B1AD1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FBDAF86-BFFB-4486-A5E2-F4E707C356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B26E809-FFB3-4FD2-996C-B3B7925EA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EB503-3F59-4152-8EC9-F5E653CD9E83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1DCB048-E5A1-4AF3-B6AB-CD98D35030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693A446-23DC-4D83-B1B5-0314A3745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436F7-6509-4165-8F58-C4E511A5D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4579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EEAD6688-A65C-40D3-A280-546C8AECE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31A6401-92F4-4CB9-AA5E-FC2C5C5280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BEAE2DD-77E4-43A6-82B5-DFECC2790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EB503-3F59-4152-8EC9-F5E653CD9E83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30E8420-3216-42C0-BFEB-7DA164A84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1730048-8F7D-49DB-90CB-79D7B0803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436F7-6509-4165-8F58-C4E511A5D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046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>
            <a:fillRect/>
          </a:stretch>
        </p:blipFill>
        <p:spPr>
          <a:xfrm>
            <a:off x="0" y="0"/>
            <a:ext cx="12188952" cy="6857176"/>
          </a:xfrm>
          <a:prstGeom prst="rect">
            <a:avLst/>
          </a:prstGeom>
        </p:spPr>
      </p:pic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3352800" y="533400"/>
            <a:ext cx="7315200" cy="1828800"/>
          </a:xfrm>
        </p:spPr>
        <p:txBody>
          <a:bodyPr anchor="b">
            <a:normAutofit/>
          </a:bodyPr>
          <a:lstStyle>
            <a:lvl1pPr latinLnBrk="0">
              <a:defRPr lang="vi-VN" sz="4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3352800" y="2438400"/>
            <a:ext cx="5486400" cy="914400"/>
          </a:xfrm>
        </p:spPr>
        <p:txBody>
          <a:bodyPr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vi-VN" sz="24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latinLnBrk="0">
              <a:buNone/>
              <a:defRPr lang="vi-VN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0">
              <a:buNone/>
              <a:defRPr lang="vi-VN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0">
              <a:buNone/>
              <a:defRPr lang="vi-VN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0">
              <a:buNone/>
              <a:defRPr lang="vi-VN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0">
              <a:buNone/>
              <a:defRPr lang="vi-VN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0">
              <a:buNone/>
              <a:defRPr lang="vi-VN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0">
              <a:buNone/>
              <a:defRPr lang="vi-VN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0">
              <a:buNone/>
              <a:defRPr lang="vi-VN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sz="half" idx="1" hasCustomPrompt="1"/>
          </p:nvPr>
        </p:nvSpPr>
        <p:spPr>
          <a:xfrm>
            <a:off x="1524000" y="1825625"/>
            <a:ext cx="4389120" cy="3474720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6278880" y="1825625"/>
            <a:ext cx="4389120" cy="3474720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44500-A852-4614-BE02-A7B55E0B8DF2}" type="datetime1">
              <a:rPr lang="vi-VN" smtClean="0"/>
              <a:t>13/05/2024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1524000" y="1828799"/>
            <a:ext cx="4389120" cy="795867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2400" b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latinLnBrk="0">
              <a:buNone/>
              <a:defRPr lang="vi-VN" sz="2000" b="1"/>
            </a:lvl2pPr>
            <a:lvl3pPr marL="914400" indent="0" latinLnBrk="0">
              <a:buNone/>
              <a:defRPr lang="vi-VN" sz="1800" b="1"/>
            </a:lvl3pPr>
            <a:lvl4pPr marL="1371600" indent="0" latinLnBrk="0">
              <a:buNone/>
              <a:defRPr lang="vi-VN" sz="1600" b="1"/>
            </a:lvl4pPr>
            <a:lvl5pPr marL="1828800" indent="0" latinLnBrk="0">
              <a:buNone/>
              <a:defRPr lang="vi-VN" sz="1600" b="1"/>
            </a:lvl5pPr>
            <a:lvl6pPr marL="2286000" indent="0" latinLnBrk="0">
              <a:buNone/>
              <a:defRPr lang="vi-VN" sz="1600" b="1"/>
            </a:lvl6pPr>
            <a:lvl7pPr marL="2743200" indent="0" latinLnBrk="0">
              <a:buNone/>
              <a:defRPr lang="vi-VN" sz="1600" b="1"/>
            </a:lvl7pPr>
            <a:lvl8pPr marL="3200400" indent="0" latinLnBrk="0">
              <a:buNone/>
              <a:defRPr lang="vi-VN" sz="1600" b="1"/>
            </a:lvl8pPr>
            <a:lvl9pPr marL="3657600" indent="0" latinLnBrk="0">
              <a:buNone/>
              <a:defRPr lang="vi-VN" sz="1600" b="1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1524000" y="2624666"/>
            <a:ext cx="4389120" cy="2675467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5" name="Chỗ dành sẵ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6278880" y="1828799"/>
            <a:ext cx="4389120" cy="795867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2400" b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latinLnBrk="0">
              <a:buNone/>
              <a:defRPr lang="vi-VN" sz="2000" b="1"/>
            </a:lvl2pPr>
            <a:lvl3pPr marL="914400" indent="0" latinLnBrk="0">
              <a:buNone/>
              <a:defRPr lang="vi-VN" sz="1800" b="1"/>
            </a:lvl3pPr>
            <a:lvl4pPr marL="1371600" indent="0" latinLnBrk="0">
              <a:buNone/>
              <a:defRPr lang="vi-VN" sz="1600" b="1"/>
            </a:lvl4pPr>
            <a:lvl5pPr marL="1828800" indent="0" latinLnBrk="0">
              <a:buNone/>
              <a:defRPr lang="vi-VN" sz="1600" b="1"/>
            </a:lvl5pPr>
            <a:lvl6pPr marL="2286000" indent="0" latinLnBrk="0">
              <a:buNone/>
              <a:defRPr lang="vi-VN" sz="1600" b="1"/>
            </a:lvl6pPr>
            <a:lvl7pPr marL="2743200" indent="0" latinLnBrk="0">
              <a:buNone/>
              <a:defRPr lang="vi-VN" sz="1600" b="1"/>
            </a:lvl7pPr>
            <a:lvl8pPr marL="3200400" indent="0" latinLnBrk="0">
              <a:buNone/>
              <a:defRPr lang="vi-VN" sz="1600" b="1"/>
            </a:lvl8pPr>
            <a:lvl9pPr marL="3657600" indent="0" latinLnBrk="0">
              <a:buNone/>
              <a:defRPr lang="vi-VN" sz="1600" b="1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6" name="Chỗ dành sẵ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6278880" y="2624666"/>
            <a:ext cx="4389120" cy="2675467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7" name="Chỗ dành sẵn cho Ngà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0B8EE9C-E5C3-4310-A0A8-D02DE97C9E16}" type="datetime1">
              <a:rPr lang="en-US" smtClean="0"/>
              <a:t>5/13/2024</a:t>
            </a:fld>
            <a:endParaRPr lang="en-US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Chỗ dành sẵn cho Số Trang chiế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C8679-97DB-46A1-A777-A0ABC5DB7EA2}" type="datetime1">
              <a:rPr lang="vi-VN" smtClean="0"/>
              <a:t>13/05/2024</a:t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Trang chiế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8E3D9-170E-4FBE-A407-230C83F1DE4F}" type="datetime1">
              <a:rPr lang="vi-VN" smtClean="0"/>
              <a:t>13/05/2024</a:t>
            </a:fld>
            <a:endParaRPr lang="vi-VN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Trang chiế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 latinLnBrk="0">
              <a:defRPr lang="vi-VN"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>
          <a:xfrm>
            <a:off x="4724400" y="1828800"/>
            <a:ext cx="5943600" cy="3476625"/>
          </a:xfrm>
        </p:spPr>
        <p:txBody>
          <a:bodyPr>
            <a:normAutofit/>
          </a:bodyPr>
          <a:lstStyle>
            <a:lvl1pPr latinLnBrk="0">
              <a:defRPr lang="vi-VN" sz="2000"/>
            </a:lvl1pPr>
            <a:lvl2pPr latinLnBrk="0">
              <a:defRPr lang="vi-VN" sz="1800"/>
            </a:lvl2pPr>
            <a:lvl3pPr latinLnBrk="0">
              <a:defRPr lang="vi-VN" sz="1600"/>
            </a:lvl3pPr>
            <a:lvl4pPr latinLnBrk="0">
              <a:defRPr lang="vi-VN" sz="1400"/>
            </a:lvl4pPr>
            <a:lvl5pPr latinLnBrk="0">
              <a:defRPr lang="vi-VN" sz="1400"/>
            </a:lvl5pPr>
            <a:lvl6pPr latinLnBrk="0">
              <a:defRPr lang="vi-VN" sz="2000"/>
            </a:lvl6pPr>
            <a:lvl7pPr latinLnBrk="0">
              <a:defRPr lang="vi-VN" sz="2000"/>
            </a:lvl7pPr>
            <a:lvl8pPr latinLnBrk="0">
              <a:defRPr lang="vi-VN" sz="2000"/>
            </a:lvl8pPr>
            <a:lvl9pPr latinLnBrk="0">
              <a:defRPr lang="vi-VN" sz="2000"/>
            </a:lvl9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1523999" y="1828800"/>
            <a:ext cx="2926080" cy="3476625"/>
          </a:xfrm>
        </p:spPr>
        <p:txBody>
          <a:bodyPr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vi-VN" sz="1800"/>
            </a:lvl1pPr>
            <a:lvl2pPr marL="457200" indent="0" latinLnBrk="0">
              <a:buNone/>
              <a:defRPr lang="vi-VN" sz="1400"/>
            </a:lvl2pPr>
            <a:lvl3pPr marL="914400" indent="0" latinLnBrk="0">
              <a:buNone/>
              <a:defRPr lang="vi-VN" sz="1200"/>
            </a:lvl3pPr>
            <a:lvl4pPr marL="1371600" indent="0" latinLnBrk="0">
              <a:buNone/>
              <a:defRPr lang="vi-VN" sz="1000"/>
            </a:lvl4pPr>
            <a:lvl5pPr marL="1828800" indent="0" latinLnBrk="0">
              <a:buNone/>
              <a:defRPr lang="vi-VN" sz="1000"/>
            </a:lvl5pPr>
            <a:lvl6pPr marL="2286000" indent="0" latinLnBrk="0">
              <a:buNone/>
              <a:defRPr lang="vi-VN" sz="1000"/>
            </a:lvl6pPr>
            <a:lvl7pPr marL="2743200" indent="0" latinLnBrk="0">
              <a:buNone/>
              <a:defRPr lang="vi-VN" sz="1000"/>
            </a:lvl7pPr>
            <a:lvl8pPr marL="3200400" indent="0" latinLnBrk="0">
              <a:buNone/>
              <a:defRPr lang="vi-VN" sz="1000"/>
            </a:lvl8pPr>
            <a:lvl9pPr marL="3657600" indent="0" latinLnBrk="0">
              <a:buNone/>
              <a:defRPr lang="vi-VN" sz="1000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FFA2F-4DD1-4D2C-BAC2-71F67BBB7B93}" type="datetime1">
              <a:rPr lang="vi-VN" smtClean="0"/>
              <a:t>13/05/2024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 latinLnBrk="0">
              <a:defRPr lang="vi-VN" sz="32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7010400" y="2245995"/>
            <a:ext cx="3657600" cy="2194560"/>
          </a:xfrm>
        </p:spPr>
        <p:txBody>
          <a:bodyPr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vi-VN" sz="18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latinLnBrk="0">
              <a:buNone/>
              <a:defRPr lang="vi-VN" sz="1400"/>
            </a:lvl2pPr>
            <a:lvl3pPr marL="914400" indent="0" latinLnBrk="0">
              <a:buNone/>
              <a:defRPr lang="vi-VN" sz="1200"/>
            </a:lvl3pPr>
            <a:lvl4pPr marL="1371600" indent="0" latinLnBrk="0">
              <a:buNone/>
              <a:defRPr lang="vi-VN" sz="1000"/>
            </a:lvl4pPr>
            <a:lvl5pPr marL="1828800" indent="0" latinLnBrk="0">
              <a:buNone/>
              <a:defRPr lang="vi-VN" sz="1000"/>
            </a:lvl5pPr>
            <a:lvl6pPr marL="2286000" indent="0" latinLnBrk="0">
              <a:buNone/>
              <a:defRPr lang="vi-VN" sz="1000"/>
            </a:lvl6pPr>
            <a:lvl7pPr marL="2743200" indent="0" latinLnBrk="0">
              <a:buNone/>
              <a:defRPr lang="vi-VN" sz="1000"/>
            </a:lvl7pPr>
            <a:lvl8pPr marL="3200400" indent="0" latinLnBrk="0">
              <a:buNone/>
              <a:defRPr lang="vi-VN" sz="1000"/>
            </a:lvl8pPr>
            <a:lvl9pPr marL="3657600" indent="0" latinLnBrk="0">
              <a:buNone/>
              <a:defRPr lang="vi-VN" sz="1000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52B8FF1-2ED6-4537-923F-233B63C57ADF}" type="datetime1">
              <a:rPr lang="en-US" smtClean="0"/>
              <a:t>5/13/2024</a:t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Hình tự do 5"/>
          <p:cNvSpPr/>
          <p:nvPr/>
        </p:nvSpPr>
        <p:spPr bwMode="gray">
          <a:xfrm>
            <a:off x="804333" y="1695450"/>
            <a:ext cx="5596467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Chỗ dành sẵn cho Ảnh 11"/>
          <p:cNvSpPr>
            <a:spLocks noGrp="1"/>
          </p:cNvSpPr>
          <p:nvPr>
            <p:ph type="pic" idx="1" hasCustomPrompt="1"/>
          </p:nvPr>
        </p:nvSpPr>
        <p:spPr>
          <a:xfrm>
            <a:off x="1006022" y="1874520"/>
            <a:ext cx="5193089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 sz="20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latinLnBrk="0">
              <a:buNone/>
              <a:defRPr lang="vi-VN" sz="2800"/>
            </a:lvl2pPr>
            <a:lvl3pPr marL="914400" indent="0" latinLnBrk="0">
              <a:buNone/>
              <a:defRPr lang="vi-VN" sz="2400"/>
            </a:lvl3pPr>
            <a:lvl4pPr marL="1371600" indent="0" latinLnBrk="0">
              <a:buNone/>
              <a:defRPr lang="vi-VN" sz="2000"/>
            </a:lvl4pPr>
            <a:lvl5pPr marL="1828800" indent="0" latinLnBrk="0">
              <a:buNone/>
              <a:defRPr lang="vi-VN" sz="2000"/>
            </a:lvl5pPr>
            <a:lvl6pPr marL="2286000" indent="0" latinLnBrk="0">
              <a:buNone/>
              <a:defRPr lang="vi-VN" sz="2000"/>
            </a:lvl6pPr>
            <a:lvl7pPr marL="2743200" indent="0" latinLnBrk="0">
              <a:buNone/>
              <a:defRPr lang="vi-VN" sz="2000"/>
            </a:lvl7pPr>
            <a:lvl8pPr marL="3200400" indent="0" latinLnBrk="0">
              <a:buNone/>
              <a:defRPr lang="vi-VN" sz="2000"/>
            </a:lvl8pPr>
            <a:lvl9pPr marL="3657600" indent="0" latinLnBrk="0">
              <a:buNone/>
              <a:defRPr lang="vi-VN" sz="2000"/>
            </a:lvl9pPr>
          </a:lstStyle>
          <a:p>
            <a:r>
              <a:rPr lang="vi-VN"/>
              <a:t>Bấm vào biểu tượng để thêm ảnh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>
            <a:fillRect/>
          </a:stretch>
        </p:blipFill>
        <p:spPr>
          <a:xfrm>
            <a:off x="0" y="0"/>
            <a:ext cx="12188826" cy="6858000"/>
          </a:xfrm>
          <a:prstGeom prst="rect">
            <a:avLst/>
          </a:prstGeom>
        </p:spPr>
      </p:pic>
      <p:sp>
        <p:nvSpPr>
          <p:cNvPr id="2" name="Chỗ dành sẵn cho Tiêu đề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2"/>
          </p:nvPr>
        </p:nvSpPr>
        <p:spPr>
          <a:xfrm>
            <a:off x="7010400" y="6416675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10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C651254F-DB1A-412F-B68D-4F350F1DF55A}" type="datetime1">
              <a:rPr lang="vi-VN" smtClean="0"/>
              <a:t>13/05/2024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2209800" y="6416675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vi-VN" sz="10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10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vi-VN" sz="32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lang="vi-VN" sz="20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lang="vi-VN" sz="18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vi-VN" sz="16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70F82662-FF8A-4B11-8E08-959A03AE9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C7FB1D4-CA90-4876-B8E8-2FC125CD4C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ABFE91C-C1CE-4184-9A7C-539B980659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3EB503-3F59-4152-8EC9-F5E653CD9E83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DABBBED-6668-43EE-9707-1D587B79E7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66179B4-E2A1-4466-85B8-2A59338978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1436F7-6509-4165-8F58-C4E511A5D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52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838200" y="1541145"/>
            <a:ext cx="8458200" cy="2119630"/>
          </a:xfrm>
        </p:spPr>
        <p:txBody>
          <a:bodyPr>
            <a:prstTxWarp prst="textArchUp">
              <a:avLst/>
            </a:prstTxWarp>
            <a:normAutofit fontScale="90000"/>
          </a:bodyPr>
          <a:lstStyle/>
          <a:p>
            <a:pPr algn="ctr"/>
            <a:r>
              <a:rPr lang="en-US" sz="60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60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60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60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60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60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60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60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60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>CHÀO MỪNG CÁC EM ĐẾN VỚI TIẾT</a:t>
            </a:r>
            <a:r>
              <a:rPr lang="en-US" sz="60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/>
            </a:r>
            <a:br>
              <a:rPr lang="en-US" sz="60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</a:br>
            <a:endParaRPr lang="en-US" altLang="vi-VN" sz="6000" b="1" kern="10" dirty="0">
              <a:ln>
                <a:solidFill>
                  <a:sysClr val="windowText" lastClr="000000"/>
                </a:solidFill>
              </a:ln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1" name="圆角矩形 1"/>
          <p:cNvSpPr/>
          <p:nvPr/>
        </p:nvSpPr>
        <p:spPr>
          <a:xfrm>
            <a:off x="2057026" y="2438588"/>
            <a:ext cx="5421715" cy="1298755"/>
          </a:xfrm>
          <a:prstGeom prst="roundRect">
            <a:avLst>
              <a:gd name="adj" fmla="val 50000"/>
            </a:avLst>
          </a:prstGeom>
          <a:solidFill>
            <a:srgbClr val="FDB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01" tIns="60850" rIns="121701" bIns="60850" anchor="ctr"/>
          <a:lstStyle/>
          <a:p>
            <a:pPr algn="ctr" defTabSz="1216660">
              <a:defRPr/>
            </a:pPr>
            <a:r>
              <a:rPr lang="en-US" altLang="zh-CN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 LỚP 1</a:t>
            </a:r>
            <a:endParaRPr lang="zh-CN" alt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/>
    </mc:Choice>
    <mc:Fallback xmlns="">
      <p:transition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1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94" y="704055"/>
            <a:ext cx="2661644" cy="891500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2" y="2438400"/>
            <a:ext cx="12191997" cy="4005651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77330"/>
            <a:ext cx="12818077" cy="2010708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429" y="428363"/>
            <a:ext cx="12331428" cy="10693183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1915887" y="1868278"/>
            <a:ext cx="8338236" cy="4592245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98" name="矩形 97"/>
          <p:cNvSpPr/>
          <p:nvPr/>
        </p:nvSpPr>
        <p:spPr>
          <a:xfrm>
            <a:off x="5187809" y="2168352"/>
            <a:ext cx="232467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zh-CN" sz="7200" b="1" dirty="0" err="1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Bài</a:t>
            </a:r>
            <a:r>
              <a:rPr lang="en-US" altLang="zh-CN" sz="7200" b="1" dirty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6 </a:t>
            </a:r>
            <a:endParaRPr lang="zh-CN" altLang="en-US" sz="6400" b="1" dirty="0">
              <a:solidFill>
                <a:srgbClr val="FF66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0" y="-32952"/>
            <a:ext cx="3393991" cy="3285056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4840823"/>
            <a:ext cx="2751437" cy="1620820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639707" y="3481240"/>
            <a:ext cx="1405279" cy="2687453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9407611" y="4800725"/>
            <a:ext cx="2784389" cy="162082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9670239" y="3330309"/>
            <a:ext cx="2176557" cy="3377231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6577" y="6168693"/>
            <a:ext cx="12192000" cy="686217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-6577" y="6291730"/>
            <a:ext cx="12192000" cy="569031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-6577" y="6487466"/>
            <a:ext cx="12192000" cy="36563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pic>
        <p:nvPicPr>
          <p:cNvPr id="3" name="7 Princess-甜蜜的爱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900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2411676" y="-1022275"/>
            <a:ext cx="812800" cy="812800"/>
          </a:xfrm>
          <a:prstGeom prst="rect">
            <a:avLst/>
          </a:prstGeom>
        </p:spPr>
      </p:pic>
      <p:sp>
        <p:nvSpPr>
          <p:cNvPr id="28" name="圆角矩形 1">
            <a:extLst>
              <a:ext uri="{FF2B5EF4-FFF2-40B4-BE49-F238E27FC236}">
                <a16:creationId xmlns:a16="http://schemas.microsoft.com/office/drawing/2014/main" xmlns="" id="{E7DAC6FD-E61E-4884-8F6F-5DAB65E7BEDA}"/>
              </a:ext>
            </a:extLst>
          </p:cNvPr>
          <p:cNvSpPr/>
          <p:nvPr/>
        </p:nvSpPr>
        <p:spPr>
          <a:xfrm>
            <a:off x="2901339" y="3880265"/>
            <a:ext cx="6768900" cy="1298755"/>
          </a:xfrm>
          <a:prstGeom prst="roundRect">
            <a:avLst>
              <a:gd name="adj" fmla="val 50000"/>
            </a:avLst>
          </a:prstGeom>
          <a:solidFill>
            <a:srgbClr val="FDB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01" tIns="60850" rIns="121701" bIns="60850" anchor="ctr"/>
          <a:lstStyle/>
          <a:p>
            <a:pPr algn="ctr" defTabSz="1216660">
              <a:defRPr/>
            </a:pPr>
            <a:r>
              <a:rPr lang="en-US" altLang="zh-CN" sz="4400" b="1" dirty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Du </a:t>
            </a:r>
            <a:r>
              <a:rPr lang="en-US" altLang="zh-CN" sz="4400" b="1" dirty="0" err="1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lÞch</a:t>
            </a:r>
            <a:r>
              <a:rPr lang="en-US" altLang="zh-CN" sz="4400" b="1" dirty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400" b="1" dirty="0" err="1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biÓn</a:t>
            </a:r>
            <a:r>
              <a:rPr lang="en-US" altLang="zh-CN" sz="4400" b="1" dirty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400" b="1" dirty="0" err="1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ViÖt</a:t>
            </a:r>
            <a:r>
              <a:rPr lang="en-US" altLang="zh-CN" sz="4400" b="1" dirty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Nam</a:t>
            </a:r>
            <a:endParaRPr lang="zh-CN" altLang="en-US" sz="4400" b="1" dirty="0">
              <a:solidFill>
                <a:srgbClr val="FF0000"/>
              </a:solidFill>
              <a:latin typeface=".VnAvant" panose="020B7200000000000000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1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2000"/>
                            </p:stCondLst>
                            <p:childTnLst>
                              <p:par>
                                <p:cTn id="6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9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6" grpId="0" animBg="1"/>
      <p:bldP spid="92" grpId="0" animBg="1"/>
      <p:bldP spid="111" grpId="0" animBg="1"/>
      <p:bldP spid="112" grpId="0" animBg="1"/>
      <p:bldP spid="28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586230"/>
            <a:ext cx="9144000" cy="3671570"/>
          </a:xfrm>
        </p:spPr>
        <p:txBody>
          <a:bodyPr>
            <a:normAutofit fontScale="97500"/>
          </a:bodyPr>
          <a:lstStyle/>
          <a:p>
            <a:pPr algn="just"/>
            <a:r>
              <a:rPr lang="en-US" dirty="0" err="1">
                <a:latin typeface=".VnAvant" panose="020B7200000000000000" pitchFamily="34" charset="0"/>
                <a:cs typeface=".VnAvant" panose="020B7200000000000000" pitchFamily="34" charset="0"/>
              </a:rPr>
              <a:t>BiÓn</a:t>
            </a:r>
            <a:r>
              <a:rPr lang="en-US" dirty="0"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  <a:cs typeface=".VnAvant" panose="020B7200000000000000" pitchFamily="34" charset="0"/>
              </a:rPr>
              <a:t>n­­uíc</a:t>
            </a:r>
            <a:r>
              <a:rPr lang="en-US" dirty="0">
                <a:latin typeface=".VnAvant" panose="020B7200000000000000" pitchFamily="34" charset="0"/>
                <a:cs typeface=".VnAvant" panose="020B7200000000000000" pitchFamily="34" charset="0"/>
              </a:rPr>
              <a:t> ta </a:t>
            </a:r>
            <a:r>
              <a:rPr lang="en-US" dirty="0" err="1">
                <a:latin typeface=".VnAvant" panose="020B7200000000000000" pitchFamily="34" charset="0"/>
                <a:cs typeface=".VnAvant" panose="020B7200000000000000" pitchFamily="34" charset="0"/>
              </a:rPr>
              <a:t>n¬i</a:t>
            </a:r>
            <a:r>
              <a:rPr lang="en-US" dirty="0">
                <a:latin typeface=".VnAvant" panose="020B7200000000000000" pitchFamily="34" charset="0"/>
                <a:cs typeface=".VnAvant" panose="020B7200000000000000" pitchFamily="34" charset="0"/>
              </a:rPr>
              <a:t> ®©u </a:t>
            </a:r>
            <a:r>
              <a:rPr lang="en-US" dirty="0" err="1">
                <a:latin typeface=".VnAvant" panose="020B7200000000000000" pitchFamily="34" charset="0"/>
                <a:cs typeface=".VnAvant" panose="020B7200000000000000" pitchFamily="34" charset="0"/>
              </a:rPr>
              <a:t>còng</a:t>
            </a:r>
            <a:r>
              <a:rPr lang="en-US" dirty="0">
                <a:latin typeface=".VnAvant" panose="020B7200000000000000" pitchFamily="34" charset="0"/>
                <a:cs typeface=".VnAvant" panose="020B7200000000000000" pitchFamily="34" charset="0"/>
              </a:rPr>
              <a:t> ®</a:t>
            </a:r>
            <a:r>
              <a:rPr lang="en-US" dirty="0" err="1">
                <a:latin typeface=".VnAvant" panose="020B7200000000000000" pitchFamily="34" charset="0"/>
                <a:cs typeface=".VnAvant" panose="020B7200000000000000" pitchFamily="34" charset="0"/>
              </a:rPr>
              <a:t>Ñp</a:t>
            </a:r>
            <a:r>
              <a:rPr lang="en-US" dirty="0">
                <a:latin typeface=".VnAvant" panose="020B7200000000000000" pitchFamily="34" charset="0"/>
                <a:cs typeface=".VnAvant" panose="020B7200000000000000" pitchFamily="34" charset="0"/>
              </a:rPr>
              <a:t>. Thanh </a:t>
            </a:r>
            <a:r>
              <a:rPr lang="en-US" dirty="0" err="1">
                <a:latin typeface=".VnAvant" panose="020B7200000000000000" pitchFamily="34" charset="0"/>
                <a:cs typeface=".VnAvant" panose="020B7200000000000000" pitchFamily="34" charset="0"/>
              </a:rPr>
              <a:t>Hãa</a:t>
            </a:r>
            <a:r>
              <a:rPr lang="en-US" dirty="0">
                <a:latin typeface=".VnAvant" panose="020B7200000000000000" pitchFamily="34" charset="0"/>
                <a:cs typeface=".VnAvant" panose="020B7200000000000000" pitchFamily="34" charset="0"/>
              </a:rPr>
              <a:t>, ®µ N½ng, </a:t>
            </a:r>
            <a:r>
              <a:rPr lang="en-US" dirty="0" err="1">
                <a:latin typeface=".VnAvant" panose="020B7200000000000000" pitchFamily="34" charset="0"/>
                <a:cs typeface=".VnAvant" panose="020B7200000000000000" pitchFamily="34" charset="0"/>
              </a:rPr>
              <a:t>Kh¸nh</a:t>
            </a:r>
            <a:r>
              <a:rPr lang="en-US" dirty="0"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  <a:cs typeface=".VnAvant" panose="020B7200000000000000" pitchFamily="34" charset="0"/>
              </a:rPr>
              <a:t>Hßa</a:t>
            </a:r>
            <a:r>
              <a:rPr lang="en-US" dirty="0">
                <a:latin typeface=".VnAvant" panose="020B7200000000000000" pitchFamily="34" charset="0"/>
                <a:cs typeface=".VnAvant" panose="020B7200000000000000" pitchFamily="34" charset="0"/>
              </a:rPr>
              <a:t>.... </a:t>
            </a:r>
            <a:r>
              <a:rPr lang="en-US" dirty="0" err="1">
                <a:latin typeface=".VnAvant" panose="020B7200000000000000" pitchFamily="34" charset="0"/>
                <a:cs typeface=".VnAvant" panose="020B7200000000000000" pitchFamily="34" charset="0"/>
              </a:rPr>
              <a:t>cã</a:t>
            </a:r>
            <a:r>
              <a:rPr lang="en-US" dirty="0"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  <a:cs typeface=".VnAvant" panose="020B7200000000000000" pitchFamily="34" charset="0"/>
              </a:rPr>
              <a:t>nh÷ng</a:t>
            </a:r>
            <a:r>
              <a:rPr lang="en-US" dirty="0"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  <a:cs typeface=".VnAvant" panose="020B7200000000000000" pitchFamily="34" charset="0"/>
              </a:rPr>
              <a:t>b·i</a:t>
            </a:r>
            <a:r>
              <a:rPr lang="en-US" dirty="0"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  <a:cs typeface=".VnAvant" panose="020B7200000000000000" pitchFamily="34" charset="0"/>
              </a:rPr>
              <a:t>biÓn</a:t>
            </a:r>
            <a:r>
              <a:rPr lang="en-US" dirty="0"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  <a:cs typeface=".VnAvant" panose="020B7200000000000000" pitchFamily="34" charset="0"/>
              </a:rPr>
              <a:t>næi</a:t>
            </a:r>
            <a:r>
              <a:rPr lang="en-US" dirty="0"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  <a:cs typeface=".VnAvant" panose="020B7200000000000000" pitchFamily="34" charset="0"/>
              </a:rPr>
              <a:t>tiÕng</a:t>
            </a:r>
            <a:r>
              <a:rPr lang="en-US" dirty="0">
                <a:latin typeface=".VnAvant" panose="020B7200000000000000" pitchFamily="34" charset="0"/>
                <a:cs typeface=".VnAvant" panose="020B7200000000000000" pitchFamily="34" charset="0"/>
              </a:rPr>
              <a:t>, ®­</a:t>
            </a:r>
            <a:r>
              <a:rPr lang="en-US" dirty="0" err="1">
                <a:latin typeface=".VnAvant" panose="020B7200000000000000" pitchFamily="34" charset="0"/>
                <a:cs typeface=".VnAvant" panose="020B7200000000000000" pitchFamily="34" charset="0"/>
              </a:rPr>
              <a:t>îc</a:t>
            </a:r>
            <a:r>
              <a:rPr lang="en-US" dirty="0">
                <a:latin typeface=".VnAvant" panose="020B7200000000000000" pitchFamily="34" charset="0"/>
                <a:cs typeface=".VnAvant" panose="020B7200000000000000" pitchFamily="34" charset="0"/>
              </a:rPr>
              <a:t> du </a:t>
            </a:r>
            <a:r>
              <a:rPr lang="en-US" dirty="0" err="1">
                <a:latin typeface=".VnAvant" panose="020B7200000000000000" pitchFamily="34" charset="0"/>
                <a:cs typeface=".VnAvant" panose="020B7200000000000000" pitchFamily="34" charset="0"/>
              </a:rPr>
              <a:t>kh¸ch</a:t>
            </a:r>
            <a:r>
              <a:rPr lang="en-US" dirty="0"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  <a:cs typeface=".VnAvant" panose="020B7200000000000000" pitchFamily="34" charset="0"/>
              </a:rPr>
              <a:t>yªu</a:t>
            </a:r>
            <a:r>
              <a:rPr lang="en-US" dirty="0"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  <a:cs typeface=".VnAvant" panose="020B7200000000000000" pitchFamily="34" charset="0"/>
              </a:rPr>
              <a:t>thÝch</a:t>
            </a:r>
            <a:r>
              <a:rPr lang="en-US" dirty="0">
                <a:latin typeface=".VnAvant" panose="020B7200000000000000" pitchFamily="34" charset="0"/>
                <a:cs typeface=".VnAvant" panose="020B7200000000000000" pitchFamily="34" charset="0"/>
              </a:rPr>
              <a:t>. </a:t>
            </a:r>
            <a:r>
              <a:rPr lang="en-US" dirty="0" err="1">
                <a:latin typeface=".VnAvant" panose="020B7200000000000000" pitchFamily="34" charset="0"/>
                <a:cs typeface=".VnAvant" panose="020B7200000000000000" pitchFamily="34" charset="0"/>
              </a:rPr>
              <a:t>Nh­ng</a:t>
            </a:r>
            <a:r>
              <a:rPr lang="en-US" dirty="0"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  <a:cs typeface=".VnAvant" panose="020B7200000000000000" pitchFamily="34" charset="0"/>
              </a:rPr>
              <a:t>suèt</a:t>
            </a:r>
            <a:r>
              <a:rPr lang="en-US" dirty="0"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  <a:cs typeface=".VnAvant" panose="020B7200000000000000" pitchFamily="34" charset="0"/>
              </a:rPr>
              <a:t>chiÒu</a:t>
            </a:r>
            <a:r>
              <a:rPr lang="en-US" dirty="0"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  <a:cs typeface=".VnAvant" panose="020B7200000000000000" pitchFamily="34" charset="0"/>
              </a:rPr>
              <a:t>dµi</a:t>
            </a:r>
            <a:r>
              <a:rPr lang="en-US" dirty="0">
                <a:latin typeface=".VnAvant" panose="020B7200000000000000" pitchFamily="34" charset="0"/>
                <a:cs typeface=".VnAvant" panose="020B7200000000000000" pitchFamily="34" charset="0"/>
              </a:rPr>
              <a:t> ®</a:t>
            </a:r>
            <a:r>
              <a:rPr lang="en-US" dirty="0" err="1">
                <a:latin typeface=".VnAvant" panose="020B7200000000000000" pitchFamily="34" charset="0"/>
                <a:cs typeface=".VnAvant" panose="020B7200000000000000" pitchFamily="34" charset="0"/>
              </a:rPr>
              <a:t>Êt</a:t>
            </a:r>
            <a:r>
              <a:rPr lang="en-US" dirty="0"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  <a:cs typeface=".VnAvant" panose="020B7200000000000000" pitchFamily="34" charset="0"/>
              </a:rPr>
              <a:t>n­íc</a:t>
            </a:r>
            <a:r>
              <a:rPr lang="en-US" dirty="0"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  <a:cs typeface=".VnAvant" panose="020B7200000000000000" pitchFamily="34" charset="0"/>
              </a:rPr>
              <a:t>còng</a:t>
            </a:r>
            <a:r>
              <a:rPr lang="en-US" dirty="0"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  <a:cs typeface=".VnAvant" panose="020B7200000000000000" pitchFamily="34" charset="0"/>
              </a:rPr>
              <a:t>cã</a:t>
            </a:r>
            <a:r>
              <a:rPr lang="en-US" dirty="0"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  <a:cs typeface=".VnAvant" panose="020B7200000000000000" pitchFamily="34" charset="0"/>
              </a:rPr>
              <a:t>nhiÒu</a:t>
            </a:r>
            <a:r>
              <a:rPr lang="en-US" dirty="0"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  <a:cs typeface=".VnAvant" panose="020B7200000000000000" pitchFamily="34" charset="0"/>
              </a:rPr>
              <a:t>b·i</a:t>
            </a:r>
            <a:r>
              <a:rPr lang="en-US" dirty="0"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  <a:cs typeface=".VnAvant" panose="020B7200000000000000" pitchFamily="34" charset="0"/>
              </a:rPr>
              <a:t>biÓn</a:t>
            </a:r>
            <a:r>
              <a:rPr lang="en-US" dirty="0"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  <a:cs typeface=".VnAvant" panose="020B7200000000000000" pitchFamily="34" charset="0"/>
              </a:rPr>
              <a:t>cßn</a:t>
            </a:r>
            <a:r>
              <a:rPr lang="en-US" dirty="0"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  <a:cs typeface=".VnAvant" panose="020B7200000000000000" pitchFamily="34" charset="0"/>
              </a:rPr>
              <a:t>hoang</a:t>
            </a:r>
            <a:r>
              <a:rPr lang="en-US" dirty="0">
                <a:latin typeface=".VnAvant" panose="020B7200000000000000" pitchFamily="34" charset="0"/>
                <a:cs typeface=".VnAvant" panose="020B7200000000000000" pitchFamily="34" charset="0"/>
              </a:rPr>
              <a:t> s¬.</a:t>
            </a:r>
          </a:p>
          <a:p>
            <a:pPr algn="just"/>
            <a:r>
              <a:rPr lang="en-US" dirty="0">
                <a:latin typeface=".VnAvant" panose="020B7200000000000000" pitchFamily="34" charset="0"/>
                <a:cs typeface=".VnAvant" panose="020B7200000000000000" pitchFamily="34" charset="0"/>
              </a:rPr>
              <a:t>§</a:t>
            </a:r>
            <a:r>
              <a:rPr lang="en-US" dirty="0" err="1">
                <a:latin typeface=".VnAvant" panose="020B7200000000000000" pitchFamily="34" charset="0"/>
                <a:cs typeface=".VnAvant" panose="020B7200000000000000" pitchFamily="34" charset="0"/>
              </a:rPr>
              <a:t>i</a:t>
            </a:r>
            <a:r>
              <a:rPr lang="en-US" dirty="0"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  <a:cs typeface=".VnAvant" panose="020B7200000000000000" pitchFamily="34" charset="0"/>
              </a:rPr>
              <a:t>biÓn</a:t>
            </a:r>
            <a:r>
              <a:rPr lang="en-US" dirty="0">
                <a:latin typeface=".VnAvant" panose="020B7200000000000000" pitchFamily="34" charset="0"/>
                <a:cs typeface=".VnAvant" panose="020B7200000000000000" pitchFamily="34" charset="0"/>
              </a:rPr>
              <a:t>, b¹n </a:t>
            </a:r>
            <a:r>
              <a:rPr lang="en-US" dirty="0" err="1">
                <a:latin typeface=".VnAvant" panose="020B7200000000000000" pitchFamily="34" charset="0"/>
                <a:cs typeface=".VnAvant" panose="020B7200000000000000" pitchFamily="34" charset="0"/>
              </a:rPr>
              <a:t>sÏ</a:t>
            </a:r>
            <a:r>
              <a:rPr lang="en-US" dirty="0">
                <a:latin typeface=".VnAvant" panose="020B7200000000000000" pitchFamily="34" charset="0"/>
                <a:cs typeface=".VnAvant" panose="020B7200000000000000" pitchFamily="34" charset="0"/>
              </a:rPr>
              <a:t> ®­</a:t>
            </a:r>
            <a:r>
              <a:rPr lang="en-US" dirty="0" err="1">
                <a:latin typeface=".VnAvant" panose="020B7200000000000000" pitchFamily="34" charset="0"/>
                <a:cs typeface=".VnAvant" panose="020B7200000000000000" pitchFamily="34" charset="0"/>
              </a:rPr>
              <a:t>îc</a:t>
            </a:r>
            <a:r>
              <a:rPr lang="en-US" dirty="0"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  <a:cs typeface=".VnAvant" panose="020B7200000000000000" pitchFamily="34" charset="0"/>
              </a:rPr>
              <a:t>tháa</a:t>
            </a:r>
            <a:r>
              <a:rPr lang="en-US" dirty="0"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  <a:cs typeface=".VnAvant" panose="020B7200000000000000" pitchFamily="34" charset="0"/>
              </a:rPr>
              <a:t>søc</a:t>
            </a:r>
            <a:r>
              <a:rPr lang="en-US" dirty="0"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  <a:cs typeface=".VnAvant" panose="020B7200000000000000" pitchFamily="34" charset="0"/>
              </a:rPr>
              <a:t>b¬i</a:t>
            </a:r>
            <a:r>
              <a:rPr lang="en-US" dirty="0"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  <a:cs typeface=".VnAvant" panose="020B7200000000000000" pitchFamily="34" charset="0"/>
              </a:rPr>
              <a:t>léi</a:t>
            </a:r>
            <a:r>
              <a:rPr lang="en-US" dirty="0">
                <a:latin typeface=".VnAvant" panose="020B7200000000000000" pitchFamily="34" charset="0"/>
                <a:cs typeface=".VnAvant" panose="020B7200000000000000" pitchFamily="34" charset="0"/>
              </a:rPr>
              <a:t>, n« ®</a:t>
            </a:r>
            <a:r>
              <a:rPr lang="en-US" dirty="0" err="1">
                <a:latin typeface=".VnAvant" panose="020B7200000000000000" pitchFamily="34" charset="0"/>
                <a:cs typeface=".VnAvant" panose="020B7200000000000000" pitchFamily="34" charset="0"/>
              </a:rPr>
              <a:t>ïa</a:t>
            </a:r>
            <a:r>
              <a:rPr lang="en-US" dirty="0"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  <a:cs typeface=".VnAvant" panose="020B7200000000000000" pitchFamily="34" charset="0"/>
              </a:rPr>
              <a:t>trªn</a:t>
            </a:r>
            <a:r>
              <a:rPr lang="en-US" dirty="0"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  <a:cs typeface=".VnAvant" panose="020B7200000000000000" pitchFamily="34" charset="0"/>
              </a:rPr>
              <a:t>sãng</a:t>
            </a:r>
            <a:r>
              <a:rPr lang="en-US" dirty="0">
                <a:latin typeface=".VnAvant" panose="020B7200000000000000" pitchFamily="34" charset="0"/>
                <a:cs typeface=".VnAvant" panose="020B7200000000000000" pitchFamily="34" charset="0"/>
              </a:rPr>
              <a:t>, </a:t>
            </a:r>
            <a:r>
              <a:rPr lang="en-US" dirty="0" err="1">
                <a:latin typeface=".VnAvant" panose="020B7200000000000000" pitchFamily="34" charset="0"/>
                <a:cs typeface=".VnAvant" panose="020B7200000000000000" pitchFamily="34" charset="0"/>
              </a:rPr>
              <a:t>nhÆt</a:t>
            </a:r>
            <a:r>
              <a:rPr lang="en-US" dirty="0"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  <a:cs typeface=".VnAvant" panose="020B7200000000000000" pitchFamily="34" charset="0"/>
              </a:rPr>
              <a:t>vá</a:t>
            </a:r>
            <a:r>
              <a:rPr lang="en-US" dirty="0"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  <a:cs typeface=".VnAvant" panose="020B7200000000000000" pitchFamily="34" charset="0"/>
              </a:rPr>
              <a:t>sß</a:t>
            </a:r>
            <a:r>
              <a:rPr lang="en-US" dirty="0">
                <a:latin typeface=".VnAvant" panose="020B7200000000000000" pitchFamily="34" charset="0"/>
                <a:cs typeface=".VnAvant" panose="020B7200000000000000" pitchFamily="34" charset="0"/>
              </a:rPr>
              <a:t>, </a:t>
            </a:r>
            <a:r>
              <a:rPr lang="en-US" dirty="0" err="1">
                <a:latin typeface=".VnAvant" panose="020B7200000000000000" pitchFamily="34" charset="0"/>
                <a:cs typeface=".VnAvant" panose="020B7200000000000000" pitchFamily="34" charset="0"/>
              </a:rPr>
              <a:t>x©y</a:t>
            </a:r>
            <a:r>
              <a:rPr lang="en-US" dirty="0"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  <a:cs typeface=".VnAvant" panose="020B7200000000000000" pitchFamily="34" charset="0"/>
              </a:rPr>
              <a:t>l©u</a:t>
            </a:r>
            <a:r>
              <a:rPr lang="en-US" dirty="0">
                <a:latin typeface=".VnAvant" panose="020B7200000000000000" pitchFamily="34" charset="0"/>
                <a:cs typeface=".VnAvant" panose="020B7200000000000000" pitchFamily="34" charset="0"/>
              </a:rPr>
              <a:t> ®µ</a:t>
            </a:r>
            <a:r>
              <a:rPr lang="en-US" dirty="0" err="1">
                <a:latin typeface=".VnAvant" panose="020B7200000000000000" pitchFamily="34" charset="0"/>
                <a:cs typeface=".VnAvant" panose="020B7200000000000000" pitchFamily="34" charset="0"/>
              </a:rPr>
              <a:t>i</a:t>
            </a:r>
            <a:r>
              <a:rPr lang="en-US" dirty="0"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  <a:cs typeface=".VnAvant" panose="020B7200000000000000" pitchFamily="34" charset="0"/>
              </a:rPr>
              <a:t>c¸t</a:t>
            </a:r>
            <a:r>
              <a:rPr lang="en-US" dirty="0">
                <a:latin typeface=".VnAvant" panose="020B7200000000000000" pitchFamily="34" charset="0"/>
                <a:cs typeface=".VnAvant" panose="020B7200000000000000" pitchFamily="34" charset="0"/>
              </a:rPr>
              <a:t>. </a:t>
            </a:r>
            <a:r>
              <a:rPr lang="en-US" dirty="0" err="1">
                <a:latin typeface=".VnAvant" panose="020B7200000000000000" pitchFamily="34" charset="0"/>
                <a:cs typeface=".VnAvant" panose="020B7200000000000000" pitchFamily="34" charset="0"/>
              </a:rPr>
              <a:t>NÕu</a:t>
            </a:r>
            <a:r>
              <a:rPr lang="en-US" dirty="0">
                <a:latin typeface=".VnAvant" panose="020B7200000000000000" pitchFamily="34" charset="0"/>
                <a:cs typeface=".VnAvant" panose="020B7200000000000000" pitchFamily="34" charset="0"/>
              </a:rPr>
              <a:t> ®</a:t>
            </a:r>
            <a:r>
              <a:rPr lang="en-US" dirty="0" err="1">
                <a:latin typeface=".VnAvant" panose="020B7200000000000000" pitchFamily="34" charset="0"/>
                <a:cs typeface=".VnAvant" panose="020B7200000000000000" pitchFamily="34" charset="0"/>
              </a:rPr>
              <a:t>Õn</a:t>
            </a:r>
            <a:r>
              <a:rPr lang="en-US" dirty="0"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  <a:cs typeface=".VnAvant" panose="020B7200000000000000" pitchFamily="34" charset="0"/>
              </a:rPr>
              <a:t>Mòi</a:t>
            </a:r>
            <a:r>
              <a:rPr lang="en-US" dirty="0"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  <a:cs typeface=".VnAvant" panose="020B7200000000000000" pitchFamily="34" charset="0"/>
              </a:rPr>
              <a:t>nÐ</a:t>
            </a:r>
            <a:r>
              <a:rPr lang="en-US" dirty="0">
                <a:latin typeface=".VnAvant" panose="020B7200000000000000" pitchFamily="34" charset="0"/>
                <a:cs typeface=".VnAvant" panose="020B7200000000000000" pitchFamily="34" charset="0"/>
              </a:rPr>
              <a:t>, b¹n </a:t>
            </a:r>
            <a:r>
              <a:rPr lang="en-US" dirty="0" err="1">
                <a:latin typeface=".VnAvant" panose="020B7200000000000000" pitchFamily="34" charset="0"/>
                <a:cs typeface=".VnAvant" panose="020B7200000000000000" pitchFamily="34" charset="0"/>
              </a:rPr>
              <a:t>sÏ</a:t>
            </a:r>
            <a:r>
              <a:rPr lang="en-US" dirty="0">
                <a:latin typeface=".VnAvant" panose="020B7200000000000000" pitchFamily="34" charset="0"/>
                <a:cs typeface=".VnAvant" panose="020B7200000000000000" pitchFamily="34" charset="0"/>
              </a:rPr>
              <a:t> ®­</a:t>
            </a:r>
            <a:r>
              <a:rPr lang="en-US" dirty="0" err="1">
                <a:latin typeface=".VnAvant" panose="020B7200000000000000" pitchFamily="34" charset="0"/>
                <a:cs typeface=".VnAvant" panose="020B7200000000000000" pitchFamily="34" charset="0"/>
              </a:rPr>
              <a:t>îc</a:t>
            </a:r>
            <a:r>
              <a:rPr lang="en-US" dirty="0">
                <a:latin typeface=".VnAvant" panose="020B7200000000000000" pitchFamily="34" charset="0"/>
                <a:cs typeface=".VnAvant" panose="020B7200000000000000" pitchFamily="34" charset="0"/>
              </a:rPr>
              <a:t> ng¾m </a:t>
            </a:r>
            <a:r>
              <a:rPr lang="en-US" dirty="0" err="1">
                <a:latin typeface=".VnAvant" panose="020B7200000000000000" pitchFamily="34" charset="0"/>
                <a:cs typeface=".VnAvant" panose="020B7200000000000000" pitchFamily="34" charset="0"/>
              </a:rPr>
              <a:t>nh×n</a:t>
            </a:r>
            <a:r>
              <a:rPr lang="en-US" dirty="0"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  <a:cs typeface=".VnAvant" panose="020B7200000000000000" pitchFamily="34" charset="0"/>
              </a:rPr>
              <a:t>nh÷ng</a:t>
            </a:r>
            <a:r>
              <a:rPr lang="en-US" dirty="0">
                <a:latin typeface=".VnAvant" panose="020B7200000000000000" pitchFamily="34" charset="0"/>
                <a:cs typeface=".VnAvant" panose="020B7200000000000000" pitchFamily="34" charset="0"/>
              </a:rPr>
              <a:t> ®</a:t>
            </a:r>
            <a:r>
              <a:rPr lang="en-US" dirty="0" err="1">
                <a:latin typeface=".VnAvant" panose="020B7200000000000000" pitchFamily="34" charset="0"/>
                <a:cs typeface=".VnAvant" panose="020B7200000000000000" pitchFamily="34" charset="0"/>
              </a:rPr>
              <a:t>åi</a:t>
            </a:r>
            <a:r>
              <a:rPr lang="en-US" dirty="0"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  <a:cs typeface=".VnAvant" panose="020B7200000000000000" pitchFamily="34" charset="0"/>
              </a:rPr>
              <a:t>c¸t</a:t>
            </a:r>
            <a:r>
              <a:rPr lang="en-US" dirty="0"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  <a:cs typeface=".VnAvant" panose="020B7200000000000000" pitchFamily="34" charset="0"/>
              </a:rPr>
              <a:t>mªnh</a:t>
            </a:r>
            <a:r>
              <a:rPr lang="en-US" dirty="0"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  <a:cs typeface=".VnAvant" panose="020B7200000000000000" pitchFamily="34" charset="0"/>
              </a:rPr>
              <a:t>m«ng</a:t>
            </a:r>
            <a:r>
              <a:rPr lang="en-US" dirty="0">
                <a:latin typeface=".VnAvant" panose="020B7200000000000000" pitchFamily="34" charset="0"/>
                <a:cs typeface=".VnAvant" panose="020B7200000000000000" pitchFamily="34" charset="0"/>
              </a:rPr>
              <a:t>. </a:t>
            </a:r>
            <a:r>
              <a:rPr lang="en-US" dirty="0" err="1">
                <a:latin typeface=".VnAvant" panose="020B7200000000000000" pitchFamily="34" charset="0"/>
                <a:cs typeface=".VnAvant" panose="020B7200000000000000" pitchFamily="34" charset="0"/>
              </a:rPr>
              <a:t>C¸t</a:t>
            </a:r>
            <a:r>
              <a:rPr lang="en-US" dirty="0">
                <a:latin typeface=".VnAvant" panose="020B7200000000000000" pitchFamily="34" charset="0"/>
                <a:cs typeface=".VnAvant" panose="020B7200000000000000" pitchFamily="34" charset="0"/>
              </a:rPr>
              <a:t> bay </a:t>
            </a:r>
            <a:r>
              <a:rPr lang="en-US" dirty="0" err="1">
                <a:latin typeface=".VnAvant" panose="020B7200000000000000" pitchFamily="34" charset="0"/>
                <a:cs typeface=".VnAvant" panose="020B7200000000000000" pitchFamily="34" charset="0"/>
              </a:rPr>
              <a:t>lµm</a:t>
            </a:r>
            <a:r>
              <a:rPr lang="en-US" dirty="0"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  <a:cs typeface=".VnAvant" panose="020B7200000000000000" pitchFamily="34" charset="0"/>
              </a:rPr>
              <a:t>cho</a:t>
            </a:r>
            <a:r>
              <a:rPr lang="en-US" dirty="0"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  <a:cs typeface=".VnAvant" panose="020B7200000000000000" pitchFamily="34" charset="0"/>
              </a:rPr>
              <a:t>h×nh</a:t>
            </a:r>
            <a:r>
              <a:rPr lang="en-US" dirty="0">
                <a:latin typeface=".VnAvant" panose="020B7200000000000000" pitchFamily="34" charset="0"/>
                <a:cs typeface=".VnAvant" panose="020B7200000000000000" pitchFamily="34" charset="0"/>
              </a:rPr>
              <a:t> d¹ng </a:t>
            </a:r>
            <a:r>
              <a:rPr lang="en-US" dirty="0" err="1">
                <a:latin typeface=".VnAvant" panose="020B7200000000000000" pitchFamily="34" charset="0"/>
                <a:cs typeface=".VnAvant" panose="020B7200000000000000" pitchFamily="34" charset="0"/>
              </a:rPr>
              <a:t>c¸c</a:t>
            </a:r>
            <a:r>
              <a:rPr lang="en-US" dirty="0">
                <a:latin typeface=".VnAvant" panose="020B7200000000000000" pitchFamily="34" charset="0"/>
                <a:cs typeface=".VnAvant" panose="020B7200000000000000" pitchFamily="34" charset="0"/>
              </a:rPr>
              <a:t> ®</a:t>
            </a:r>
            <a:r>
              <a:rPr lang="en-US" dirty="0" err="1">
                <a:latin typeface=".VnAvant" panose="020B7200000000000000" pitchFamily="34" charset="0"/>
                <a:cs typeface=".VnAvant" panose="020B7200000000000000" pitchFamily="34" charset="0"/>
              </a:rPr>
              <a:t>åi</a:t>
            </a:r>
            <a:r>
              <a:rPr lang="en-US" dirty="0"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  <a:cs typeface=".VnAvant" panose="020B7200000000000000" pitchFamily="34" charset="0"/>
              </a:rPr>
              <a:t>c¸t</a:t>
            </a:r>
            <a:r>
              <a:rPr lang="en-US" dirty="0"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  <a:cs typeface=".VnAvant" panose="020B7200000000000000" pitchFamily="34" charset="0"/>
              </a:rPr>
              <a:t>lu«n</a:t>
            </a:r>
            <a:r>
              <a:rPr lang="en-US" dirty="0"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  <a:cs typeface=".VnAvant" panose="020B7200000000000000" pitchFamily="34" charset="0"/>
              </a:rPr>
              <a:t>thay</a:t>
            </a:r>
            <a:r>
              <a:rPr lang="en-US" dirty="0">
                <a:latin typeface=".VnAvant" panose="020B7200000000000000" pitchFamily="34" charset="0"/>
                <a:cs typeface=".VnAvant" panose="020B7200000000000000" pitchFamily="34" charset="0"/>
              </a:rPr>
              <a:t> ®</a:t>
            </a:r>
            <a:r>
              <a:rPr lang="en-US" dirty="0" err="1">
                <a:latin typeface=".VnAvant" panose="020B7200000000000000" pitchFamily="34" charset="0"/>
                <a:cs typeface=".VnAvant" panose="020B7200000000000000" pitchFamily="34" charset="0"/>
              </a:rPr>
              <a:t>æi</a:t>
            </a:r>
            <a:r>
              <a:rPr lang="en-US" dirty="0">
                <a:latin typeface=".VnAvant" panose="020B7200000000000000" pitchFamily="34" charset="0"/>
                <a:cs typeface=".VnAvant" panose="020B7200000000000000" pitchFamily="34" charset="0"/>
              </a:rPr>
              <a:t>. </a:t>
            </a:r>
            <a:r>
              <a:rPr lang="en-US" dirty="0" err="1">
                <a:latin typeface=".VnAvant" panose="020B7200000000000000" pitchFamily="34" charset="0"/>
                <a:cs typeface=".VnAvant" panose="020B7200000000000000" pitchFamily="34" charset="0"/>
              </a:rPr>
              <a:t>Tru­ît</a:t>
            </a:r>
            <a:r>
              <a:rPr lang="en-US" dirty="0"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  <a:cs typeface=".VnAvant" panose="020B7200000000000000" pitchFamily="34" charset="0"/>
              </a:rPr>
              <a:t>c¸t</a:t>
            </a:r>
            <a:r>
              <a:rPr lang="en-US" dirty="0">
                <a:latin typeface=".VnAvant" panose="020B7200000000000000" pitchFamily="34" charset="0"/>
                <a:cs typeface=".VnAvant" panose="020B7200000000000000" pitchFamily="34" charset="0"/>
              </a:rPr>
              <a:t> ë ®©y </a:t>
            </a:r>
            <a:r>
              <a:rPr lang="en-US" dirty="0" err="1">
                <a:latin typeface=".VnAvant" panose="020B7200000000000000" pitchFamily="34" charset="0"/>
                <a:cs typeface=".VnAvant" panose="020B7200000000000000" pitchFamily="34" charset="0"/>
              </a:rPr>
              <a:t>rÊt</a:t>
            </a:r>
            <a:r>
              <a:rPr lang="en-US" dirty="0"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  <a:cs typeface=".VnAvant" panose="020B7200000000000000" pitchFamily="34" charset="0"/>
              </a:rPr>
              <a:t>thó</a:t>
            </a:r>
            <a:r>
              <a:rPr lang="en-US" dirty="0"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  <a:cs typeface=".VnAvant" panose="020B7200000000000000" pitchFamily="34" charset="0"/>
              </a:rPr>
              <a:t>vÞ</a:t>
            </a:r>
            <a:r>
              <a:rPr lang="en-US" dirty="0">
                <a:latin typeface=".VnAvant" panose="020B7200000000000000" pitchFamily="34" charset="0"/>
                <a:cs typeface=".VnAvant" panose="020B7200000000000000" pitchFamily="34" charset="0"/>
              </a:rPr>
              <a:t>.</a:t>
            </a:r>
          </a:p>
          <a:p>
            <a:pPr algn="just"/>
            <a:r>
              <a:rPr lang="en-US" dirty="0" err="1">
                <a:latin typeface=".VnAvant" panose="020B7200000000000000" pitchFamily="34" charset="0"/>
                <a:cs typeface=".VnAvant" panose="020B7200000000000000" pitchFamily="34" charset="0"/>
              </a:rPr>
              <a:t>BiÓn</a:t>
            </a:r>
            <a:r>
              <a:rPr lang="en-US" dirty="0">
                <a:latin typeface=".VnAvant" panose="020B7200000000000000" pitchFamily="34" charset="0"/>
                <a:cs typeface=".VnAvant" panose="020B7200000000000000" pitchFamily="34" charset="0"/>
              </a:rPr>
              <a:t> lµ </a:t>
            </a:r>
            <a:r>
              <a:rPr lang="en-US" dirty="0" err="1">
                <a:latin typeface=".VnAvant" panose="020B7200000000000000" pitchFamily="34" charset="0"/>
                <a:cs typeface=".VnAvant" panose="020B7200000000000000" pitchFamily="34" charset="0"/>
              </a:rPr>
              <a:t>mãn</a:t>
            </a:r>
            <a:r>
              <a:rPr lang="en-US" dirty="0"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  <a:cs typeface=".VnAvant" panose="020B7200000000000000" pitchFamily="34" charset="0"/>
              </a:rPr>
              <a:t>qu</a:t>
            </a:r>
            <a:r>
              <a:rPr lang="en-US" dirty="0">
                <a:latin typeface=".VnAvant" panose="020B7200000000000000" pitchFamily="34" charset="0"/>
                <a:cs typeface=".VnAvant" panose="020B7200000000000000" pitchFamily="34" charset="0"/>
              </a:rPr>
              <a:t>µ k× </a:t>
            </a:r>
            <a:r>
              <a:rPr lang="en-US" dirty="0" err="1">
                <a:latin typeface=".VnAvant" panose="020B7200000000000000" pitchFamily="34" charset="0"/>
                <a:cs typeface=".VnAvant" panose="020B7200000000000000" pitchFamily="34" charset="0"/>
              </a:rPr>
              <a:t>diÖu</a:t>
            </a:r>
            <a:r>
              <a:rPr lang="en-US" dirty="0">
                <a:latin typeface=".VnAvant" panose="020B7200000000000000" pitchFamily="34" charset="0"/>
                <a:cs typeface=".VnAvant" panose="020B7200000000000000" pitchFamily="34" charset="0"/>
              </a:rPr>
              <a:t> mµ </a:t>
            </a:r>
            <a:r>
              <a:rPr lang="en-US" dirty="0" err="1">
                <a:latin typeface=".VnAvant" panose="020B7200000000000000" pitchFamily="34" charset="0"/>
                <a:cs typeface=".VnAvant" panose="020B7200000000000000" pitchFamily="34" charset="0"/>
              </a:rPr>
              <a:t>thiªn</a:t>
            </a:r>
            <a:r>
              <a:rPr lang="en-US" dirty="0"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  <a:cs typeface=".VnAvant" panose="020B7200000000000000" pitchFamily="34" charset="0"/>
              </a:rPr>
              <a:t>nhiªn</a:t>
            </a:r>
            <a:r>
              <a:rPr lang="en-US" dirty="0">
                <a:latin typeface=".VnAvant" panose="020B7200000000000000" pitchFamily="34" charset="0"/>
                <a:cs typeface=".VnAvant" panose="020B7200000000000000" pitchFamily="34" charset="0"/>
              </a:rPr>
              <a:t> ®· ban </a:t>
            </a:r>
            <a:r>
              <a:rPr lang="en-US" dirty="0" err="1">
                <a:latin typeface=".VnAvant" panose="020B7200000000000000" pitchFamily="34" charset="0"/>
                <a:cs typeface=".VnAvant" panose="020B7200000000000000" pitchFamily="34" charset="0"/>
              </a:rPr>
              <a:t>tÆng</a:t>
            </a:r>
            <a:r>
              <a:rPr lang="en-US" dirty="0"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  <a:cs typeface=".VnAvant" panose="020B7200000000000000" pitchFamily="34" charset="0"/>
              </a:rPr>
              <a:t>cho</a:t>
            </a:r>
            <a:r>
              <a:rPr lang="en-US" dirty="0"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  <a:cs typeface=".VnAvant" panose="020B7200000000000000" pitchFamily="34" charset="0"/>
              </a:rPr>
              <a:t>n­uíc</a:t>
            </a:r>
            <a:r>
              <a:rPr lang="en-US" dirty="0">
                <a:latin typeface=".VnAvant" panose="020B7200000000000000" pitchFamily="34" charset="0"/>
                <a:cs typeface=".VnAvant" panose="020B7200000000000000" pitchFamily="34" charset="0"/>
              </a:rPr>
              <a:t> ta.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78765" y="137795"/>
            <a:ext cx="2149475" cy="9226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.VnAvant" panose="020B7200000000000000" pitchFamily="34" charset="0"/>
                <a:cs typeface=".VnAvant" panose="020B7200000000000000" pitchFamily="34" charset="0"/>
              </a:rPr>
              <a:t>§äc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41579" cy="6858000"/>
          </a:xfrm>
        </p:spPr>
      </p:pic>
      <p:sp>
        <p:nvSpPr>
          <p:cNvPr id="5" name="TextBox 4"/>
          <p:cNvSpPr txBox="1"/>
          <p:nvPr/>
        </p:nvSpPr>
        <p:spPr>
          <a:xfrm>
            <a:off x="629393" y="5545777"/>
            <a:ext cx="488075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Bãi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hoang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độngn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4830143" y="1307497"/>
            <a:ext cx="5337371" cy="4651583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grpSp>
        <p:nvGrpSpPr>
          <p:cNvPr id="9" name="组合 8"/>
          <p:cNvGrpSpPr/>
          <p:nvPr/>
        </p:nvGrpSpPr>
        <p:grpSpPr>
          <a:xfrm>
            <a:off x="3119619" y="2355149"/>
            <a:ext cx="2377840" cy="1161044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5092778" y="5237588"/>
            <a:ext cx="1795349" cy="87732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8332553" y="4613426"/>
            <a:ext cx="563241" cy="10268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8540789" y="5419918"/>
            <a:ext cx="949967" cy="467604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823538" y="2817504"/>
            <a:ext cx="563241" cy="10268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7119097" y="3543347"/>
            <a:ext cx="968409" cy="467603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10118466" y="1667332"/>
            <a:ext cx="563241" cy="10268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9492491" y="1658297"/>
            <a:ext cx="467603" cy="968409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10177216" y="2388954"/>
            <a:ext cx="2717813" cy="1398511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6935353" y="47104"/>
            <a:ext cx="1398511" cy="2717813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798786" y="-104781"/>
            <a:ext cx="6950841" cy="6410988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243711" y="2818242"/>
            <a:ext cx="4784539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867" b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Vận dụng</a:t>
            </a:r>
            <a:endParaRPr lang="zh-CN" altLang="en-US" sz="5867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9855" y="605701"/>
            <a:ext cx="2998059" cy="1004180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9969" y="3269456"/>
            <a:ext cx="1501113" cy="34769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75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7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4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0179&quot;&gt;&lt;object type=&quot;3&quot; unique_id=&quot;10223&quot;&gt;&lt;property id=&quot;20148&quot; value=&quot;5&quot;/&gt;&lt;property id=&quot;20300&quot; value=&quot;Slide 3&quot;/&gt;&lt;property id=&quot;20307&quot; value=&quot;261&quot;/&gt;&lt;/object&gt;&lt;object type=&quot;3&quot; unique_id=&quot;10224&quot;&gt;&lt;property id=&quot;20148&quot; value=&quot;5&quot;/&gt;&lt;property id=&quot;20300&quot; value=&quot;Slide 4&quot;/&gt;&lt;property id=&quot;20307&quot; value=&quot;263&quot;/&gt;&lt;/object&gt;&lt;object type=&quot;3&quot; unique_id=&quot;10531&quot;&gt;&lt;property id=&quot;20148&quot; value=&quot;5&quot;/&gt;&lt;property id=&quot;20300&quot; value=&quot;Slide 1 - &amp;quot;&amp;#x0D;&amp;#x0A;&amp;#x0D;&amp;#x0A;&amp;#x0D;&amp;#x0A;&amp;#x0D;&amp;#x0A;CHÀO MỪNG CÁC EM ĐẾN VỚI TIẾT&amp;#x0D;&amp;#x0A;&amp;quot;&quot;/&gt;&lt;property id=&quot;20307&quot; value=&quot;285&quot;/&gt;&lt;/object&gt;&lt;object type=&quot;3&quot; unique_id=&quot;10532&quot;&gt;&lt;property id=&quot;20148&quot; value=&quot;5&quot;/&gt;&lt;property id=&quot;20300&quot; value=&quot;Slide 2&quot;/&gt;&lt;property id=&quot;20307&quot; value=&quot;256&quot;/&gt;&lt;/object&gt;&lt;object type=&quot;3&quot; unique_id=&quot;10533&quot;&gt;&lt;property id=&quot;20148&quot; value=&quot;5&quot;/&gt;&lt;property id=&quot;20300&quot; value=&quot;Slide 5&quot;/&gt;&lt;property id=&quot;20307&quot; value=&quot;286&quot;/&gt;&lt;/object&gt;&lt;/object&gt;&lt;object type=&quot;8&quot; unique_id=&quot;10183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Bạn nhỏ 16x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188</Words>
  <Application>Microsoft Office PowerPoint</Application>
  <PresentationFormat>Custom</PresentationFormat>
  <Paragraphs>13</Paragraphs>
  <Slides>5</Slides>
  <Notes>2</Notes>
  <HiddenSlides>0</HiddenSlides>
  <MMClips>1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7" baseType="lpstr">
      <vt:lpstr>Bạn nhỏ 16x9</vt:lpstr>
      <vt:lpstr>Office Theme</vt:lpstr>
      <vt:lpstr>    CHÀO MỪNG CÁC EM ĐẾN VỚI TIẾT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MANH THANG-PC</dc:creator>
  <cp:lastModifiedBy>MTC</cp:lastModifiedBy>
  <cp:revision>20</cp:revision>
  <dcterms:created xsi:type="dcterms:W3CDTF">2020-08-22T06:59:00Z</dcterms:created>
  <dcterms:modified xsi:type="dcterms:W3CDTF">2024-05-13T10:13:27Z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