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7"/>
  </p:notesMasterIdLst>
  <p:sldIdLst>
    <p:sldId id="264" r:id="rId3"/>
    <p:sldId id="265" r:id="rId4"/>
    <p:sldId id="266" r:id="rId5"/>
    <p:sldId id="274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1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EFB15F-A63E-4F69-9B68-CBB820FF9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B9CD09-60A9-4852-988C-863AB47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088003-F855-4C7A-9B39-581F692F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1C4EB7-F689-4153-B2F3-827F6091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E5FC76-3080-44DC-BF7E-92B603B3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70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09F25-7690-47C7-897E-63188614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5CD9D7-C124-46C9-B384-88883C10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B0D4EF-C928-4C9C-8C75-BADB8355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1C5824-DCF2-416F-81FA-D152A1AF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E62C22-0E2D-4A78-AD07-975E2522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942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38D993-0AEB-4BD4-952C-E3F43D74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70C643-F230-4281-890F-BDA8558EF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421CB5-C42D-4D22-9F9A-1F0BC0EB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33DFCB-2456-4719-A2AA-272592E2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8ECE0E-A258-434E-8C45-96684A73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698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17A9E9-19FD-4ED7-8A33-08B41F95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9D2002-3877-4327-B8E6-A73C4822B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8B98B7-8A49-4FBB-AC77-E954649F6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ADEADC-92E6-41BE-8158-3D7D2F65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C54D27-57FD-40D4-8BAE-137959D5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228413-DC8F-42FA-AA2C-310D0754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534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EF8C58-1A40-4218-86A4-8EBE6C70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8910D2-8287-43AB-9F01-4B858E90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502135-EDC4-473E-AD37-C95540E2C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8965239-CCB6-4F2D-9243-8A6996E99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3D9833-08A2-467C-8426-8DDE9A5EA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8C936AA-D626-44B9-9220-179A77C2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7C9053-FEA9-4245-AEDC-C6EDAAE4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D7775E-504F-4783-A932-35A90342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1615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ACBE92-F417-485A-8EC4-39113BD2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81587F0-223A-42E6-9E82-E4CAFBD2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CE918E-62DA-4DB1-B366-36AA5030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487108-D25C-4FC9-9E7D-2273E833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0985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1A7E47-CDE1-415D-A0E8-D64DDF8F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86C8ED-AB47-4BD0-922E-4376F26E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C651709-C72D-4EEA-9B17-17BA1108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9552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5DF91C-2C08-4D86-929E-6276DD717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A9E382-2C1A-465B-833A-5F4CD0B6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D999B7-2174-4A9C-A1AB-794830A73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837B94-D5E8-4159-B423-F61CCA62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CA4C62-C884-4163-BCAF-19560D13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FB51A0-54AE-4064-A61F-DEF70D8CF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38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88B04-8697-4BAB-A777-A61CF778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19DCC9C-3E79-4CAF-92B5-DC255884D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D1513B-D903-42F3-B83A-96CA4ACB5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4EC48A-0D15-4D7F-8C7B-421B8CEF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E0C210-0C9F-4048-B683-BF0E4A79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A7B6A1-8323-421D-AA4B-A07F3588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733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A1484-2772-4BBD-B0A1-95C94D15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BB78891-EBBA-45F2-B6D1-4B73BDE78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666D78-09AE-441B-800E-5C69F644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C52FFF-F0FF-4263-A640-29AF9376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ECCC56-814C-46C5-BAA5-30B0F965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4976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E98C266-71ED-45E9-A61A-B82F83E42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202CBB-19E2-4EC7-8BD8-4361B3C44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83EB6-5594-45E3-A10A-20066A109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D62DFC-8FDF-42B6-8013-5B950985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DA30B4-D372-45E1-A85D-5B5D5225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233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02ADBF1-EA22-45EE-B56E-6D5F7F42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CD89C9-4ADA-4856-B79B-B0F72F26A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03923F-2FD6-480F-8010-CDB06A636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D56BA0-7B5C-4633-B92B-D50681B0C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45A60A-1C40-45A8-8B42-C05697174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2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/>
          <a:srcRect l="135" t="36970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/>
            <a:endParaRPr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920490" y="2395220"/>
            <a:ext cx="4277995" cy="233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err="1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Bµi 5: Nhí ¬n</a:t>
            </a:r>
            <a:endParaRPr lang="en-US" sz="6400" b="1" dirty="0">
              <a:solidFill>
                <a:srgbClr val="FF6600"/>
              </a:solidFill>
              <a:latin typeface=".VnAvant" panose="020B7200000000000000" pitchFamily="34" charset="0"/>
              <a:ea typeface="Arial Rounded"/>
              <a:cs typeface=".VnAvant" panose="020B7200000000000000" pitchFamily="34" charset="0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/>
          <a:srcRect l="30888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/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/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/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6577" y="6291729"/>
            <a:ext cx="12192000" cy="569031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FB5888-77A8-4865-A7EC-874D884B0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660" y="177900"/>
            <a:ext cx="4032743" cy="59251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3A2B7F9-072F-42E7-881F-178D0DC8568F}"/>
              </a:ext>
            </a:extLst>
          </p:cNvPr>
          <p:cNvSpPr/>
          <p:nvPr/>
        </p:nvSpPr>
        <p:spPr>
          <a:xfrm>
            <a:off x="810228" y="763929"/>
            <a:ext cx="4977114" cy="2037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b="1" dirty="0">
                <a:latin typeface=".VnAvant" panose="020B7200000000000000" pitchFamily="34" charset="0"/>
              </a:rPr>
              <a:t>Quan </a:t>
            </a:r>
            <a:r>
              <a:rPr lang="en-US" sz="2400" b="1" dirty="0" err="1">
                <a:latin typeface=".VnAvant" panose="020B7200000000000000" pitchFamily="34" charset="0"/>
              </a:rPr>
              <a:t>s¸t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tranh</a:t>
            </a:r>
            <a:endParaRPr lang="en-US" sz="2400" b="1" dirty="0">
              <a:latin typeface=".VnAvant" panose="020B7200000000000000" pitchFamily="34" charset="0"/>
            </a:endParaRPr>
          </a:p>
          <a:p>
            <a:pPr marL="342900" indent="-342900">
              <a:buAutoNum type="alphaLcPeriod"/>
            </a:pPr>
            <a:r>
              <a:rPr lang="en-US" sz="2400" dirty="0" err="1">
                <a:latin typeface=".VnAvant" panose="020B7200000000000000" pitchFamily="34" charset="0"/>
              </a:rPr>
              <a:t>C¸c</a:t>
            </a:r>
            <a:r>
              <a:rPr lang="en-US" sz="2400" dirty="0">
                <a:latin typeface=".VnAvant" panose="020B7200000000000000" pitchFamily="34" charset="0"/>
              </a:rPr>
              <a:t> b¹n </a:t>
            </a:r>
            <a:r>
              <a:rPr lang="en-US" sz="2400" dirty="0" err="1">
                <a:latin typeface=".VnAvant" panose="020B7200000000000000" pitchFamily="34" charset="0"/>
              </a:rPr>
              <a:t>nhá</a:t>
            </a:r>
            <a:r>
              <a:rPr lang="en-US" sz="2400" dirty="0">
                <a:latin typeface=".VnAvant" panose="020B7200000000000000" pitchFamily="34" charset="0"/>
              </a:rPr>
              <a:t> ®ang </a:t>
            </a:r>
            <a:r>
              <a:rPr lang="en-US" sz="2400" dirty="0" err="1">
                <a:latin typeface=".VnAvant" panose="020B7200000000000000" pitchFamily="34" charset="0"/>
              </a:rPr>
              <a:t>lµm</a:t>
            </a:r>
            <a:r>
              <a:rPr lang="en-US" sz="2400" dirty="0">
                <a:latin typeface=".VnAvant" panose="020B7200000000000000" pitchFamily="34" charset="0"/>
              </a:rPr>
              <a:t> g×?</a:t>
            </a:r>
          </a:p>
          <a:p>
            <a:pPr marL="342900" indent="-342900">
              <a:buAutoNum type="alphaLcPeriod"/>
            </a:pPr>
            <a:r>
              <a:rPr lang="en-US" sz="2400" dirty="0" err="1">
                <a:latin typeface=".VnAvant" panose="020B7200000000000000" pitchFamily="34" charset="0"/>
              </a:rPr>
              <a:t>Em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hiÓu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c©u</a:t>
            </a:r>
            <a:r>
              <a:rPr lang="en-US" sz="2400" dirty="0">
                <a:latin typeface=".VnAvant" panose="020B7200000000000000" pitchFamily="34" charset="0"/>
              </a:rPr>
              <a:t>: ¡n </a:t>
            </a:r>
            <a:r>
              <a:rPr lang="en-US" sz="2400" dirty="0" err="1">
                <a:latin typeface=".VnAvant" panose="020B7200000000000000" pitchFamily="34" charset="0"/>
              </a:rPr>
              <a:t>qu</a:t>
            </a:r>
            <a:r>
              <a:rPr lang="en-US" sz="2400" dirty="0">
                <a:latin typeface=".VnAvant" panose="020B7200000000000000" pitchFamily="34" charset="0"/>
              </a:rPr>
              <a:t>¶ </a:t>
            </a:r>
            <a:r>
              <a:rPr lang="en-US" sz="2400" dirty="0" err="1">
                <a:latin typeface=".VnAvant" panose="020B7200000000000000" pitchFamily="34" charset="0"/>
              </a:rPr>
              <a:t>nhí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kÎ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trång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c©y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nãi</a:t>
            </a:r>
            <a:r>
              <a:rPr lang="en-US" sz="2400" dirty="0">
                <a:latin typeface=".VnAvant" panose="020B7200000000000000" pitchFamily="34" charset="0"/>
              </a:rPr>
              <a:t> g×?</a:t>
            </a:r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xmlns="" id="{D313524F-B77D-46FA-B5DC-A7C4F51A19FA}"/>
              </a:ext>
            </a:extLst>
          </p:cNvPr>
          <p:cNvSpPr/>
          <p:nvPr/>
        </p:nvSpPr>
        <p:spPr>
          <a:xfrm>
            <a:off x="1584251" y="3429000"/>
            <a:ext cx="3934047" cy="231258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b¹n </a:t>
            </a:r>
            <a:r>
              <a:rPr lang="en-US" dirty="0" err="1">
                <a:latin typeface=".VnAvant" panose="020B7200000000000000" pitchFamily="34" charset="0"/>
              </a:rPr>
              <a:t>nhá</a:t>
            </a:r>
            <a:r>
              <a:rPr lang="en-US" dirty="0">
                <a:latin typeface=".VnAvant" panose="020B7200000000000000" pitchFamily="34" charset="0"/>
              </a:rPr>
              <a:t> ®ang ¨n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qu</a:t>
            </a:r>
            <a:r>
              <a:rPr lang="en-US" dirty="0">
                <a:latin typeface=".VnAvant" panose="020B7200000000000000" pitchFamily="34" charset="0"/>
              </a:rPr>
              <a:t>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45F99E9-D9F9-4731-B8C2-7A2FCBCF1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144956"/>
              </p:ext>
            </p:extLst>
          </p:nvPr>
        </p:nvGraphicFramePr>
        <p:xfrm>
          <a:off x="2574402" y="1281615"/>
          <a:ext cx="8128000" cy="4860084"/>
        </p:xfrm>
        <a:graphic>
          <a:graphicData uri="http://schemas.openxmlformats.org/drawingml/2006/table">
            <a:tbl>
              <a:tblPr firstRow="1" bandRow="1"/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3442665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473706304"/>
                    </a:ext>
                  </a:extLst>
                </a:gridCol>
              </a:tblGrid>
              <a:tr h="79711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pPr algn="ctr"/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sz="2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</a:rPr>
                        <a:t> ¬n ­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7529455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baseline="0" dirty="0">
                          <a:latin typeface=".VnAvant" panose="020B7200000000000000" pitchFamily="34" charset="0"/>
                        </a:rPr>
                        <a:t> ¡n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b¸t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c¬m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 ­</a:t>
                      </a:r>
                    </a:p>
                    <a:p>
                      <a:r>
                        <a:rPr lang="en-US" dirty="0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endParaRPr lang="en-US" sz="2000" b="0" dirty="0">
                        <a:latin typeface=".VnAvantH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mß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5918133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cµy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ruéng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Sang ®ß,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1648380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Üa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rau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muèng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ng­êi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chÌo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chèng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7123051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 ®µo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ao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N»m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vâng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9092681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qu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¶ ®µo,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m¾c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d©y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2060673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vun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gèc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Đøng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m¸t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gèc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c©y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3911287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Üa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trång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trät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346370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FFA6AA-1007-43D7-93B8-D9658DC9D258}"/>
              </a:ext>
            </a:extLst>
          </p:cNvPr>
          <p:cNvSpPr/>
          <p:nvPr/>
        </p:nvSpPr>
        <p:spPr>
          <a:xfrm>
            <a:off x="254643" y="173620"/>
            <a:ext cx="1932972" cy="625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.VnAvant" panose="020B7200000000000000" pitchFamily="34" charset="0"/>
              </a:rPr>
              <a:t>2. §</a:t>
            </a:r>
            <a:r>
              <a:rPr lang="en-US" dirty="0" err="1">
                <a:latin typeface=".VnAvant" panose="020B7200000000000000" pitchFamily="34" charset="0"/>
              </a:rPr>
              <a:t>äc</a:t>
            </a:r>
            <a:endParaRPr 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89&quot;&gt;&lt;property id=&quot;20148&quot; value=&quot;5&quot;/&gt;&lt;property id=&quot;20300&quot; value=&quot;Slide 1&quot;/&gt;&lt;property id=&quot;20307&quot; value=&quot;264&quot;/&gt;&lt;/object&gt;&lt;object type=&quot;3&quot; unique_id=&quot;10090&quot;&gt;&lt;property id=&quot;20148&quot; value=&quot;5&quot;/&gt;&lt;property id=&quot;20300&quot; value=&quot;Slide 2&quot;/&gt;&lt;property id=&quot;20307&quot; value=&quot;265&quot;/&gt;&lt;/object&gt;&lt;object type=&quot;3&quot; unique_id=&quot;10091&quot;&gt;&lt;property id=&quot;20148&quot; value=&quot;5&quot;/&gt;&lt;property id=&quot;20300&quot; value=&quot;Slide 3&quot;/&gt;&lt;property id=&quot;20307&quot; value=&quot;266&quot;/&gt;&lt;/object&gt;&lt;object type=&quot;3&quot; unique_id=&quot;10092&quot;&gt;&lt;property id=&quot;20148&quot; value=&quot;5&quot;/&gt;&lt;property id=&quot;20300&quot; value=&quot;Slide 4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151</Words>
  <Application>Microsoft Office PowerPoint</Application>
  <PresentationFormat>Custom</PresentationFormat>
  <Paragraphs>26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Blue Waves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MTC</cp:lastModifiedBy>
  <cp:revision>18</cp:revision>
  <dcterms:created xsi:type="dcterms:W3CDTF">2020-08-22T05:31:00Z</dcterms:created>
  <dcterms:modified xsi:type="dcterms:W3CDTF">2024-05-13T10:12:29Z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