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1" r:id="rId2"/>
    <p:sldId id="322" r:id="rId3"/>
    <p:sldId id="323" r:id="rId4"/>
    <p:sldId id="271" r:id="rId5"/>
    <p:sldId id="272" r:id="rId6"/>
    <p:sldId id="266" r:id="rId7"/>
    <p:sldId id="288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3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13/5/2024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13/5/2024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4387" y="413851"/>
            <a:ext cx="11753636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100</a:t>
            </a:r>
            <a:endParaRPr lang="en-US" altLang="zh-CN" sz="5333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39844" y="-17468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89626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8778" r="8404" b="7819"/>
          <a:stretch/>
        </p:blipFill>
        <p:spPr>
          <a:xfrm>
            <a:off x="308344" y="0"/>
            <a:ext cx="10700462" cy="6785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47486" y="2292023"/>
            <a:ext cx="1100438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8575" y="3545897"/>
            <a:ext cx="87153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6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3005" y="3552125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7486" y="4785173"/>
            <a:ext cx="1129553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80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6931" y="6051176"/>
            <a:ext cx="87153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5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0113" y="6051176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endParaRPr lang="en-SG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7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2" t="6897" r="8462" b="74055"/>
          <a:stretch/>
        </p:blipFill>
        <p:spPr>
          <a:xfrm>
            <a:off x="90311" y="1241778"/>
            <a:ext cx="12101689" cy="56162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29867" y="3251200"/>
            <a:ext cx="44026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9023" y="3251198"/>
            <a:ext cx="6619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4648" y="3382078"/>
            <a:ext cx="6745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90489" y="3443111"/>
            <a:ext cx="50941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SG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8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 r="77369" b="89527"/>
          <a:stretch/>
        </p:blipFill>
        <p:spPr>
          <a:xfrm>
            <a:off x="0" y="0"/>
            <a:ext cx="2877671" cy="990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27227" r="60650" b="68915"/>
          <a:stretch/>
        </p:blipFill>
        <p:spPr>
          <a:xfrm>
            <a:off x="0" y="1064911"/>
            <a:ext cx="4854388" cy="1941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6088" y="5100638"/>
            <a:ext cx="585787" cy="131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31633" r="61093" b="64121"/>
          <a:stretch/>
        </p:blipFill>
        <p:spPr>
          <a:xfrm>
            <a:off x="-1" y="3822540"/>
            <a:ext cx="4706471" cy="21527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86846" y="4634625"/>
            <a:ext cx="6113054" cy="199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8" t="31857" r="9893" b="64553"/>
          <a:stretch/>
        </p:blipFill>
        <p:spPr>
          <a:xfrm>
            <a:off x="5338482" y="4271555"/>
            <a:ext cx="6853518" cy="16270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6" t="31411" r="34713" b="64403"/>
          <a:stretch/>
        </p:blipFill>
        <p:spPr>
          <a:xfrm>
            <a:off x="5338863" y="996138"/>
            <a:ext cx="6871063" cy="18968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59306" y="4175890"/>
            <a:ext cx="50561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</a:rPr>
              <a:t>3</a:t>
            </a:r>
            <a:endParaRPr lang="en-SG" sz="8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2185" y="1452282"/>
            <a:ext cx="11449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60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14449" y="4483249"/>
            <a:ext cx="11126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90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82128" y="4517511"/>
            <a:ext cx="9647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6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4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2" r="11015" b="34526"/>
          <a:stretch/>
        </p:blipFill>
        <p:spPr>
          <a:xfrm>
            <a:off x="259644" y="1004711"/>
            <a:ext cx="11640256" cy="5592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9" t="38682" r="11015" b="42662"/>
          <a:stretch/>
        </p:blipFill>
        <p:spPr>
          <a:xfrm>
            <a:off x="470264" y="1004711"/>
            <a:ext cx="11429636" cy="4155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703" y="5159828"/>
            <a:ext cx="11338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a, Nam bước chân dài nhất.</a:t>
            </a:r>
            <a:endParaRPr lang="en-SG" sz="4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703" y="5852160"/>
            <a:ext cx="1031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latin typeface="+mj-lt"/>
              </a:rPr>
              <a:t>b, Việt có bước chân ngắn nhất.</a:t>
            </a:r>
            <a:endParaRPr lang="en-SG" sz="4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81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21&quot;/&gt;&lt;/object&gt;&lt;object type=&quot;3&quot; unique_id=&quot;10005&quot;&gt;&lt;property id=&quot;20148&quot; value=&quot;5&quot;/&gt;&lt;property id=&quot;20300&quot; value=&quot;Slide 2&quot;/&gt;&lt;property id=&quot;20307&quot; value=&quot;322&quot;/&gt;&lt;/object&gt;&lt;object type=&quot;3&quot; unique_id=&quot;10006&quot;&gt;&lt;property id=&quot;20148&quot; value=&quot;5&quot;/&gt;&lt;property id=&quot;20300&quot; value=&quot;Slide 3&quot;/&gt;&lt;property id=&quot;20307&quot; value=&quot;323&quot;/&gt;&lt;/object&gt;&lt;object type=&quot;3&quot; unique_id=&quot;10007&quot;&gt;&lt;property id=&quot;20148&quot; value=&quot;5&quot;/&gt;&lt;property id=&quot;20300&quot; value=&quot;Slide 4&quot;/&gt;&lt;property id=&quot;20307&quot; value=&quot;271&quot;/&gt;&lt;/object&gt;&lt;object type=&quot;3&quot; unique_id=&quot;10008&quot;&gt;&lt;property id=&quot;20148&quot; value=&quot;5&quot;/&gt;&lt;property id=&quot;20300&quot; value=&quot;Slide 5&quot;/&gt;&lt;property id=&quot;20307&quot; value=&quot;272&quot;/&gt;&lt;/object&gt;&lt;object type=&quot;3&quot; unique_id=&quot;10009&quot;&gt;&lt;property id=&quot;20148&quot; value=&quot;5&quot;/&gt;&lt;property id=&quot;20300&quot; value=&quot;Slide 6&quot;/&gt;&lt;property id=&quot;20307&quot; value=&quot;266&quot;/&gt;&lt;/object&gt;&lt;object type=&quot;3&quot; unique_id=&quot;10010&quot;&gt;&lt;property id=&quot;20148&quot; value=&quot;5&quot;/&gt;&lt;property id=&quot;20300&quot; value=&quot;Slide 7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47</Words>
  <Application>Microsoft Office PowerPoint</Application>
  <PresentationFormat>Custom</PresentationFormat>
  <Paragraphs>19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MTC</cp:lastModifiedBy>
  <cp:revision>107</cp:revision>
  <dcterms:created xsi:type="dcterms:W3CDTF">2020-08-15T03:21:16Z</dcterms:created>
  <dcterms:modified xsi:type="dcterms:W3CDTF">2024-05-13T10:16:51Z</dcterms:modified>
</cp:coreProperties>
</file>