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84" r:id="rId4"/>
    <p:sldId id="267" r:id="rId5"/>
    <p:sldId id="268" r:id="rId6"/>
    <p:sldId id="269" r:id="rId7"/>
    <p:sldId id="270" r:id="rId8"/>
    <p:sldId id="28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84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52</Words>
  <Application>Microsoft Office PowerPoint</Application>
  <PresentationFormat>On-screen Show (4:3)</PresentationFormat>
  <Paragraphs>41</Paragraphs>
  <Slides>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MTC</cp:lastModifiedBy>
  <cp:revision>63</cp:revision>
  <dcterms:created xsi:type="dcterms:W3CDTF">2020-08-14T12:58:13Z</dcterms:created>
  <dcterms:modified xsi:type="dcterms:W3CDTF">2024-04-03T02:17:24Z</dcterms:modified>
</cp:coreProperties>
</file>