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58" r:id="rId3"/>
    <p:sldId id="259" r:id="rId4"/>
    <p:sldId id="260" r:id="rId5"/>
    <p:sldId id="261" r:id="rId6"/>
    <p:sldId id="287" r:id="rId7"/>
    <p:sldId id="262" r:id="rId8"/>
    <p:sldId id="263" r:id="rId9"/>
    <p:sldId id="264" r:id="rId10"/>
    <p:sldId id="286" r:id="rId11"/>
  </p:sldIdLst>
  <p:sldSz cx="9144000" cy="6858000" type="screen4x3"/>
  <p:notesSz cx="6858000" cy="91440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89" autoAdjust="0"/>
    <p:restoredTop sz="94660"/>
  </p:normalViewPr>
  <p:slideViewPr>
    <p:cSldViewPr>
      <p:cViewPr varScale="1">
        <p:scale>
          <a:sx n="87" d="100"/>
          <a:sy n="87" d="100"/>
        </p:scale>
        <p:origin x="-144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7EDC7D-1E1E-4349-828F-C0F40F33BE3C}" type="datetimeFigureOut">
              <a:rPr lang="en-US" smtClean="0"/>
              <a:pPr/>
              <a:t>4/3/2024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ACA532-E81B-4B85-9680-B5DC6BE1CB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601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0231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0231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0231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0231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0231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8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0231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9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0231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7210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4/3/2024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4/3/2024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4/3/2024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2024/4/3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4629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4/3/2024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4/3/2024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4/3/2024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4/3/2024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4/3/2024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4/3/2024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4/3/2024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4/3/2024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E7D54-0BC1-419A-A9EC-8120D648FD3C}" type="datetimeFigureOut">
              <a:rPr lang="en-US" smtClean="0"/>
              <a:pPr/>
              <a:t>4/3/2024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577" y="3024095"/>
            <a:ext cx="9124845" cy="31831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4600"/>
            <a:ext cx="9144000" cy="30734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103911" y="413851"/>
            <a:ext cx="70431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err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Bài</a:t>
            </a:r>
            <a:r>
              <a:rPr lang="en-US" altLang="zh-CN" sz="4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33: </a:t>
            </a:r>
            <a:endParaRPr lang="en-US" altLang="zh-CN" sz="4000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/>
            <a:r>
              <a:rPr lang="en-US" altLang="zh-CN" sz="4000" b="1" dirty="0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LUYỆN TẬP CHUNG</a:t>
            </a:r>
            <a:endParaRPr lang="zh-CN" altLang="en-US" sz="4000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0" name="纯音乐 - 纯净小清新 - 钢琴版纯音乐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5204883" y="-1746833"/>
            <a:ext cx="609600" cy="8128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676400" y="2819400"/>
            <a:ext cx="20938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Giáo</a:t>
            </a:r>
            <a:r>
              <a:rPr lang="en-US" altLang="zh-CN" sz="36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altLang="zh-CN" sz="36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viên</a:t>
            </a:r>
            <a:r>
              <a:rPr lang="en-US" altLang="zh-CN" sz="36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</a:t>
            </a:r>
            <a:endParaRPr lang="zh-CN" altLang="en-US" sz="3600" b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61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dissolve/>
      </p:transition>
    </mc:Choice>
    <mc:Fallback xmlns="">
      <p:transition spd="slow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82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2" decel="50000" autoRev="1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4" fill="hold">
                                          <p:stCondLst>
                                            <p:cond delay="3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2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2955436" y="1888945"/>
            <a:ext cx="5337371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8"/>
          <p:cNvGrpSpPr/>
          <p:nvPr/>
        </p:nvGrpSpPr>
        <p:grpSpPr>
          <a:xfrm>
            <a:off x="2339714" y="2355149"/>
            <a:ext cx="1783380" cy="1161044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" name="组合 11"/>
          <p:cNvGrpSpPr/>
          <p:nvPr/>
        </p:nvGrpSpPr>
        <p:grpSpPr>
          <a:xfrm>
            <a:off x="3819583" y="5237588"/>
            <a:ext cx="1346512" cy="87732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14"/>
          <p:cNvGrpSpPr/>
          <p:nvPr/>
        </p:nvGrpSpPr>
        <p:grpSpPr>
          <a:xfrm>
            <a:off x="6249415" y="4613426"/>
            <a:ext cx="422431" cy="10268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17"/>
          <p:cNvGrpSpPr/>
          <p:nvPr/>
        </p:nvGrpSpPr>
        <p:grpSpPr>
          <a:xfrm>
            <a:off x="6405592" y="5419918"/>
            <a:ext cx="712475" cy="467604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20"/>
          <p:cNvGrpSpPr/>
          <p:nvPr/>
        </p:nvGrpSpPr>
        <p:grpSpPr>
          <a:xfrm>
            <a:off x="5117654" y="2817504"/>
            <a:ext cx="422431" cy="10268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23"/>
          <p:cNvGrpSpPr/>
          <p:nvPr/>
        </p:nvGrpSpPr>
        <p:grpSpPr>
          <a:xfrm>
            <a:off x="5339323" y="3543347"/>
            <a:ext cx="726307" cy="467603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26"/>
          <p:cNvGrpSpPr/>
          <p:nvPr/>
        </p:nvGrpSpPr>
        <p:grpSpPr>
          <a:xfrm>
            <a:off x="7588850" y="1667332"/>
            <a:ext cx="422431" cy="10268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9"/>
          <p:cNvGrpSpPr/>
          <p:nvPr/>
        </p:nvGrpSpPr>
        <p:grpSpPr>
          <a:xfrm>
            <a:off x="7119368" y="1658297"/>
            <a:ext cx="350702" cy="968409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32"/>
          <p:cNvGrpSpPr/>
          <p:nvPr/>
        </p:nvGrpSpPr>
        <p:grpSpPr>
          <a:xfrm>
            <a:off x="7632912" y="2388954"/>
            <a:ext cx="2038360" cy="1398511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35"/>
          <p:cNvGrpSpPr/>
          <p:nvPr/>
        </p:nvGrpSpPr>
        <p:grpSpPr>
          <a:xfrm rot="2799594" flipH="1">
            <a:off x="5026701" y="386831"/>
            <a:ext cx="1398511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4"/>
          <p:cNvGrpSpPr/>
          <p:nvPr/>
        </p:nvGrpSpPr>
        <p:grpSpPr>
          <a:xfrm>
            <a:off x="-599090" y="-104781"/>
            <a:ext cx="5552090" cy="6410988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818242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Củng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cố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605701"/>
            <a:ext cx="2248544" cy="1004180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7" y="3269456"/>
            <a:ext cx="1125835" cy="3476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520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4600"/>
            <a:ext cx="9144000" cy="3073400"/>
          </a:xfrm>
          <a:prstGeom prst="rect">
            <a:avLst/>
          </a:prstGeom>
        </p:spPr>
      </p:pic>
      <p:grpSp>
        <p:nvGrpSpPr>
          <p:cNvPr id="2" name="组合 5"/>
          <p:cNvGrpSpPr/>
          <p:nvPr/>
        </p:nvGrpSpPr>
        <p:grpSpPr>
          <a:xfrm>
            <a:off x="3352800" y="1447800"/>
            <a:ext cx="2673928" cy="1981201"/>
            <a:chOff x="3721916" y="2197852"/>
            <a:chExt cx="3021785" cy="3723225"/>
          </a:xfrm>
        </p:grpSpPr>
        <p:sp>
          <p:nvSpPr>
            <p:cNvPr id="7" name="椭圆 6"/>
            <p:cNvSpPr/>
            <p:nvPr/>
          </p:nvSpPr>
          <p:spPr>
            <a:xfrm>
              <a:off x="3721916" y="2197852"/>
              <a:ext cx="3021785" cy="3723225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900055" y="2761992"/>
              <a:ext cx="2757457" cy="20822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altLang="zh-CN" sz="6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</a:t>
              </a:r>
              <a:endParaRPr lang="zh-CN" altLang="en-US" sz="6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7822686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342900" y="65139"/>
            <a:ext cx="3022600" cy="1679991"/>
          </a:xfrm>
          <a:prstGeom prst="rect">
            <a:avLst/>
          </a:prstGeom>
        </p:spPr>
      </p:pic>
      <p:pic>
        <p:nvPicPr>
          <p:cNvPr id="7" name="Picture 6" descr="0065.jpg"/>
          <p:cNvPicPr>
            <a:picLocks noChangeAspect="1"/>
          </p:cNvPicPr>
          <p:nvPr/>
        </p:nvPicPr>
        <p:blipFill>
          <a:blip r:embed="rId4"/>
          <a:srcRect t="28889" b="48889"/>
          <a:stretch>
            <a:fillRect/>
          </a:stretch>
        </p:blipFill>
        <p:spPr>
          <a:xfrm>
            <a:off x="762000" y="1981200"/>
            <a:ext cx="8000999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7706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342900" y="65139"/>
            <a:ext cx="3022600" cy="1679991"/>
          </a:xfrm>
          <a:prstGeom prst="rect">
            <a:avLst/>
          </a:prstGeom>
        </p:spPr>
      </p:pic>
      <p:pic>
        <p:nvPicPr>
          <p:cNvPr id="7" name="Picture 6" descr="0065.jpg"/>
          <p:cNvPicPr>
            <a:picLocks noChangeAspect="1"/>
          </p:cNvPicPr>
          <p:nvPr/>
        </p:nvPicPr>
        <p:blipFill>
          <a:blip r:embed="rId4"/>
          <a:srcRect t="28889" b="59225"/>
          <a:stretch>
            <a:fillRect/>
          </a:stretch>
        </p:blipFill>
        <p:spPr>
          <a:xfrm>
            <a:off x="762000" y="1905000"/>
            <a:ext cx="8000999" cy="17526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895600" y="259080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25</a:t>
            </a:r>
            <a:endParaRPr lang="en-US" sz="32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95600" y="3453825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37</a:t>
            </a:r>
            <a:endParaRPr lang="en-US" sz="32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477000" y="259080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17</a:t>
            </a:r>
            <a:endParaRPr lang="en-US" sz="32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400800" y="342900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50</a:t>
            </a:r>
            <a:endParaRPr lang="en-US" sz="32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371600" y="2590800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20 + 5 = </a:t>
            </a:r>
            <a:endParaRPr lang="en-US" sz="3200" b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371600" y="3505200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36 + 1 = </a:t>
            </a:r>
            <a:endParaRPr lang="en-US" sz="3200" b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724400" y="2590800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57 – 40 = </a:t>
            </a:r>
            <a:endParaRPr lang="en-US" sz="3200" b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724400" y="3429000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74 – 24 = </a:t>
            </a:r>
            <a:endParaRPr lang="en-US" sz="3200" b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7706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342900" y="65139"/>
            <a:ext cx="3022600" cy="1679991"/>
          </a:xfrm>
          <a:prstGeom prst="rect">
            <a:avLst/>
          </a:prstGeom>
        </p:spPr>
      </p:pic>
      <p:pic>
        <p:nvPicPr>
          <p:cNvPr id="7" name="Picture 6" descr="0065.jpg"/>
          <p:cNvPicPr>
            <a:picLocks noChangeAspect="1"/>
          </p:cNvPicPr>
          <p:nvPr/>
        </p:nvPicPr>
        <p:blipFill>
          <a:blip r:embed="rId4"/>
          <a:srcRect t="40258" b="48889"/>
          <a:stretch>
            <a:fillRect/>
          </a:stretch>
        </p:blipFill>
        <p:spPr>
          <a:xfrm>
            <a:off x="838200" y="1981200"/>
            <a:ext cx="8000999" cy="1828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14400" y="2844225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20 + 30 =</a:t>
            </a:r>
            <a:endParaRPr lang="en-US" sz="32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67000" y="388620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50</a:t>
            </a:r>
            <a:endParaRPr lang="en-US" sz="3200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67000" y="281940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50</a:t>
            </a:r>
            <a:endParaRPr lang="en-US" sz="3200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914400" y="2895600"/>
            <a:ext cx="5715000" cy="1600200"/>
            <a:chOff x="914400" y="2895600"/>
            <a:chExt cx="5715000" cy="1600200"/>
          </a:xfrm>
        </p:grpSpPr>
        <p:sp>
          <p:nvSpPr>
            <p:cNvPr id="5" name="TextBox 4"/>
            <p:cNvSpPr txBox="1"/>
            <p:nvPr/>
          </p:nvSpPr>
          <p:spPr>
            <a:xfrm>
              <a:off x="914400" y="3911025"/>
              <a:ext cx="1905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40 + 10 = </a:t>
              </a:r>
              <a:endPara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724400" y="3886200"/>
              <a:ext cx="1905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90 - 10 = </a:t>
              </a:r>
              <a:endPara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724400" y="2895600"/>
              <a:ext cx="1905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70 - 20 = </a:t>
              </a:r>
              <a:endPara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6324600" y="289560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50</a:t>
            </a:r>
            <a:endParaRPr lang="en-US" sz="3200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24600" y="388620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50</a:t>
            </a:r>
            <a:endParaRPr lang="en-US" sz="3200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7706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342900" y="65139"/>
            <a:ext cx="3022600" cy="1679991"/>
          </a:xfrm>
          <a:prstGeom prst="rect">
            <a:avLst/>
          </a:prstGeom>
        </p:spPr>
      </p:pic>
      <p:pic>
        <p:nvPicPr>
          <p:cNvPr id="4" name="Picture 3" descr="0065.jpg"/>
          <p:cNvPicPr>
            <a:picLocks noChangeAspect="1"/>
          </p:cNvPicPr>
          <p:nvPr/>
        </p:nvPicPr>
        <p:blipFill>
          <a:blip r:embed="rId4"/>
          <a:srcRect l="7090" t="51806" r="9922" b="9669"/>
          <a:stretch>
            <a:fillRect/>
          </a:stretch>
        </p:blipFill>
        <p:spPr>
          <a:xfrm>
            <a:off x="228600" y="1676400"/>
            <a:ext cx="868680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7706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342900" y="65139"/>
            <a:ext cx="3022600" cy="1679991"/>
          </a:xfrm>
          <a:prstGeom prst="rect">
            <a:avLst/>
          </a:prstGeom>
        </p:spPr>
      </p:pic>
      <p:pic>
        <p:nvPicPr>
          <p:cNvPr id="4" name="Picture 3" descr="0065.jpg"/>
          <p:cNvPicPr>
            <a:picLocks noChangeAspect="1"/>
          </p:cNvPicPr>
          <p:nvPr/>
        </p:nvPicPr>
        <p:blipFill>
          <a:blip r:embed="rId4"/>
          <a:srcRect l="7090" t="57733" r="9922" b="9669"/>
          <a:stretch>
            <a:fillRect/>
          </a:stretch>
        </p:blipFill>
        <p:spPr>
          <a:xfrm>
            <a:off x="228600" y="1676400"/>
            <a:ext cx="8686800" cy="45720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438400" y="5715000"/>
            <a:ext cx="685800" cy="5334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10</a:t>
            </a:r>
            <a:endParaRPr lang="en-US" sz="24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953000" y="5715000"/>
            <a:ext cx="685800" cy="5334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15</a:t>
            </a:r>
            <a:endParaRPr lang="en-US" sz="24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543800" y="5715000"/>
            <a:ext cx="685800" cy="5334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19</a:t>
            </a:r>
            <a:endParaRPr lang="en-US" sz="24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77062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342900" y="65139"/>
            <a:ext cx="3022600" cy="1679991"/>
          </a:xfrm>
          <a:prstGeom prst="rect">
            <a:avLst/>
          </a:prstGeom>
        </p:spPr>
      </p:pic>
      <p:pic>
        <p:nvPicPr>
          <p:cNvPr id="4" name="Picture 3" descr="0066.jpg"/>
          <p:cNvPicPr>
            <a:picLocks noChangeAspect="1"/>
          </p:cNvPicPr>
          <p:nvPr/>
        </p:nvPicPr>
        <p:blipFill>
          <a:blip r:embed="rId4"/>
          <a:srcRect l="8511" t="5283" r="7447" b="47778"/>
          <a:stretch>
            <a:fillRect/>
          </a:stretch>
        </p:blipFill>
        <p:spPr>
          <a:xfrm>
            <a:off x="1143000" y="1676400"/>
            <a:ext cx="7543800" cy="5181600"/>
          </a:xfrm>
          <a:prstGeom prst="rect">
            <a:avLst/>
          </a:prstGeom>
        </p:spPr>
      </p:pic>
      <p:pic>
        <p:nvPicPr>
          <p:cNvPr id="5" name="Picture 35" descr="Animated star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0" y="3429000"/>
            <a:ext cx="685800" cy="479425"/>
          </a:xfrm>
          <a:prstGeom prst="rect">
            <a:avLst/>
          </a:prstGeom>
          <a:noFill/>
        </p:spPr>
      </p:pic>
      <p:pic>
        <p:nvPicPr>
          <p:cNvPr id="6" name="Picture 35" descr="Animated star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43400" y="4114800"/>
            <a:ext cx="685800" cy="479425"/>
          </a:xfrm>
          <a:prstGeom prst="rect">
            <a:avLst/>
          </a:prstGeom>
          <a:noFill/>
        </p:spPr>
      </p:pic>
      <p:pic>
        <p:nvPicPr>
          <p:cNvPr id="7" name="Picture 35" descr="Animated star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0" y="4114800"/>
            <a:ext cx="685800" cy="479425"/>
          </a:xfrm>
          <a:prstGeom prst="rect">
            <a:avLst/>
          </a:prstGeom>
          <a:noFill/>
        </p:spPr>
      </p:pic>
      <p:pic>
        <p:nvPicPr>
          <p:cNvPr id="8" name="Picture 35" descr="Animated star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91200" y="3352800"/>
            <a:ext cx="685800" cy="479425"/>
          </a:xfrm>
          <a:prstGeom prst="rect">
            <a:avLst/>
          </a:prstGeom>
          <a:noFill/>
        </p:spPr>
      </p:pic>
      <p:pic>
        <p:nvPicPr>
          <p:cNvPr id="9" name="Picture 35" descr="Animated star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05600" y="3352800"/>
            <a:ext cx="685800" cy="479425"/>
          </a:xfrm>
          <a:prstGeom prst="rect">
            <a:avLst/>
          </a:prstGeom>
          <a:noFill/>
        </p:spPr>
      </p:pic>
      <p:pic>
        <p:nvPicPr>
          <p:cNvPr id="10" name="Picture 35" descr="Animated star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24600" y="2667000"/>
            <a:ext cx="685800" cy="479425"/>
          </a:xfrm>
          <a:prstGeom prst="rect">
            <a:avLst/>
          </a:prstGeom>
          <a:noFill/>
        </p:spPr>
      </p:pic>
      <p:pic>
        <p:nvPicPr>
          <p:cNvPr id="11" name="Picture 10" descr="EXPLODE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33800" y="4572000"/>
            <a:ext cx="1066800" cy="941294"/>
          </a:xfrm>
          <a:prstGeom prst="rect">
            <a:avLst/>
          </a:prstGeom>
          <a:noFill/>
        </p:spPr>
      </p:pic>
      <p:pic>
        <p:nvPicPr>
          <p:cNvPr id="12" name="Picture 11" descr="EXPLODE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48200" y="4648200"/>
            <a:ext cx="1066800" cy="941294"/>
          </a:xfrm>
          <a:prstGeom prst="rect">
            <a:avLst/>
          </a:prstGeom>
          <a:noFill/>
        </p:spPr>
      </p:pic>
      <p:pic>
        <p:nvPicPr>
          <p:cNvPr id="13" name="Picture 12" descr="EXPLODE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38800" y="4572000"/>
            <a:ext cx="1066800" cy="941294"/>
          </a:xfrm>
          <a:prstGeom prst="rect">
            <a:avLst/>
          </a:prstGeom>
          <a:noFill/>
        </p:spPr>
      </p:pic>
      <p:pic>
        <p:nvPicPr>
          <p:cNvPr id="14" name="Picture 13" descr="EXPLODE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96000" y="3886200"/>
            <a:ext cx="1066800" cy="941294"/>
          </a:xfrm>
          <a:prstGeom prst="rect">
            <a:avLst/>
          </a:prstGeom>
          <a:noFill/>
        </p:spPr>
      </p:pic>
      <p:pic>
        <p:nvPicPr>
          <p:cNvPr id="15" name="Picture 14" descr="EXPLODE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53200" y="4572000"/>
            <a:ext cx="1066800" cy="941294"/>
          </a:xfrm>
          <a:prstGeom prst="rect">
            <a:avLst/>
          </a:prstGeom>
          <a:noFill/>
        </p:spPr>
      </p:pic>
      <p:sp>
        <p:nvSpPr>
          <p:cNvPr id="17" name="Hình Bầu dục 7">
            <a:extLst>
              <a:ext uri="{FF2B5EF4-FFF2-40B4-BE49-F238E27FC236}">
                <a16:creationId xmlns:a16="http://schemas.microsoft.com/office/drawing/2014/main" xmlns="" id="{FB75094A-EB88-4D9E-826D-7F96675417E4}"/>
              </a:ext>
            </a:extLst>
          </p:cNvPr>
          <p:cNvSpPr/>
          <p:nvPr/>
        </p:nvSpPr>
        <p:spPr>
          <a:xfrm>
            <a:off x="7467600" y="3352800"/>
            <a:ext cx="1295400" cy="114300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" name="Hình Bầu dục 7">
            <a:extLst>
              <a:ext uri="{FF2B5EF4-FFF2-40B4-BE49-F238E27FC236}">
                <a16:creationId xmlns:a16="http://schemas.microsoft.com/office/drawing/2014/main" xmlns="" id="{FB75094A-EB88-4D9E-826D-7F96675417E4}"/>
              </a:ext>
            </a:extLst>
          </p:cNvPr>
          <p:cNvSpPr/>
          <p:nvPr/>
        </p:nvSpPr>
        <p:spPr>
          <a:xfrm>
            <a:off x="1600200" y="2971800"/>
            <a:ext cx="1295400" cy="114300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967706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0" y="-76200"/>
            <a:ext cx="3022600" cy="1679991"/>
          </a:xfrm>
          <a:prstGeom prst="rect">
            <a:avLst/>
          </a:prstGeom>
        </p:spPr>
      </p:pic>
      <p:pic>
        <p:nvPicPr>
          <p:cNvPr id="4" name="Picture 3" descr="0066.jpg"/>
          <p:cNvPicPr>
            <a:picLocks noChangeAspect="1"/>
          </p:cNvPicPr>
          <p:nvPr/>
        </p:nvPicPr>
        <p:blipFill>
          <a:blip r:embed="rId4"/>
          <a:srcRect l="9281" t="53333" r="7715" b="18889"/>
          <a:stretch>
            <a:fillRect/>
          </a:stretch>
        </p:blipFill>
        <p:spPr>
          <a:xfrm>
            <a:off x="76200" y="1676400"/>
            <a:ext cx="8884920" cy="5181600"/>
          </a:xfrm>
          <a:prstGeom prst="rect">
            <a:avLst/>
          </a:prstGeom>
        </p:spPr>
      </p:pic>
      <p:pic>
        <p:nvPicPr>
          <p:cNvPr id="5" name="Picture 4" descr="0066.jpg"/>
          <p:cNvPicPr>
            <a:picLocks noChangeAspect="1"/>
          </p:cNvPicPr>
          <p:nvPr/>
        </p:nvPicPr>
        <p:blipFill>
          <a:blip r:embed="rId4"/>
          <a:srcRect l="76197" t="70899" r="14549" b="25016"/>
          <a:stretch>
            <a:fillRect/>
          </a:stretch>
        </p:blipFill>
        <p:spPr>
          <a:xfrm>
            <a:off x="6324600" y="4876800"/>
            <a:ext cx="990600" cy="762000"/>
          </a:xfrm>
          <a:prstGeom prst="rect">
            <a:avLst/>
          </a:prstGeom>
        </p:spPr>
      </p:pic>
      <p:pic>
        <p:nvPicPr>
          <p:cNvPr id="6" name="Picture 5" descr="0066.jpg"/>
          <p:cNvPicPr>
            <a:picLocks noChangeAspect="1"/>
          </p:cNvPicPr>
          <p:nvPr/>
        </p:nvPicPr>
        <p:blipFill>
          <a:blip r:embed="rId4"/>
          <a:srcRect l="67654" t="71307" r="23092" b="25016"/>
          <a:stretch>
            <a:fillRect/>
          </a:stretch>
        </p:blipFill>
        <p:spPr>
          <a:xfrm>
            <a:off x="7162800" y="4953000"/>
            <a:ext cx="990600" cy="685800"/>
          </a:xfrm>
          <a:prstGeom prst="rect">
            <a:avLst/>
          </a:prstGeom>
        </p:spPr>
      </p:pic>
      <p:sp>
        <p:nvSpPr>
          <p:cNvPr id="7" name="Right Brace 6"/>
          <p:cNvSpPr/>
          <p:nvPr/>
        </p:nvSpPr>
        <p:spPr>
          <a:xfrm rot="16200000">
            <a:off x="7048500" y="3924300"/>
            <a:ext cx="457200" cy="1447800"/>
          </a:xfrm>
          <a:prstGeom prst="rightBrace">
            <a:avLst>
              <a:gd name="adj1" fmla="val 8333"/>
              <a:gd name="adj2" fmla="val 53644"/>
            </a:avLst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7706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a08aa6f9afe0e83499cc8410c27631a65e9fcbe"/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7&quot;/&gt;&lt;/object&gt;&lt;object type=&quot;3&quot; unique_id=&quot;10005&quot;&gt;&lt;property id=&quot;20148&quot; value=&quot;5&quot;/&gt;&lt;property id=&quot;20300&quot; value=&quot;Slide 2&quot;/&gt;&lt;property id=&quot;20307&quot; value=&quot;258&quot;/&gt;&lt;/object&gt;&lt;object type=&quot;3&quot; unique_id=&quot;10006&quot;&gt;&lt;property id=&quot;20148&quot; value=&quot;5&quot;/&gt;&lt;property id=&quot;20300&quot; value=&quot;Slide 3&quot;/&gt;&lt;property id=&quot;20307&quot; value=&quot;259&quot;/&gt;&lt;/object&gt;&lt;object type=&quot;3&quot; unique_id=&quot;10007&quot;&gt;&lt;property id=&quot;20148&quot; value=&quot;5&quot;/&gt;&lt;property id=&quot;20300&quot; value=&quot;Slide 4&quot;/&gt;&lt;property id=&quot;20307&quot; value=&quot;260&quot;/&gt;&lt;/object&gt;&lt;object type=&quot;3&quot; unique_id=&quot;10008&quot;&gt;&lt;property id=&quot;20148&quot; value=&quot;5&quot;/&gt;&lt;property id=&quot;20300&quot; value=&quot;Slide 5&quot;/&gt;&lt;property id=&quot;20307&quot; value=&quot;261&quot;/&gt;&lt;/object&gt;&lt;object type=&quot;3&quot; unique_id=&quot;10009&quot;&gt;&lt;property id=&quot;20148&quot; value=&quot;5&quot;/&gt;&lt;property id=&quot;20300&quot; value=&quot;Slide 6&quot;/&gt;&lt;property id=&quot;20307&quot; value=&quot;287&quot;/&gt;&lt;/object&gt;&lt;object type=&quot;3&quot; unique_id=&quot;10010&quot;&gt;&lt;property id=&quot;20148&quot; value=&quot;5&quot;/&gt;&lt;property id=&quot;20300&quot; value=&quot;Slide 7&quot;/&gt;&lt;property id=&quot;20307&quot; value=&quot;262&quot;/&gt;&lt;/object&gt;&lt;object type=&quot;3&quot; unique_id=&quot;10011&quot;&gt;&lt;property id=&quot;20148&quot; value=&quot;5&quot;/&gt;&lt;property id=&quot;20300&quot; value=&quot;Slide 8&quot;/&gt;&lt;property id=&quot;20307&quot; value=&quot;263&quot;/&gt;&lt;/object&gt;&lt;object type=&quot;3&quot; unique_id=&quot;10012&quot;&gt;&lt;property id=&quot;20148&quot; value=&quot;5&quot;/&gt;&lt;property id=&quot;20300&quot; value=&quot;Slide 9&quot;/&gt;&lt;property id=&quot;20307&quot; value=&quot;264&quot;/&gt;&lt;/object&gt;&lt;object type=&quot;3&quot; unique_id=&quot;10013&quot;&gt;&lt;property id=&quot;20148&quot; value=&quot;5&quot;/&gt;&lt;property id=&quot;20300&quot; value=&quot;Slide 10&quot;/&gt;&lt;property id=&quot;20307&quot; value=&quot;286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442</TotalTime>
  <Words>64</Words>
  <Application>Microsoft Office PowerPoint</Application>
  <PresentationFormat>On-screen Show (4:3)</PresentationFormat>
  <Paragraphs>32</Paragraphs>
  <Slides>10</Slides>
  <Notes>8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Vuong</dc:creator>
  <cp:lastModifiedBy>MTC</cp:lastModifiedBy>
  <cp:revision>63</cp:revision>
  <dcterms:created xsi:type="dcterms:W3CDTF">2020-08-14T12:58:13Z</dcterms:created>
  <dcterms:modified xsi:type="dcterms:W3CDTF">2024-04-03T02:16:50Z</dcterms:modified>
</cp:coreProperties>
</file>