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3" r:id="rId2"/>
    <p:sldId id="276" r:id="rId3"/>
    <p:sldId id="259" r:id="rId4"/>
    <p:sldId id="264" r:id="rId5"/>
    <p:sldId id="277" r:id="rId6"/>
    <p:sldId id="272" r:id="rId7"/>
  </p:sldIdLst>
  <p:sldSz cx="9144000" cy="5143500" type="screen16x9"/>
  <p:notesSz cx="6858000" cy="9144000"/>
  <p:custDataLst>
    <p:tags r:id="rId9"/>
  </p:custDataLst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DFF"/>
    <a:srgbClr val="F8E2FA"/>
    <a:srgbClr val="EEB8F2"/>
    <a:srgbClr val="EBAAF0"/>
    <a:srgbClr val="CC27D9"/>
    <a:srgbClr val="A71FB1"/>
    <a:srgbClr val="E590EC"/>
    <a:srgbClr val="E824B5"/>
    <a:srgbClr val="F6BB00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 varScale="1">
        <p:scale>
          <a:sx n="116" d="100"/>
          <a:sy n="116" d="100"/>
        </p:scale>
        <p:origin x="-63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viết từ khó vào bảng con nếu HS còn nhầm lẫn nhiều và thường xuyên. GV tự linh động từ khó phù hợp với địa phương.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5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microsoft.com/office/2007/relationships/hdphoto" Target="../media/hdphoto2.wdp"/><Relationship Id="rId7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105400" y="3378344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9" y="158966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6" y="41910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371600" y="590550"/>
            <a:ext cx="6032965" cy="31242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</a:t>
            </a:r>
            <a:r>
              <a:rPr lang="en-US" sz="40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hởi</a:t>
            </a:r>
            <a:r>
              <a:rPr lang="en-US" sz="40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4"/>
          <a:stretch/>
        </p:blipFill>
        <p:spPr>
          <a:xfrm>
            <a:off x="3430776" y="3034312"/>
            <a:ext cx="2282448" cy="1955133"/>
          </a:xfrm>
          <a:prstGeom prst="rect">
            <a:avLst/>
          </a:prstGeom>
        </p:spPr>
      </p:pic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7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38200" y="-1223247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1862228" y="1286862"/>
            <a:ext cx="1341530" cy="110787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6600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02" y="-187920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68425" y="5848350"/>
            <a:ext cx="7086600" cy="92320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EM CẦN BIẾT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62116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296400" y="2166844"/>
            <a:ext cx="99060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40" y="2119843"/>
            <a:ext cx="9874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18" y="2173578"/>
            <a:ext cx="51212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79281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Đoạn trên có mấy câu?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764" y="972355"/>
            <a:ext cx="8873836" cy="3343335"/>
            <a:chOff x="744680" y="1657350"/>
            <a:chExt cx="7809345" cy="2705100"/>
          </a:xfrm>
        </p:grpSpPr>
        <p:sp>
          <p:nvSpPr>
            <p:cNvPr id="3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/>
            <p:cNvSpPr/>
            <p:nvPr/>
          </p:nvSpPr>
          <p:spPr>
            <a:xfrm>
              <a:off x="1012918" y="1780006"/>
              <a:ext cx="7406990" cy="2466143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0841" h="2895600">
                  <a:moveTo>
                    <a:pt x="64538" y="0"/>
                  </a:moveTo>
                  <a:lnTo>
                    <a:pt x="7873883" y="0"/>
                  </a:lnTo>
                  <a:cubicBezTo>
                    <a:pt x="7868993" y="170121"/>
                    <a:pt x="7746749" y="340242"/>
                    <a:pt x="7741859" y="510363"/>
                  </a:cubicBezTo>
                  <a:cubicBezTo>
                    <a:pt x="7736969" y="634322"/>
                    <a:pt x="7849435" y="727289"/>
                    <a:pt x="7888552" y="928723"/>
                  </a:cubicBezTo>
                  <a:cubicBezTo>
                    <a:pt x="7913001" y="1248950"/>
                    <a:pt x="7662734" y="1526565"/>
                    <a:pt x="7628503" y="1908771"/>
                  </a:cubicBezTo>
                  <a:cubicBezTo>
                    <a:pt x="7682290" y="2280647"/>
                    <a:pt x="7805425" y="2168309"/>
                    <a:pt x="7917889" y="2462711"/>
                  </a:cubicBezTo>
                  <a:cubicBezTo>
                    <a:pt x="7932559" y="2622502"/>
                    <a:pt x="7888552" y="2751304"/>
                    <a:pt x="7873883" y="2895600"/>
                  </a:cubicBezTo>
                  <a:lnTo>
                    <a:pt x="64538" y="2895600"/>
                  </a:lnTo>
                  <a:cubicBezTo>
                    <a:pt x="362813" y="2461907"/>
                    <a:pt x="28658" y="1939254"/>
                    <a:pt x="55156" y="1625991"/>
                  </a:cubicBezTo>
                  <a:cubicBezTo>
                    <a:pt x="81654" y="1312728"/>
                    <a:pt x="190849" y="1284597"/>
                    <a:pt x="223527" y="1016020"/>
                  </a:cubicBezTo>
                  <a:cubicBezTo>
                    <a:pt x="191510" y="760517"/>
                    <a:pt x="161670" y="671953"/>
                    <a:pt x="55155" y="448384"/>
                  </a:cubicBezTo>
                  <a:cubicBezTo>
                    <a:pt x="28657" y="341026"/>
                    <a:pt x="-59486" y="203855"/>
                    <a:pt x="645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117764" y="199159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682" y="286357"/>
            <a:ext cx="237951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Nghe viết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7884" y="1352550"/>
            <a:ext cx="7736116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Để phòng bệnh, chúng ta cần rửa tay trước khi ăn.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8310" y="1841048"/>
            <a:ext cx="667789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>
                <a:latin typeface="Arial" pitchFamily="34" charset="0"/>
                <a:ea typeface="Arial-Rounded" pitchFamily="34" charset="0"/>
                <a:cs typeface="Arial" pitchFamily="34" charset="0"/>
              </a:rPr>
              <a:t>Cần rửa tay bằng xà phòng với nước sạch.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6883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Khi viết chữ đầu dòng, ta lưu ý gì?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037358" y="1488628"/>
            <a:ext cx="431223" cy="1894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79282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Những chữ nào viết hoa? Vì sao?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462519" y="1775856"/>
            <a:ext cx="2900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89227" y="2243199"/>
            <a:ext cx="242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31682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Kết thúc câu có dấu gì?</a:t>
            </a:r>
          </a:p>
        </p:txBody>
      </p:sp>
      <p:sp>
        <p:nvSpPr>
          <p:cNvPr id="20" name="Oval 19"/>
          <p:cNvSpPr/>
          <p:nvPr/>
        </p:nvSpPr>
        <p:spPr>
          <a:xfrm>
            <a:off x="8286832" y="1542059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47800" y="443180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Em hãy tìm từ dễ viết lẫn trong bài.</a:t>
            </a:r>
          </a:p>
        </p:txBody>
      </p:sp>
      <p:sp>
        <p:nvSpPr>
          <p:cNvPr id="26" name="Oval 25"/>
          <p:cNvSpPr/>
          <p:nvPr/>
        </p:nvSpPr>
        <p:spPr>
          <a:xfrm>
            <a:off x="6876144" y="2008082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t="36198" r="40849" b="39417"/>
          <a:stretch/>
        </p:blipFill>
        <p:spPr bwMode="auto">
          <a:xfrm>
            <a:off x="3286658" y="2302701"/>
            <a:ext cx="2398486" cy="178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4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 animBg="1"/>
      <p:bldP spid="5" grpId="0" animBg="1"/>
      <p:bldP spid="5" grpId="1" animBg="1"/>
      <p:bldP spid="5" grpId="2" animBg="1"/>
      <p:bldP spid="13" grpId="0" animBg="1"/>
      <p:bldP spid="24" grpId="0" animBg="1"/>
      <p:bldP spid="20" grpId="0" animBg="1"/>
      <p:bldP spid="20" grpId="1" animBg="1"/>
      <p:bldP spid="27" grpId="0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282117" y="-190252"/>
            <a:ext cx="1370728" cy="1032741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668730" y="316609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7532611" y="49135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7017482" y="0"/>
            <a:ext cx="2126518" cy="111062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982258" y="4586625"/>
            <a:ext cx="1120884" cy="5568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703060" y="4839857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002"/>
            <a:ext cx="9144000" cy="42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96" b="94066" l="50366" r="94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315"/>
          <a:stretch/>
        </p:blipFill>
        <p:spPr>
          <a:xfrm>
            <a:off x="2590799" y="2502751"/>
            <a:ext cx="2478233" cy="2968389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7115" y="2923218"/>
            <a:ext cx="2966666" cy="358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96" b="94066" l="50366" r="94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315"/>
          <a:stretch/>
        </p:blipFill>
        <p:spPr>
          <a:xfrm flipH="1">
            <a:off x="4232415" y="2502751"/>
            <a:ext cx="2478233" cy="296838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480" y="2952750"/>
            <a:ext cx="2966666" cy="358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67000" y="81828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itchFamily="34" charset="0"/>
                <a:cs typeface="Arial" pitchFamily="34" charset="0"/>
              </a:rPr>
              <a:t>vi     ùng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4459" y="818285"/>
            <a:ext cx="194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à xát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77" y="1492364"/>
            <a:ext cx="2971800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b.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gh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 hay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g?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23" y="905545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0" y="120468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90714"/>
            <a:ext cx="8451273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Chọn chữ phù hợp thay cho bông hoa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77" y="823053"/>
            <a:ext cx="2971800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a.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tr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 hay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ch?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441" y="2266950"/>
            <a:ext cx="2971800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b.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r/d</a:t>
            </a:r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 hay </a:t>
            </a:r>
            <a:r>
              <a:rPr lang="en-US" sz="3200" i="1">
                <a:latin typeface="Arial" pitchFamily="34" charset="0"/>
                <a:ea typeface="Arial-Rounded" pitchFamily="34" charset="0"/>
                <a:cs typeface="Arial" pitchFamily="34" charset="0"/>
              </a:rPr>
              <a:t>gi?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48" y="929512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24600" y="818285"/>
            <a:ext cx="2938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nhanh     óng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905545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32470" y="146873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i nhớ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73" y="1574856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39492" y="146873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cố    ắng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7687" y="1468734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gọn     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22079" y="227155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a dẻ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4184" y="227155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 ửa tay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34991" y="2271554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ữ gìn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51234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968" y="1574856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05" y="2354054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69" y="2376431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49" y="2376430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211802" y="816417"/>
            <a:ext cx="585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tr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84966" y="821309"/>
            <a:ext cx="91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ch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58100" y="816418"/>
            <a:ext cx="91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61935" y="1474232"/>
            <a:ext cx="728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gh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3683" y="1479124"/>
            <a:ext cx="58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84895" y="1468736"/>
            <a:ext cx="91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gh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94709" y="2285866"/>
            <a:ext cx="728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50737" y="2273288"/>
            <a:ext cx="58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30398" y="2270993"/>
            <a:ext cx="91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gi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61" y="3671826"/>
            <a:ext cx="630237" cy="6302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46" y="3471226"/>
            <a:ext cx="380315" cy="3803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86" y="3406320"/>
            <a:ext cx="363857" cy="4093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20" y="3561229"/>
            <a:ext cx="580624" cy="58062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13" y="3766218"/>
            <a:ext cx="833400" cy="833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97" y="3851541"/>
            <a:ext cx="765841" cy="61267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27" y="3156107"/>
            <a:ext cx="630237" cy="6302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295870"/>
            <a:ext cx="630237" cy="63023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23" y="3235035"/>
            <a:ext cx="580624" cy="5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1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1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1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1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838200" y="666750"/>
            <a:ext cx="7467600" cy="31242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1511647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Dặn dò:</a:t>
            </a:r>
          </a:p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 + Xem lại bài trang 64 đến trang 67</a:t>
            </a:r>
          </a:p>
          <a:p>
            <a:pPr algn="ctr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+ Xem bài </a:t>
            </a:r>
            <a:r>
              <a:rPr lang="en-US" sz="2800" b="1" i="1">
                <a:latin typeface="Arial" pitchFamily="34" charset="0"/>
                <a:ea typeface="Arial-Rounded" pitchFamily="34" charset="0"/>
                <a:cs typeface="Arial" pitchFamily="34" charset="0"/>
              </a:rPr>
              <a:t>Lời chào </a:t>
            </a:r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(trang 68 + 69)</a:t>
            </a: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3&quot;/&gt;&lt;/object&gt;&lt;object type=&quot;3&quot; unique_id=&quot;10005&quot;&gt;&lt;property id=&quot;20148&quot; value=&quot;5&quot;/&gt;&lt;property id=&quot;20300&quot; value=&quot;Slide 2&quot;/&gt;&lt;property id=&quot;20307&quot; value=&quot;276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4&quot;/&gt;&lt;/object&gt;&lt;object type=&quot;3&quot; unique_id=&quot;10008&quot;&gt;&lt;property id=&quot;20148&quot; value=&quot;5&quot;/&gt;&lt;property id=&quot;20300&quot; value=&quot;Slide 5&quot;/&gt;&lt;property id=&quot;20307&quot; value=&quot;277&quot;/&gt;&lt;/object&gt;&lt;object type=&quot;3&quot; unique_id=&quot;10009&quot;&gt;&lt;property id=&quot;20148&quot; value=&quot;5&quot;/&gt;&lt;property id=&quot;20300&quot; value=&quot;Slide 6&quot;/&gt;&lt;property id=&quot;20307&quot; value=&quot;272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13.6|12.5|7.3|10|25.5|1.9|5.6|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215</Words>
  <Application>Microsoft Office PowerPoint</Application>
  <PresentationFormat>On-screen Show (16:9)</PresentationFormat>
  <Paragraphs>44</Paragraphs>
  <Slides>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MTC</cp:lastModifiedBy>
  <cp:revision>191</cp:revision>
  <dcterms:created xsi:type="dcterms:W3CDTF">2020-12-08T15:48:47Z</dcterms:created>
  <dcterms:modified xsi:type="dcterms:W3CDTF">2024-03-05T05:14:27Z</dcterms:modified>
</cp:coreProperties>
</file>