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3" r:id="rId2"/>
    <p:sldId id="281" r:id="rId3"/>
    <p:sldId id="276" r:id="rId4"/>
    <p:sldId id="257" r:id="rId5"/>
    <p:sldId id="282" r:id="rId6"/>
    <p:sldId id="258" r:id="rId7"/>
    <p:sldId id="272" r:id="rId8"/>
  </p:sldIdLst>
  <p:sldSz cx="9144000" cy="5143500" type="screen16x9"/>
  <p:notesSz cx="6858000" cy="9144000"/>
  <p:custDataLst>
    <p:tags r:id="rId10"/>
  </p:custDataLst>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116" d="100"/>
          <a:sy n="116" d="100"/>
        </p:scale>
        <p:origin x="-63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itchFamily="34" charset="0"/>
                <a:ea typeface="Arial-Rounded" pitchFamily="34" charset="0"/>
                <a:cs typeface="Arial" pitchFamily="34" charset="0"/>
              </a:rPr>
              <a:t>K</a:t>
            </a:r>
            <a:r>
              <a:rPr lang="en-US" sz="4000" dirty="0" err="1">
                <a:solidFill>
                  <a:schemeClr val="tx1"/>
                </a:solidFill>
                <a:latin typeface="Arial" pitchFamily="34" charset="0"/>
                <a:ea typeface="Arial-Rounded" pitchFamily="34" charset="0"/>
                <a:cs typeface="Arial" pitchFamily="34" charset="0"/>
              </a:rPr>
              <a:t>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DEEB7-09AC-4090-A01B-4BF0A5470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0B70852-DD49-4AFD-8065-60D3ADA03965}"/>
              </a:ext>
            </a:extLst>
          </p:cNvPr>
          <p:cNvSpPr>
            <a:spLocks noGrp="1"/>
          </p:cNvSpPr>
          <p:nvPr>
            <p:ph idx="1"/>
          </p:nvPr>
        </p:nvSpPr>
        <p:spPr/>
        <p:txBody>
          <a:bodyPr/>
          <a:lstStyle/>
          <a:p>
            <a:r>
              <a:rPr lang="vi-VN" dirty="0"/>
              <a:t>Vi trùng đi vào cơ thể con người bằng cách nào?</a:t>
            </a:r>
          </a:p>
          <a:p>
            <a:r>
              <a:rPr lang="vi-VN" dirty="0"/>
              <a:t>Để phòng bệnh em cần làm gì?</a:t>
            </a:r>
            <a:endParaRPr lang="en-US" dirty="0"/>
          </a:p>
        </p:txBody>
      </p:sp>
    </p:spTree>
    <p:custDataLst>
      <p:tags r:id="rId1"/>
    </p:custDataLst>
    <p:extLst>
      <p:ext uri="{BB962C8B-B14F-4D97-AF65-F5344CB8AC3E}">
        <p14:creationId xmlns:p14="http://schemas.microsoft.com/office/powerpoint/2010/main" val="77747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 y="-1223247"/>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0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61653"/>
          </a:xfrm>
          <a:prstGeom prst="rect">
            <a:avLst/>
          </a:prstGeom>
          <a:noFill/>
        </p:spPr>
        <p:txBody>
          <a:bodyPr wrap="square" lIns="91428" tIns="45714" rIns="91428" bIns="45714" rtlCol="0">
            <a:spAutoFit/>
          </a:bodyPr>
          <a:lstStyle/>
          <a:p>
            <a:pPr algn="just"/>
            <a:r>
              <a:rPr lang="en-US" sz="2400" b="1">
                <a:latin typeface="Arial" pitchFamily="34" charset="0"/>
                <a:ea typeface="Arial-Rounded" pitchFamily="34" charset="0"/>
                <a:cs typeface="Arial" pitchFamily="34" charset="0"/>
              </a:rPr>
              <a:t>Chọn từ ngữ để hoàn thiện câu và viết câu vào vở</a:t>
            </a: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2154031"/>
            <a:ext cx="8610600" cy="584763"/>
          </a:xfrm>
          <a:prstGeom prst="rect">
            <a:avLst/>
          </a:prstGeom>
          <a:no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Ăn chín, uống sôi để  (……………..).</a:t>
            </a:r>
          </a:p>
        </p:txBody>
      </p:sp>
      <p:sp>
        <p:nvSpPr>
          <p:cNvPr id="12" name="TextBox 11"/>
          <p:cNvSpPr txBox="1"/>
          <p:nvPr/>
        </p:nvSpPr>
        <p:spPr>
          <a:xfrm>
            <a:off x="2901210"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rửa tay</a:t>
            </a:r>
          </a:p>
        </p:txBody>
      </p:sp>
      <p:sp>
        <p:nvSpPr>
          <p:cNvPr id="13" name="TextBox 12"/>
          <p:cNvSpPr txBox="1"/>
          <p:nvPr/>
        </p:nvSpPr>
        <p:spPr>
          <a:xfrm>
            <a:off x="893618"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vi trùng</a:t>
            </a:r>
          </a:p>
        </p:txBody>
      </p:sp>
      <p:sp>
        <p:nvSpPr>
          <p:cNvPr id="10" name="TextBox 9"/>
          <p:cNvSpPr txBox="1"/>
          <p:nvPr/>
        </p:nvSpPr>
        <p:spPr>
          <a:xfrm>
            <a:off x="4895895" y="1163475"/>
            <a:ext cx="2667899"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phòng bệnh</a:t>
            </a:r>
          </a:p>
        </p:txBody>
      </p:sp>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11022E-16 5.09731E-7 L -0.04792 0.18536 " pathEditMode="relative" rAng="0" ptsTypes="AA">
                                      <p:cBhvr>
                                        <p:cTn id="24" dur="2000" fill="hold"/>
                                        <p:tgtEl>
                                          <p:spTgt spid="10"/>
                                        </p:tgtEl>
                                        <p:attrNameLst>
                                          <p:attrName>ppt_x</p:attrName>
                                          <p:attrName>ppt_y</p:attrName>
                                        </p:attrNameLst>
                                      </p:cBhvr>
                                      <p:rCtr x="-2396" y="9268"/>
                                    </p:animMotion>
                                  </p:childTnLst>
                                  <p:subTnLst>
                                    <p:audio>
                                      <p:cMediaNode vol="100000">
                                        <p:cTn display="0" masterRel="sameClick">
                                          <p:stCondLst>
                                            <p:cond evt="begin" delay="0">
                                              <p:tn val="2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819150"/>
            <a:ext cx="9144000" cy="2751040"/>
          </a:xfrm>
          <a:prstGeom prst="rect">
            <a:avLst/>
          </a:prstGeom>
        </p:spPr>
      </p:pic>
    </p:spTree>
    <p:extLst>
      <p:ext uri="{BB962C8B-B14F-4D97-AF65-F5344CB8AC3E}">
        <p14:creationId xmlns:p14="http://schemas.microsoft.com/office/powerpoint/2010/main" val="381116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sp>
        <p:nvSpPr>
          <p:cNvPr id="4" name="Rectangle 3"/>
          <p:cNvSpPr/>
          <p:nvPr/>
        </p:nvSpPr>
        <p:spPr>
          <a:xfrm>
            <a:off x="973282" y="1119911"/>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9357" t="58771"/>
          <a:stretch/>
        </p:blipFill>
        <p:spPr bwMode="auto">
          <a:xfrm>
            <a:off x="5401403" y="3458766"/>
            <a:ext cx="1713249"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000" b="56971"/>
          <a:stretch/>
        </p:blipFill>
        <p:spPr bwMode="auto">
          <a:xfrm>
            <a:off x="2286000" y="1659731"/>
            <a:ext cx="169148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297" b="43928"/>
          <a:stretch/>
        </p:blipFill>
        <p:spPr bwMode="auto">
          <a:xfrm>
            <a:off x="5362603" y="1552575"/>
            <a:ext cx="1691482"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50000" r="50000"/>
          <a:stretch/>
        </p:blipFill>
        <p:spPr bwMode="auto">
          <a:xfrm>
            <a:off x="2286000" y="3348038"/>
            <a:ext cx="1691481" cy="15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4170" y="1119911"/>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xà phòng</a:t>
            </a:r>
          </a:p>
        </p:txBody>
      </p:sp>
      <p:sp>
        <p:nvSpPr>
          <p:cNvPr id="8" name="TextBox 7"/>
          <p:cNvSpPr txBox="1"/>
          <p:nvPr/>
        </p:nvSpPr>
        <p:spPr>
          <a:xfrm>
            <a:off x="3196770" y="1141186"/>
            <a:ext cx="13716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chà xát</a:t>
            </a:r>
          </a:p>
        </p:txBody>
      </p:sp>
      <p:sp>
        <p:nvSpPr>
          <p:cNvPr id="9" name="TextBox 8"/>
          <p:cNvSpPr txBox="1"/>
          <p:nvPr/>
        </p:nvSpPr>
        <p:spPr>
          <a:xfrm>
            <a:off x="4712111" y="1141186"/>
            <a:ext cx="1371600" cy="461653"/>
          </a:xfrm>
          <a:prstGeom prst="rect">
            <a:avLst/>
          </a:prstGeom>
          <a:noFill/>
          <a:ln>
            <a:noFill/>
          </a:ln>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rửa</a:t>
            </a:r>
          </a:p>
        </p:txBody>
      </p:sp>
      <p:sp>
        <p:nvSpPr>
          <p:cNvPr id="20" name="TextBox 19"/>
          <p:cNvSpPr txBox="1"/>
          <p:nvPr/>
        </p:nvSpPr>
        <p:spPr>
          <a:xfrm>
            <a:off x="6320970" y="1141185"/>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lau khô</a:t>
            </a: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3.33333E-6 L 0.26702 0.33703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3.33333E-6 L -0.24861 0.66296 " pathEditMode="relative" rAng="0" ptsTypes="AA">
                                      <p:cBhvr>
                                        <p:cTn id="16" dur="2000" fill="hold"/>
                                        <p:tgtEl>
                                          <p:spTgt spid="9"/>
                                        </p:tgtEl>
                                        <p:attrNameLst>
                                          <p:attrName>ppt_x</p:attrName>
                                          <p:attrName>ppt_y</p:attrName>
                                        </p:attrNameLst>
                                      </p:cBhvr>
                                      <p:rCtr x="-12431" y="33148"/>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6 3.33333E-6 L -0.08298 0.67777 " pathEditMode="relative" rAng="0" ptsTypes="AA">
                                      <p:cBhvr>
                                        <p:cTn id="21" dur="2000" fill="hold"/>
                                        <p:tgtEl>
                                          <p:spTgt spid="20"/>
                                        </p:tgtEl>
                                        <p:attrNameLst>
                                          <p:attrName>ppt_x</p:attrName>
                                          <p:attrName>ppt_y</p:attrName>
                                        </p:attrNameLst>
                                      </p:cBhvr>
                                      <p:rCtr x="-4149" y="33889"/>
                                    </p:animMotion>
                                  </p:childTnLst>
                                </p:cTn>
                              </p:par>
                            </p:childTnLst>
                          </p:cTn>
                        </p:par>
                      </p:childTnLst>
                    </p:cTn>
                  </p:par>
                </p:childTnLst>
              </p:cTn>
              <p:nextCondLst>
                <p:cond evt="onClick" delay="0">
                  <p:tgtEl>
                    <p:spTgt spid="20"/>
                  </p:tgtEl>
                </p:cond>
              </p:nextCondLst>
            </p:seq>
          </p:childTnLst>
        </p:cTn>
      </p:par>
    </p:tnLst>
    <p:bldLst>
      <p:bldP spid="7" grpId="0"/>
      <p:bldP spid="8" grpId="0"/>
      <p:bldP spid="9" grpId="0"/>
      <p:bldP spid="20" grpId="0"/>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523220"/>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Vận dụng</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3&quot;/&gt;&lt;/object&gt;&lt;object type=&quot;3&quot; unique_id=&quot;10005&quot;&gt;&lt;property id=&quot;20148&quot; value=&quot;5&quot;/&gt;&lt;property id=&quot;20300&quot; value=&quot;Slide 2&quot;/&gt;&lt;property id=&quot;20307&quot; value=&quot;281&quot;/&gt;&lt;/object&gt;&lt;object type=&quot;3&quot; unique_id=&quot;10006&quot;&gt;&lt;property id=&quot;20148&quot; value=&quot;5&quot;/&gt;&lt;property id=&quot;20300&quot; value=&quot;Slide 3&quot;/&gt;&lt;property id=&quot;20307&quot; value=&quot;276&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82&quot;/&gt;&lt;/object&gt;&lt;object type=&quot;3&quot; unique_id=&quot;10009&quot;&gt;&lt;property id=&quot;20148&quot; value=&quot;5&quot;/&gt;&lt;property id=&quot;20300&quot; value=&quot;Slide 6&quot;/&gt;&lt;property id=&quot;20307&quot; value=&quot;258&quot;/&gt;&lt;/object&gt;&lt;object type=&quot;3&quot; unique_id=&quot;10010&quot;&gt;&lt;property id=&quot;20148&quot; value=&quot;5&quot;/&gt;&lt;property id=&quot;20300&quot; value=&quot;Slide 7&quot;/&gt;&lt;property id=&quot;20307&quot; value=&quot;27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134</Words>
  <Application>Microsoft Office PowerPoint</Application>
  <PresentationFormat>On-screen Show (16:9)</PresentationFormat>
  <Paragraphs>25</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191</cp:revision>
  <dcterms:created xsi:type="dcterms:W3CDTF">2020-12-08T15:48:47Z</dcterms:created>
  <dcterms:modified xsi:type="dcterms:W3CDTF">2024-03-05T05:13:09Z</dcterms:modified>
</cp:coreProperties>
</file>