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6" r:id="rId2"/>
    <p:sldId id="298" r:id="rId3"/>
    <p:sldId id="287" r:id="rId4"/>
    <p:sldId id="273" r:id="rId5"/>
    <p:sldId id="288" r:id="rId6"/>
    <p:sldId id="258" r:id="rId7"/>
    <p:sldId id="299" r:id="rId8"/>
    <p:sldId id="261" r:id="rId9"/>
    <p:sldId id="263" r:id="rId10"/>
    <p:sldId id="262" r:id="rId11"/>
    <p:sldId id="279" r:id="rId12"/>
    <p:sldId id="280" r:id="rId13"/>
    <p:sldId id="281" r:id="rId14"/>
    <p:sldId id="278" r:id="rId15"/>
  </p:sldIdLst>
  <p:sldSz cx="9144000" cy="5143500" type="screen16x9"/>
  <p:notesSz cx="6858000" cy="9144000"/>
  <p:custDataLst>
    <p:tags r:id="rId17"/>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3" d="100"/>
          <a:sy n="73" d="100"/>
        </p:scale>
        <p:origin x="-1878" y="-6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24-03-04T01:30:35.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429 4874,'0'-16,"0"16,15-16,-15 0,0 0,0 16,16-16,-16 0,0 1,0-1,16 0,0 0,-16 0,0-16,0 16,0 1,0 15,16-16,-16-16,0 16,0 0,0-16,16 32,-16-15,0-1,16 0,-16 16,0-16,0-16,0 32,0-16,0 0,0 1,0-17,0 16,0 0,0-16,0 32,0-16,0 16,0-31,0 31,0-32,0 32,16-16,-16-16,0 32,0-31,0 31,0-16,0 0,15 0,-15-16,0 32,0-16,0 16,0-16,0 16,0-15,0-1,0 16,16 0,-16 0,16 0,0 0,-16 0,16 0,16 0,-1-16,17 16,16 0,31 0,-32 0,1 0,-17 0,1 0,0 0,-17 0,1 0,0 0,0 0,-1 0,17 0,0 0,-32 0,-1 0,17 0,-16 0,16 0,-16 0,15-16,17 16,-16 0,-16 0,15 0,33 0,-16 0,-1 0,-15 0,0 0,-1 0,1 0,0 0,-16 0,-16 0,16 0,-16 0,16 0,15 0,1 0,0 0,-16 0,31 0,-15 0,-16 0,0 0,0 0,0 0,15 0,-15 0,-16 0,32 0,-16 0,0 0,15 0,-31 0,16 0,0 0,0 0,-16 0,16 0,-16 0,16 0,0 0,15 0,-15 0,0 0,16 16,0 0,-16 0,-1-16,17 0,-32 15,16 1,0-16,-16 0,16 0,-16 0,16 0,0 0,-16 0,15 0,-15 0,16 0,-16 0,16 0,0 0,16 0,-16 0,15 0,-15 0,0 0,0 0,-16 0,-16 0,0 0,-15 0,-1 0,-16 0,-15 0,-17 0,1 0,-32 0,16 16,-32-16,0 16,15-16,17 0,16 0,-64 0,64 0,15 0,-15 0,31 0,-15 0,15 0,16 0,0 0,1 0,-17 0,16 0,16 0,1 0,-17 0,0 16,0-16,16 0,-31 0,15 0,-16 0,17 0,-1 0,-16 16,32-16,-15 0,15 0,0 0,0 0,16 0,-16 0,16 0,-32 0,17 0,-1 0,0 0,0 0,0 0,0 0,16 0,-16 16,0-16,16 0,-15 0,15 0,-16 0,0 0,16 0,0 0,0 0,16 0,47 0,1 0,-1 0,32 0,-15 0,15 0,-31 0,-1 0,1 0,-17 0,-47 16,48-16,-16 15,-1 1,17-16,-16 0,31 0,-15 0,-1 0,17 0,-32 0,-1 0,17-16,0 16,-17 0,17 0,-16 0,0 0,-1 0,1 0,16 0,-1 0,-15 0,0 0,-16 0,15 0,-15 0,0 0,16 0,-16 0,-16 0,16 0,0 0,-1 0,1 0,0 0,0 0,0 0,-16 0,16 0,0 0,0 0,15-15,-15 15,0 0,16 0,-32-16,16 16,15 0,-31 0,32 0,-16 0,0 0,32-16,-33 16,17 0,0 0,0 0,-32 0,16 0,-16 0,15 0,-15 0,32-16,0 0,-16 16,0 0,-16 0,16 0,-1-16,-15 16,16 0,16 0,-32-16,16 16,0 0,-16 0,16 0,-16 0,0 0,0 0,0 0,-16 0,0 0,-16 0,-15 0,15 0,-32 0,1 16,-17-16,1 0,-16 0,15 0,17 0,-16 0,15 0,1 0,15 0,0 0,-15 0,-17 0,33 0,-17 0,1 0,15 0,-15 16,31-16,-16 0,1 0,15 0,0 0,-15 16,-1-16,-16 0,-15 0,31 16,-15-16,15 0,1 0,31 0,-16 0,16 0,0 0,0 0,16 0,-15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24-03-04T01:31:00.3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508 10446,'0'0,"16"-16,0 16,-16 0,16 0,31 0,1 0,15 0,1 0,31 0,-16 0,17 0,15 0,0 0,-32 0,32 0,-15 0,-17 0,32 0,-79 32,47-16,-15-16,15 0,1 0,-33 0,-31 0,0 0,0 0,0 0,0 0,-16 0,31 0,-15 0,32 0,-16 0,15 0,1 0,-1 0,1 0,-16 0,0 0,-17 0,1 0,16 0,-32 0,16 0,16 0,-16 0,-1 0,17 0,-16 0,0 0,16 0,-16 0,-1 0,17 0,0 0,0 0,-1 0,-15 0,16 0,0 0,0 0,-17 0,1 0,-16 0,16 0,0 0,-16-16,16 16,-16 0,16 0,0 0,-16 0,16-16,-16 16,0 0,-16 0,0 0,16 0,-16 0,16 0,-16 0,0 0,16 0,-16 0,0 0,16 0,-31 0,-1 0,0 0,0 0,1 0,-33 0,1 0,-1 0,-15 0,-1 0,1 0,-16-16,0 0,15 16,1-16,15 16,-15 0,0 0,15 0,-15 0,-1 0,17 0,-1 0,-15 0,15 0,17 0,-1 0,1 0,-17 0,1 0,15 0,-16 0,-15 0,16 0,-17 0,-15-16,0 16,15 0,33 0,-1 0,16 0,16 0,1 0,15 0,-16 0,16 0,-16 0,0-16,16 16,-16 0,16 0,-16 0,16 0,-16-15,0 15,16 0,-15 0,15 0,-16 0,0 0,16 0,16 0,-16 0,16 0,15-16,1 16,32-16,-1 16,32 0,1 0,31 0,0 0,47 0,-31 0,0 0,-32 0,-16 0,-15 0,-17 0,-15 0,-16 0,15 0,-15 0,0 0,-16 0,31 0,-15 0,16 0,-1 0,1 0,-16 0,-1 0,-15 0,16 0,-32 0,16 0,0 0,0 0,15 0,-15 0,16 0,-16 0,31 0,-15 0,-16 0,0 0,32 0,-17 0,1 0,16 0,-1 0,1 0,15 0,1 0,-16 0,-17 0,-15 0,16 0,0 0,-32 0,16 0,-1 0,17 0,0 0,16 0,-1 0,1 0,-16-16,-1 0,1 16,-32 0,16 0,0 0,0 0,-16 0,16 0,15 0,-15 0,0 0,16 0,-32 0,0 0,0 0,-16 0,16 0,-16 0,-16 0,1 0,-1 0,0 0,0 0,-31 0,-1 0,1 0,-17 0,-15 0,-16 0,-16 0,0 0,-32 0,32 0,16 0,48 0,15 0,0 0,17 0,-1 0,0 0,0 0,1 0,-1 0,-47 0,15 0,-15 0,-17 0,17 0,-16 0,31 0,17 0,-1-16,0 16,33 0,-1 0,-16 0,16 0,0 0,-16 0,17 0,-1 0,-16 0,32 0,-16 0,16 0,-16 0,16 0,-32 0,17 0,-1 0,0 0,0 0,0 0,16 0,-16 0,16 0,-16 0,0 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24-03-04T01:30:02.658"/>
    </inkml:context>
    <inkml:brush xml:id="br0">
      <inkml:brushProperty name="width" value="0.05292" units="cm"/>
      <inkml:brushProperty name="height" value="0.05292" units="cm"/>
      <inkml:brushProperty name="color" value="#FF0000"/>
    </inkml:brush>
  </inkml:definitions>
  <inkml:trace contextRef="#ctx0" brushRef="#br0">13256 8350,'0'16,"0"0,0 16,0 0,-16-1,16 1,0 0,-16 0,16 31,0-31,-16 15,16-15,0 16,-16-1,0 1,0 16,0-17,1 1,-1-1,0 17,0-32,0 15,-16-15,32 0,-16-16,1 15,15-15,0 0,-16 16,16-32,0 16,-16 0,16 0,0-16,0 15,0-15</inkml:trace>
  <inkml:trace contextRef="#ctx0" brushRef="#br0" timeOffset="1664">13462 8334,'0'0,"0"0,0 0,0 16,0 0,0 16,0-16,0 0,0 15,0-15,0 16,0 0,0 0,-16-17,0 1,16 16,-16 0,0 0,16-17,0 1,-15 16,-1 0,16-16,-16 15,16-15,0 0,0 16,-16-16,16 0,-16-16,16 16,0-16,-16 31,16-31,0 16,0-16,0 16,-16 0,16-16,0 16,0 0,0-16,-16 31,16-15,0 0,-15 0,-1 0,16 32,0-33,-16 1,0 16,16-16,-16 16,0 15,0-15,16-16,0 32,-16-33,1 1,-1 16,16-16,0 0,0 0,0 0,0 15,0-31,-16 16</inkml:trace>
  <inkml:trace contextRef="#ctx0" brushRef="#br0" timeOffset="7512">762 2635,'0'0,"16"16,-16 16,16 0,-16-16,0 15,0 17,0 0,0-1,0 1,0-1,0 1,0 16,0-17,0-15,0 16,0-17,0-15,0 0,0 16</inkml:trace>
  <inkml:trace contextRef="#ctx0" brushRef="#br0" timeOffset="9712">794 2635,'0'0,"16"0,-16-16,0 16,15 0,-15 0,16 0,0 0,-16-15,16 15,0 0,0 0,16 0,-17-16,1 16,32 0,-16 0,-16 0,-1 0,17 0,-16 0,0 0,0 0,-16 0,16 0,0 0,-16 16,15-16,-15 15,0-15,16 16,-16 0,16-16,0 16,-16 16,0-16,0 0,0-1,0 1,0 0,0-16,0 16,0 0,0 0,0 0,0 15,0-15,-16 0,16 16,-16-16,16 0,-16 0,16-1,-15-15,15 16,-16 0,0 0,16-16,-16 0,16 16,0-16,-16 16,0-16,16 16,-16-16,-15 16,15-1,-16-15,32 16,-16-16,16 0,-16 0,0 0,16 0,0 16,-16-16,16 16,-15-16,-1 0,16 0,-16 0,16 16,-16-16,16 0,-16 0,0 0,16 16,-16-16,16 0,-16 0,1 0,15 16,0-16</inkml:trace>
  <inkml:trace contextRef="#ctx0" brushRef="#br0" timeOffset="10480">635 2953,'0'0,"0"-16,16 16,16 0,-1 0,17 0,-16 0,-1 0,1 0,0 0,16 0,-17 0,1 0,-16 0,16 0,-32 0</inkml:trace>
  <inkml:trace contextRef="#ctx0" brushRef="#br0" timeOffset="12096">1333 2937,'0'0,"16"0,0 0,-16 0,16 0,-16-16,0 16,16 0,0-16,-16 16,0-16,16 16,-16-16,16 1,-16 15,15-16,-15 0,16 0,-16 0,0 0,0 0,0 16,0-16,0 1,0 15,0-16,0 16,0-16,0 16,16-16,-16 0,0 16,0-16,0 16,16-16,-16 16,0 0,0 0,0 16,0 32,0-1,0 1,0 0,0-1,-16 1,16 15,0-31,0 16,0-16,0-17,0 17,0 0,0-16,0 0,0 15,0-15,0 0,0-16,0 16,0 16,0-32,0 16,0 0,0-1</inkml:trace>
  <inkml:trace contextRef="#ctx0" brushRef="#br0" timeOffset="65328">1349 9509,'0'0,"0"0,0 16,-16-16,16 0,0 16,0 16,0-1,0 1,0 0,0 16,0-1,0-15,-15 0,-1-1,16 1,0-16,0 0,0 0,0-16,0 16,0 0,0-16</inkml:trace>
  <inkml:trace contextRef="#ctx0" brushRef="#br0" timeOffset="66833">1365 9604,'0'0,"0"-15,0-1,16 16,-16 0,16-16,16 16,-16-16,15 16,17 0,-16-16,-1 16,1 0,0 0,16 0,-33 0,1 0,0 0,0 0,0 0,32 0,-17 16,-15 0,0-16,-16 0,16 16,0 0,-16-16,0 15,0-15,0 32,0-32,0 16,0-16,0 16,0 0,0 0,0 15,0-15,0 0,-16-16,16 16,0 0,-16 0,16-16,-16 32,0-32,16 31,-31-15,31 0,-16-16,0 16,16 0,-16 0,16-16,-16 16,16-16,-16 0,0 15,16 1,0-16,-16 0,16 16,-15-16,-1 0,16 0,-16 16,0-16,0 16,0-16,0 0,0 16,1-16,-1 0,16 0,-16 0,0 16,0-16,0 0,0 0,-15 16,31-16,-16 0,0 0,0 0,16 0,-16 0,16 0,-32 0,32 0,-16 0,1 0,-1-16,-16 16,32 0,-16-16,16 16,-16 0,16-16,-16 16,0 0</inkml:trace>
  <inkml:trace contextRef="#ctx0" brushRef="#br0" timeOffset="68488">1175 9779,'0'0,"16"0,-16 0,15 0,1 0,16 0,-32 0,16 0,-16 0,16 0,0 0,0 0,-16 0,15 0,-15 0,16 0,0 0,-16 0,16 0,-16 0,16 0,-16 0,16 0,0 0,-16 0,16 0,-16 0,15 0,1 0,-16 0,16 0,0 0,0 0,-16 0,16 0</inkml:trace>
  <inkml:trace contextRef="#ctx0" brushRef="#br0" timeOffset="71392">2095 9684,'-15'0,"-1"0,16-16,0 16,0-16,0 16,0-16,0 0,0 16,0-16,0 16,16-31,-16 31,0-16,0 16,15-16,-15 16,16-16,0 16,-16 0,16 0,-16-16,0 16,16 0,-16 0,16 0,0 0,-16 0,16 0,-16 0,31 0,-15 0,16 0,-16 0,16 0,-32 16,15-16,-15 0,0 0,0 0,0 0,0 0,0 16,0-16,0 16,0-16,0 16,0 0,0-1,0-15,0 16,0 0,0 0,0-16,0 16,-15 0,15 0,0 0,0-1,-16 17,0-32,16 16,0 0,0-16,0 16,0-16,0 16,-16 0,0-1,16-15,-16 16,16 0,-16 0,16-16,0 16,-16-16,16 16,-15-16,15 0,0 16,-16-16,16 0,-16 16,0-16,16 15,-16 1,16-16,-16 0,16 16,-16-16,16 0,-16 0,16 16,-15 0,15-16,0 0,-16 0,0 0,16 16,-16-16,16 0,-16 0,16 0,0 16,0-16,-16 0,0 0,16 0,-16 16,16-16,0 15,-15-15,-1 0,16 0,-16 0,16 0,0 0,16 0,0 0,-16 0,15 0,-15 0,16 0,0 0,0 0,-16 0,16 0,0 0,-16 0,16 0,15 0,-31 0,16 0,16 0,-16 0,0 0,16 0,-32 0,31 0,-31 0,16 0,0 0,0 0,0 0,0 0,0 0,-16 0,15 0,-15 0,32 0,-32 0,16 0,0 0,0 0,-16 0,16 0,0 0,-1 0,1 0,-16 0,16 0,0 0,0 0,0 0,0 0,15 0,-31 0,16 0,-16 0</inkml:trace>
  <inkml:trace contextRef="#ctx0" brushRef="#br0" timeOffset="76119">24146 11065,'-16'16,"16"16,-32 15,16-15,0 0,1 15,-17 17,0-17,16 17,0-16,0-17,1 1,-1 16,0-17,0 1,16 0,-16 0,16-16,-16-1,16 33,-16-32,0 0,1 16,15-32,0 31,-16-31,16 16,0-16,0 16,0 0</inkml:trace>
  <inkml:trace contextRef="#ctx0" brushRef="#br0" timeOffset="77288">24352 11097,'0'0,"0"0,0 16,0-1,-16 1,16 16,-16 0,1 0,-1 15,0 1,0-1,-32 49,17-33,-1 17,16-1,-16-16,0 17,1-1,15-31,0-1,0-15,0 0,0 0,16-16,-16 15,1-31,-1 16,0-16,16 16,0-16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a:t>
            </a:fld>
            <a:endParaRPr lang="zh-CN" altLang="en-US"/>
          </a:p>
        </p:txBody>
      </p:sp>
    </p:spTree>
    <p:extLst>
      <p:ext uri="{BB962C8B-B14F-4D97-AF65-F5344CB8AC3E}">
        <p14:creationId xmlns:p14="http://schemas.microsoft.com/office/powerpoint/2010/main" val="1644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34881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25.emf"/><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3.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smtClean="0">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smtClean="0">
                <a:ln w="3175">
                  <a:solidFill>
                    <a:schemeClr val="bg1"/>
                  </a:solidFill>
                </a:ln>
                <a:solidFill>
                  <a:srgbClr val="FF0000"/>
                </a:solidFill>
                <a:latin typeface="Arial-SGK-TV" pitchFamily="2" charset="0"/>
                <a:ea typeface="Arial-Rounded" pitchFamily="34" charset="0"/>
                <a:cs typeface="Arial-SGK-TV" pitchFamily="2" charset="0"/>
              </a:rPr>
              <a:t>LỚP 1</a:t>
            </a:r>
            <a:endParaRPr lang="en-US" sz="4400" b="1">
              <a:ln w="3175">
                <a:solidFill>
                  <a:schemeClr val="bg1"/>
                </a:solidFill>
              </a:ln>
              <a:solidFill>
                <a:srgbClr val="FF0000"/>
              </a:solidFill>
              <a:latin typeface="Arial-SGK-TV" pitchFamily="2" charset="0"/>
              <a:ea typeface="Arial-Rounded" pitchFamily="34" charset="0"/>
              <a:cs typeface="Arial-SGK-TV" pitchFamily="2" charset="0"/>
            </a:endParaRPr>
          </a:p>
        </p:txBody>
      </p:sp>
    </p:spTree>
    <p:extLst>
      <p:ext uri="{BB962C8B-B14F-4D97-AF65-F5344CB8AC3E}">
        <p14:creationId xmlns:p14="http://schemas.microsoft.com/office/powerpoint/2010/main" val="99222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346" y="590610"/>
            <a:ext cx="8991600" cy="4308124"/>
            <a:chOff x="62346" y="590610"/>
            <a:chExt cx="8991600" cy="4308124"/>
          </a:xfrm>
        </p:grpSpPr>
        <p:sp>
          <p:nvSpPr>
            <p:cNvPr id="11" name="TextBox 10"/>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13" name="TextBox 12"/>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sp>
        <p:nvSpPr>
          <p:cNvPr id="14" name="Lưu đồ: Đường kết nối 8">
            <a:extLst>
              <a:ext uri="{FF2B5EF4-FFF2-40B4-BE49-F238E27FC236}">
                <a16:creationId xmlns="" xmlns:a16="http://schemas.microsoft.com/office/drawing/2014/main" id="{A3F0B0FD-818E-4BBD-B401-3895387E3487}"/>
              </a:ext>
            </a:extLst>
          </p:cNvPr>
          <p:cNvSpPr/>
          <p:nvPr/>
        </p:nvSpPr>
        <p:spPr>
          <a:xfrm>
            <a:off x="616953" y="1174847"/>
            <a:ext cx="361507" cy="318672"/>
          </a:xfrm>
          <a:prstGeom prst="flowChartConnector">
            <a:avLst/>
          </a:prstGeom>
          <a:solidFill>
            <a:schemeClr val="accent6">
              <a:lumMod val="75000"/>
            </a:schemeClr>
          </a:solidFill>
          <a:ln>
            <a:solidFill>
              <a:schemeClr val="accent5">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5">
            <a:extLst>
              <a:ext uri="{FF2B5EF4-FFF2-40B4-BE49-F238E27FC236}">
                <a16:creationId xmlns="" xmlns:a16="http://schemas.microsoft.com/office/drawing/2014/main" id="{BB31C7CE-3A00-464D-89B3-1755B3BAA779}"/>
              </a:ext>
            </a:extLst>
          </p:cNvPr>
          <p:cNvSpPr/>
          <p:nvPr/>
        </p:nvSpPr>
        <p:spPr>
          <a:xfrm>
            <a:off x="650191" y="3486150"/>
            <a:ext cx="361507" cy="311875"/>
          </a:xfrm>
          <a:prstGeom prst="flowChartConnector">
            <a:avLst/>
          </a:prstGeom>
          <a:solidFill>
            <a:schemeClr val="accent6">
              <a:lumMod val="75000"/>
            </a:schemeClr>
          </a:solidFill>
          <a:ln>
            <a:solidFill>
              <a:schemeClr val="accent5">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4440" y="1423080"/>
              <a:ext cx="954720" cy="331920"/>
            </p14:xfrm>
          </p:contentPart>
        </mc:Choice>
        <mc:Fallback xmlns="">
          <p:pic>
            <p:nvPicPr>
              <p:cNvPr id="2" name="Ink 1"/>
              <p:cNvPicPr/>
              <p:nvPr/>
            </p:nvPicPr>
            <p:blipFill>
              <a:blip r:embed="rId3"/>
              <a:stretch>
                <a:fillRect/>
              </a:stretch>
            </p:blipFill>
            <p:spPr>
              <a:xfrm>
                <a:off x="138600" y="1359360"/>
                <a:ext cx="9864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97200" y="3697560"/>
              <a:ext cx="1189080" cy="74880"/>
            </p14:xfrm>
          </p:contentPart>
        </mc:Choice>
        <mc:Fallback xmlns="">
          <p:pic>
            <p:nvPicPr>
              <p:cNvPr id="3" name="Ink 2"/>
              <p:cNvPicPr/>
              <p:nvPr/>
            </p:nvPicPr>
            <p:blipFill>
              <a:blip r:embed="rId5"/>
              <a:stretch>
                <a:fillRect/>
              </a:stretch>
            </p:blipFill>
            <p:spPr>
              <a:xfrm>
                <a:off x="81360" y="3634200"/>
                <a:ext cx="1220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28600" y="931680"/>
              <a:ext cx="8538480" cy="3457800"/>
            </p14:xfrm>
          </p:contentPart>
        </mc:Choice>
        <mc:Fallback xmlns="">
          <p:pic>
            <p:nvPicPr>
              <p:cNvPr id="4" name="Ink 3"/>
              <p:cNvPicPr/>
              <p:nvPr/>
            </p:nvPicPr>
            <p:blipFill>
              <a:blip r:embed="rId7"/>
              <a:stretch>
                <a:fillRect/>
              </a:stretch>
            </p:blipFill>
            <p:spPr>
              <a:xfrm>
                <a:off x="219240" y="922320"/>
                <a:ext cx="8557200" cy="3476520"/>
              </a:xfrm>
              <a:prstGeom prst="rect">
                <a:avLst/>
              </a:prstGeom>
            </p:spPr>
          </p:pic>
        </mc:Fallback>
      </mc:AlternateContent>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9715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SGK-TV" pitchFamily="2" charset="0"/>
                <a:cs typeface="Arial-SGK-TV" pitchFamily="2" charset="0"/>
              </a:rPr>
              <a:t>Vi trùng: </a:t>
            </a:r>
            <a:r>
              <a:rPr lang="en-US" smtClean="0">
                <a:latin typeface="Arial-SGK-TV" pitchFamily="2" charset="0"/>
                <a:cs typeface="Arial-SGK-TV" pitchFamily="2" charset="0"/>
              </a:rPr>
              <a:t>sinh vật rất nhỏ, có khả năng gây bệnh.</a:t>
            </a:r>
            <a:endParaRPr lang="en-US">
              <a:latin typeface="Arial-SGK-TV" pitchFamily="2" charset="0"/>
              <a:cs typeface="Arial-SGK-TV" pitchFamily="2" charset="0"/>
            </a:endParaRPr>
          </a:p>
        </p:txBody>
      </p:sp>
      <p:pic>
        <p:nvPicPr>
          <p:cNvPr id="1026" name="Picture 2" descr="Những nơi vi khuẩn trú ngụ nhiều nhất và cách loại bỏ chúng hiệu quả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7717"/>
            <a:ext cx="2874474" cy="3072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9983"/>
          <a:stretch/>
        </p:blipFill>
        <p:spPr>
          <a:xfrm>
            <a:off x="4419600" y="1669596"/>
            <a:ext cx="3208779" cy="3058886"/>
          </a:xfrm>
          <a:prstGeom prst="rect">
            <a:avLst/>
          </a:prstGeom>
        </p:spPr>
      </p:pic>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p Spreading Germs In Your Restaurant with These Food Safety Tips – My  Glove De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81150"/>
            <a:ext cx="5082006" cy="3383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38150"/>
            <a:ext cx="8229600" cy="857250"/>
          </a:xfrm>
        </p:spPr>
        <p:txBody>
          <a:bodyPr/>
          <a:lstStyle/>
          <a:p>
            <a:r>
              <a:rPr lang="en-US" b="1" smtClean="0">
                <a:solidFill>
                  <a:srgbClr val="FF0000"/>
                </a:solidFill>
                <a:latin typeface="Arial-SGK-TV" pitchFamily="2" charset="0"/>
                <a:cs typeface="Arial-SGK-TV" pitchFamily="2" charset="0"/>
              </a:rPr>
              <a:t>Tiếp xúc</a:t>
            </a:r>
            <a:r>
              <a:rPr lang="en-US" smtClean="0">
                <a:latin typeface="Arial-SGK-TV" pitchFamily="2" charset="0"/>
                <a:cs typeface="Arial-SGK-TV" pitchFamily="2" charset="0"/>
              </a:rPr>
              <a:t>: chạm vào nhau.</a:t>
            </a:r>
            <a:endParaRPr lang="en-US">
              <a:latin typeface="Arial-SGK-TV" pitchFamily="2" charset="0"/>
              <a:cs typeface="Arial-SGK-TV" pitchFamily="2" charset="0"/>
            </a:endParaRPr>
          </a:p>
        </p:txBody>
      </p:sp>
      <p:pic>
        <p:nvPicPr>
          <p:cNvPr id="1026" name="Picture 2" descr="Chị em chú ý: 6 nơi bẩn nhất trong nhà không ngờ tới có thể là nơi trú ẩn  cho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81150"/>
            <a:ext cx="4630924" cy="334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2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8229600" cy="857250"/>
          </a:xfrm>
        </p:spPr>
        <p:txBody>
          <a:bodyPr>
            <a:normAutofit/>
          </a:bodyPr>
          <a:lstStyle/>
          <a:p>
            <a:pPr algn="l"/>
            <a:r>
              <a:rPr lang="en-US" b="1" smtClean="0">
                <a:solidFill>
                  <a:srgbClr val="FF0000"/>
                </a:solidFill>
                <a:latin typeface="Arial-SGK-TV" pitchFamily="2" charset="0"/>
                <a:ea typeface="Aachen" pitchFamily="18" charset="0"/>
                <a:cs typeface="Arial-SGK-TV" pitchFamily="2" charset="0"/>
              </a:rPr>
              <a:t>Mắc bệnh: </a:t>
            </a:r>
            <a:r>
              <a:rPr lang="en-US" smtClean="0">
                <a:latin typeface="Arial-SGK-TV" pitchFamily="2" charset="0"/>
                <a:ea typeface="Aachen" pitchFamily="18" charset="0"/>
                <a:cs typeface="Arial-SGK-TV" pitchFamily="2" charset="0"/>
              </a:rPr>
              <a:t>bị một bệnh nào đó.</a:t>
            </a:r>
            <a:endParaRPr lang="en-US">
              <a:latin typeface="Arial-SGK-TV" pitchFamily="2" charset="0"/>
              <a:ea typeface="Aachen" pitchFamily="18" charset="0"/>
              <a:cs typeface="Arial-SGK-TV" pitchFamily="2" charset="0"/>
            </a:endParaRPr>
          </a:p>
        </p:txBody>
      </p:sp>
      <p:sp>
        <p:nvSpPr>
          <p:cNvPr id="3" name="Title 1"/>
          <p:cNvSpPr txBox="1">
            <a:spLocks/>
          </p:cNvSpPr>
          <p:nvPr/>
        </p:nvSpPr>
        <p:spPr>
          <a:xfrm>
            <a:off x="457200" y="2419350"/>
            <a:ext cx="8534400" cy="1143000"/>
          </a:xfrm>
          <a:prstGeom prst="rect">
            <a:avLst/>
          </a:prstGeom>
        </p:spPr>
        <p:txBody>
          <a:bodyPr vert="horz" lIns="91317" tIns="45660" rIns="91317" bIns="45660" rtlCol="0" anchor="ctr">
            <a:normAutofit fontScale="9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SGK-TV" pitchFamily="2" charset="0"/>
                <a:ea typeface="Aachen" pitchFamily="18" charset="0"/>
                <a:cs typeface="Arial-SGK-TV" pitchFamily="2" charset="0"/>
              </a:rPr>
              <a:t>Phòng bệnh: </a:t>
            </a:r>
            <a:r>
              <a:rPr lang="en-US" smtClean="0">
                <a:latin typeface="Arial-SGK-TV" pitchFamily="2" charset="0"/>
                <a:ea typeface="Aachen" pitchFamily="18" charset="0"/>
                <a:cs typeface="Arial-SGK-TV" pitchFamily="2" charset="0"/>
              </a:rPr>
              <a:t>ngăn ngừa để không bị bệnh.</a:t>
            </a:r>
            <a:endParaRPr lang="en-US">
              <a:latin typeface="Arial-SGK-TV" pitchFamily="2" charset="0"/>
              <a:ea typeface="Aachen" pitchFamily="18" charset="0"/>
              <a:cs typeface="Arial-SGK-TV" pitchFamily="2" charset="0"/>
            </a:endParaRPr>
          </a:p>
        </p:txBody>
      </p:sp>
    </p:spTree>
    <p:extLst>
      <p:ext uri="{BB962C8B-B14F-4D97-AF65-F5344CB8AC3E}">
        <p14:creationId xmlns:p14="http://schemas.microsoft.com/office/powerpoint/2010/main" val="207482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346" y="261842"/>
            <a:ext cx="8991600" cy="4308124"/>
            <a:chOff x="62346" y="590610"/>
            <a:chExt cx="8991600" cy="4308124"/>
          </a:xfrm>
        </p:grpSpPr>
        <p:sp>
          <p:nvSpPr>
            <p:cNvPr id="8" name="TextBox 7"/>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11" name="TextBox 10"/>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20182" b="30348"/>
          <a:stretch/>
        </p:blipFill>
        <p:spPr>
          <a:xfrm>
            <a:off x="2667000" y="4084825"/>
            <a:ext cx="2514600" cy="970281"/>
          </a:xfrm>
          <a:prstGeom prst="rect">
            <a:avLst/>
          </a:prstGeom>
        </p:spPr>
      </p:pic>
      <p:pic>
        <p:nvPicPr>
          <p:cNvPr id="13"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880" y="174835"/>
            <a:ext cx="609600" cy="609600"/>
          </a:xfrm>
          <a:prstGeom prst="rect">
            <a:avLst/>
          </a:prstGeom>
        </p:spPr>
      </p:pic>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ĐIỀU EM CẦN BIẾT</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76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590800" y="1962150"/>
            <a:ext cx="4031168" cy="857250"/>
          </a:xfrm>
          <a:solidFill>
            <a:srgbClr val="00B0F0"/>
          </a:solidFill>
        </p:spPr>
        <p:txBody>
          <a:bodyPr/>
          <a:lstStyle/>
          <a:p>
            <a:r>
              <a:rPr lang="en-US" smtClean="0">
                <a:latin typeface="Arial-Rounded" pitchFamily="34" charset="0"/>
                <a:ea typeface="Arial-Rounded" pitchFamily="34" charset="0"/>
                <a:cs typeface="Arial-Rounded" pitchFamily="34" charset="0"/>
              </a:rPr>
              <a:t>1.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0235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876300" y="408699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Vì sao các bạn phải rửa tay?</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76300" y="454857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Em thường rửa tay khi nào?</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22327"/>
            <a:ext cx="5334000" cy="326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19068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74548"/>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grpSp>
        <p:nvGrpSpPr>
          <p:cNvPr id="2" name="Group 1"/>
          <p:cNvGrpSpPr/>
          <p:nvPr/>
        </p:nvGrpSpPr>
        <p:grpSpPr>
          <a:xfrm>
            <a:off x="62346" y="590610"/>
            <a:ext cx="8991600" cy="4308124"/>
            <a:chOff x="62346" y="590610"/>
            <a:chExt cx="8991600" cy="4308124"/>
          </a:xfrm>
        </p:grpSpPr>
        <p:sp>
          <p:nvSpPr>
            <p:cNvPr id="4" name="TextBox 3"/>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5" name="TextBox 4"/>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4346" y="188047"/>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346" y="128280"/>
            <a:ext cx="8991600" cy="4308124"/>
            <a:chOff x="62346" y="590610"/>
            <a:chExt cx="8991600" cy="4308124"/>
          </a:xfrm>
        </p:grpSpPr>
        <p:sp>
          <p:nvSpPr>
            <p:cNvPr id="5" name="TextBox 4"/>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6" name="TextBox 5"/>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sp>
        <p:nvSpPr>
          <p:cNvPr id="7" name="TextBox 6"/>
          <p:cNvSpPr txBox="1"/>
          <p:nvPr/>
        </p:nvSpPr>
        <p:spPr>
          <a:xfrm>
            <a:off x="1143000" y="4374331"/>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Con </a:t>
            </a:r>
            <a:r>
              <a:rPr lang="en-US" sz="3200">
                <a:latin typeface="Arial" pitchFamily="34" charset="0"/>
                <a:ea typeface="Arial-Rounded" pitchFamily="34" charset="0"/>
                <a:cs typeface="Arial" pitchFamily="34" charset="0"/>
              </a:rPr>
              <a:t>hãy tìm từ </a:t>
            </a:r>
            <a:r>
              <a:rPr lang="en-US" sz="3200" smtClean="0">
                <a:latin typeface="Arial" pitchFamily="34" charset="0"/>
                <a:ea typeface="Arial-Rounded" pitchFamily="34" charset="0"/>
                <a:cs typeface="Arial" pitchFamily="34" charset="0"/>
              </a:rPr>
              <a:t>khó </a:t>
            </a:r>
            <a:r>
              <a:rPr lang="en-US" sz="3200">
                <a:latin typeface="Arial" pitchFamily="34" charset="0"/>
                <a:ea typeface="Arial-Rounded" pitchFamily="34" charset="0"/>
                <a:cs typeface="Arial" pitchFamily="34" charset="0"/>
              </a:rPr>
              <a:t>trong bài.</a:t>
            </a:r>
          </a:p>
        </p:txBody>
      </p:sp>
      <p:cxnSp>
        <p:nvCxnSpPr>
          <p:cNvPr id="8" name="Straight Connector 7"/>
          <p:cNvCxnSpPr/>
          <p:nvPr/>
        </p:nvCxnSpPr>
        <p:spPr>
          <a:xfrm flipH="1">
            <a:off x="1088575" y="1138464"/>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38601" y="1581150"/>
            <a:ext cx="1904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531678" y="1567195"/>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32846" y="2038350"/>
            <a:ext cx="7057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9001" y="2038350"/>
            <a:ext cx="1219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95601" y="2952750"/>
            <a:ext cx="16763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22150" y="3409950"/>
            <a:ext cx="2087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1" y="3409950"/>
            <a:ext cx="1142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19600" y="3867150"/>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05602" y="3873744"/>
            <a:ext cx="1752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0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346" y="590610"/>
            <a:ext cx="8991600" cy="4308124"/>
            <a:chOff x="62346" y="590610"/>
            <a:chExt cx="8991600" cy="4308124"/>
          </a:xfrm>
        </p:grpSpPr>
        <p:sp>
          <p:nvSpPr>
            <p:cNvPr id="11" name="TextBox 10"/>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12" name="TextBox 11"/>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sp>
        <p:nvSpPr>
          <p:cNvPr id="13" name="Lưu đồ: Đường kết nối 8">
            <a:extLst>
              <a:ext uri="{FF2B5EF4-FFF2-40B4-BE49-F238E27FC236}">
                <a16:creationId xmlns="" xmlns:a16="http://schemas.microsoft.com/office/drawing/2014/main" id="{A3F0B0FD-818E-4BBD-B401-3895387E3487}"/>
              </a:ext>
            </a:extLst>
          </p:cNvPr>
          <p:cNvSpPr/>
          <p:nvPr/>
        </p:nvSpPr>
        <p:spPr>
          <a:xfrm>
            <a:off x="766950" y="115271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1</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4" name="Lưu đồ: Đường kết nối 10">
            <a:extLst>
              <a:ext uri="{FF2B5EF4-FFF2-40B4-BE49-F238E27FC236}">
                <a16:creationId xmlns="" xmlns:a16="http://schemas.microsoft.com/office/drawing/2014/main" id="{C74DFE52-BB91-47E6-AC07-F1FB590B50DF}"/>
              </a:ext>
            </a:extLst>
          </p:cNvPr>
          <p:cNvSpPr/>
          <p:nvPr/>
        </p:nvSpPr>
        <p:spPr>
          <a:xfrm>
            <a:off x="4865729" y="1044547"/>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2</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5" name="Lưu đồ: Đường kết nối 11">
            <a:extLst>
              <a:ext uri="{FF2B5EF4-FFF2-40B4-BE49-F238E27FC236}">
                <a16:creationId xmlns="" xmlns:a16="http://schemas.microsoft.com/office/drawing/2014/main" id="{69969A4C-D57A-4C7D-B73C-3C48FA316729}"/>
              </a:ext>
            </a:extLst>
          </p:cNvPr>
          <p:cNvSpPr/>
          <p:nvPr/>
        </p:nvSpPr>
        <p:spPr>
          <a:xfrm>
            <a:off x="5410200" y="200524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4</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6" name="Lưu đồ: Đường kết nối 12">
            <a:extLst>
              <a:ext uri="{FF2B5EF4-FFF2-40B4-BE49-F238E27FC236}">
                <a16:creationId xmlns="" xmlns:a16="http://schemas.microsoft.com/office/drawing/2014/main" id="{8D1E81D9-390E-4725-8248-2F04F6E94D2A}"/>
              </a:ext>
            </a:extLst>
          </p:cNvPr>
          <p:cNvSpPr/>
          <p:nvPr/>
        </p:nvSpPr>
        <p:spPr>
          <a:xfrm>
            <a:off x="7531678" y="244548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5</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7" name="Lưu đồ: Đường kết nối 13">
            <a:extLst>
              <a:ext uri="{FF2B5EF4-FFF2-40B4-BE49-F238E27FC236}">
                <a16:creationId xmlns="" xmlns:a16="http://schemas.microsoft.com/office/drawing/2014/main" id="{0D0C2A7E-B1FD-4517-8C36-147B5A25E009}"/>
              </a:ext>
            </a:extLst>
          </p:cNvPr>
          <p:cNvSpPr/>
          <p:nvPr/>
        </p:nvSpPr>
        <p:spPr>
          <a:xfrm>
            <a:off x="766949" y="3486150"/>
            <a:ext cx="267477" cy="24255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6</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8" name="Lưu đồ: Đường kết nối 14">
            <a:extLst>
              <a:ext uri="{FF2B5EF4-FFF2-40B4-BE49-F238E27FC236}">
                <a16:creationId xmlns="" xmlns:a16="http://schemas.microsoft.com/office/drawing/2014/main" id="{1F044D47-2CF2-4C74-BFC9-F1F6021FA1A7}"/>
              </a:ext>
            </a:extLst>
          </p:cNvPr>
          <p:cNvSpPr/>
          <p:nvPr/>
        </p:nvSpPr>
        <p:spPr>
          <a:xfrm>
            <a:off x="1143000" y="382177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7</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20" name="Lưu đồ: Đường kết nối 11">
            <a:extLst>
              <a:ext uri="{FF2B5EF4-FFF2-40B4-BE49-F238E27FC236}">
                <a16:creationId xmlns="" xmlns:a16="http://schemas.microsoft.com/office/drawing/2014/main" id="{69969A4C-D57A-4C7D-B73C-3C48FA316729}"/>
              </a:ext>
            </a:extLst>
          </p:cNvPr>
          <p:cNvSpPr/>
          <p:nvPr/>
        </p:nvSpPr>
        <p:spPr>
          <a:xfrm>
            <a:off x="5933326" y="154451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3</a:t>
            </a:r>
            <a:endParaRPr lang="vi-VN" sz="1600" b="1" dirty="0">
              <a:solidFill>
                <a:srgbClr val="92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smtClean="0">
                <a:latin typeface="Arial" pitchFamily="34" charset="0"/>
                <a:ea typeface="Arial-Rounded" pitchFamily="34" charset="0"/>
                <a:cs typeface="Arial" pitchFamily="34" charset="0"/>
              </a:rPr>
              <a:t>Tay cầm thức ăn, vi </a:t>
            </a:r>
            <a:r>
              <a:rPr lang="en-US" sz="3200">
                <a:latin typeface="Arial" pitchFamily="34" charset="0"/>
                <a:ea typeface="Arial-Rounded" pitchFamily="34" charset="0"/>
                <a:cs typeface="Arial" pitchFamily="34" charset="0"/>
              </a:rPr>
              <a:t>trùng từ tay theo thức ăn đi vào cơ thể.</a:t>
            </a:r>
          </a:p>
        </p:txBody>
      </p:sp>
      <p:cxnSp>
        <p:nvCxnSpPr>
          <p:cNvPr id="5" name="Straight Connector 4"/>
          <p:cNvCxnSpPr/>
          <p:nvPr/>
        </p:nvCxnSpPr>
        <p:spPr>
          <a:xfrm flipH="1">
            <a:off x="3771900" y="18169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Để phòng bệnh, chúng ta phải rửa tay trước khi 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5433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72314" y="317774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8288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101688"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362700" y="18469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20000" y="32042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6&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 - &amp;quot;1. Khởi động&amp;quot;&quot;/&gt;&lt;property id=&quot;20307&quot; value=&quot;287&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88&quot;/&gt;&lt;/object&gt;&lt;object type=&quot;3&quot; unique_id=&quot;10009&quot;&gt;&lt;property id=&quot;20148&quot; value=&quot;5&quot;/&gt;&lt;property id=&quot;20300&quot; value=&quot;Slide 6&quot;/&gt;&lt;property id=&quot;20307&quot; value=&quot;258&quot;/&gt;&lt;/object&gt;&lt;object type=&quot;3&quot; unique_id=&quot;10010&quot;&gt;&lt;property id=&quot;20148&quot; value=&quot;5&quot;/&gt;&lt;property id=&quot;20300&quot; value=&quot;Slide 7&quot;/&gt;&lt;property id=&quot;20307&quot; value=&quot;299&quot;/&gt;&lt;/object&gt;&lt;object type=&quot;3&quot; unique_id=&quot;10011&quot;&gt;&lt;property id=&quot;20148&quot; value=&quot;5&quot;/&gt;&lt;property id=&quot;20300&quot; value=&quot;Slide 8&quot;/&gt;&lt;property id=&quot;20307&quot; value=&quot;261&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62&quot;/&gt;&lt;/object&gt;&lt;object type=&quot;3&quot; unique_id=&quot;10014&quot;&gt;&lt;property id=&quot;20148&quot; value=&quot;5&quot;/&gt;&lt;property id=&quot;20300&quot; value=&quot;Slide 11 - &amp;quot;Giải nghĩa từ khó:&amp;quot;&quot;/&gt;&lt;property id=&quot;20307&quot; value=&quot;279&quot;/&gt;&lt;/object&gt;&lt;object type=&quot;3&quot; unique_id=&quot;10015&quot;&gt;&lt;property id=&quot;20148&quot; value=&quot;5&quot;/&gt;&lt;property id=&quot;20300&quot; value=&quot;Slide 12 - &amp;quot;Tiếp xúc: chạm vào nhau.&amp;quot;&quot;/&gt;&lt;property id=&quot;20307&quot; value=&quot;280&quot;/&gt;&lt;/object&gt;&lt;object type=&quot;3&quot; unique_id=&quot;10016&quot;&gt;&lt;property id=&quot;20148&quot; value=&quot;5&quot;/&gt;&lt;property id=&quot;20300&quot; value=&quot;Slide 13 - &amp;quot;Mắc bệnh: bị một bệnh nào đó.&amp;quot;&quot;/&gt;&lt;property id=&quot;20307&quot; value=&quot;281&quot;/&gt;&lt;/object&gt;&lt;object type=&quot;3&quot; unique_id=&quot;10017&quot;&gt;&lt;property id=&quot;20148&quot; value=&quot;5&quot;/&gt;&lt;property id=&quot;20300&quot; value=&quot;Slide 14&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168</Words>
  <Application>Microsoft Office PowerPoint</Application>
  <PresentationFormat>On-screen Show (16:9)</PresentationFormat>
  <Paragraphs>52</Paragraphs>
  <Slides>14</Slides>
  <Notes>4</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1.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Tiếp xúc: chạm vào nhau.</vt:lpstr>
      <vt:lpstr>Mắc bệnh: bị một bệnh nào đó.</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178</cp:revision>
  <dcterms:created xsi:type="dcterms:W3CDTF">2020-12-08T15:48:47Z</dcterms:created>
  <dcterms:modified xsi:type="dcterms:W3CDTF">2024-03-05T05:11:40Z</dcterms:modified>
</cp:coreProperties>
</file>