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61" r:id="rId2"/>
    <p:sldId id="274" r:id="rId3"/>
    <p:sldId id="365" r:id="rId4"/>
    <p:sldId id="275" r:id="rId5"/>
    <p:sldId id="260" r:id="rId6"/>
    <p:sldId id="261" r:id="rId7"/>
    <p:sldId id="276" r:id="rId8"/>
    <p:sldId id="277" r:id="rId9"/>
    <p:sldId id="278" r:id="rId10"/>
    <p:sldId id="364" r:id="rId11"/>
    <p:sldId id="367" r:id="rId12"/>
    <p:sldId id="368" r:id="rId13"/>
    <p:sldId id="370" r:id="rId14"/>
    <p:sldId id="371" r:id="rId15"/>
    <p:sldId id="369" r:id="rId16"/>
    <p:sldId id="366" r:id="rId17"/>
    <p:sldId id="372" r:id="rId18"/>
    <p:sldId id="323" r:id="rId19"/>
    <p:sldId id="279" r:id="rId20"/>
    <p:sldId id="281" r:id="rId21"/>
    <p:sldId id="282" r:id="rId22"/>
    <p:sldId id="284" r:id="rId23"/>
    <p:sldId id="264" r:id="rId24"/>
    <p:sldId id="290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8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90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thiẹu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45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8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8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61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9" y="2235751"/>
            <a:ext cx="4929952" cy="1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5" y="2314401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273" y="-68970"/>
            <a:ext cx="938952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768"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752" y="3631118"/>
            <a:ext cx="793768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84208252-52C7-4080-8629-D2A2A0BD4206}"/>
              </a:ext>
            </a:extLst>
          </p:cNvPr>
          <p:cNvSpPr txBox="1"/>
          <p:nvPr/>
        </p:nvSpPr>
        <p:spPr>
          <a:xfrm>
            <a:off x="1504950" y="1157970"/>
            <a:ext cx="45910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3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3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3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36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sz="36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Đi học và về nhà">
            <a:extLst>
              <a:ext uri="{FF2B5EF4-FFF2-40B4-BE49-F238E27FC236}">
                <a16:creationId xmlns:a16="http://schemas.microsoft.com/office/drawing/2014/main" xmlns="" id="{9A45B91C-5F32-4A6A-BCEA-EB203D15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84" y="0"/>
            <a:ext cx="5682616" cy="671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xmlns="" id="{FB44511A-8ED7-4E73-AC8E-16FC6329FA52}"/>
              </a:ext>
            </a:extLst>
          </p:cNvPr>
          <p:cNvSpPr txBox="1"/>
          <p:nvPr/>
        </p:nvSpPr>
        <p:spPr>
          <a:xfrm>
            <a:off x="595502" y="1615170"/>
            <a:ext cx="702756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89926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9CD34117-C390-4EF1-BFFD-BF23FDCBD423}"/>
              </a:ext>
            </a:extLst>
          </p:cNvPr>
          <p:cNvSpPr txBox="1"/>
          <p:nvPr/>
        </p:nvSpPr>
        <p:spPr>
          <a:xfrm>
            <a:off x="7588975" y="1716019"/>
            <a:ext cx="384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36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36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36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3600" dirty="0">
              <a:solidFill>
                <a:schemeClr val="accent5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0F28BE51-53EB-4593-88E4-BFA02D2DC4B7}"/>
              </a:ext>
            </a:extLst>
          </p:cNvPr>
          <p:cNvSpPr txBox="1"/>
          <p:nvPr/>
        </p:nvSpPr>
        <p:spPr>
          <a:xfrm>
            <a:off x="6868379" y="1807459"/>
            <a:ext cx="57932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(2)</a:t>
            </a:r>
          </a:p>
        </p:txBody>
      </p:sp>
      <p:pic>
        <p:nvPicPr>
          <p:cNvPr id="3074" name="Picture 2" descr="Phạm Hoan: CĐ: Trường mầm non 2013.">
            <a:extLst>
              <a:ext uri="{FF2B5EF4-FFF2-40B4-BE49-F238E27FC236}">
                <a16:creationId xmlns:a16="http://schemas.microsoft.com/office/drawing/2014/main" xmlns="" id="{70945E3D-F058-42A1-852B-918D7714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3" y="251461"/>
            <a:ext cx="5673407" cy="62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97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bài thơ hay cho trẻ mầm non">
            <a:extLst>
              <a:ext uri="{FF2B5EF4-FFF2-40B4-BE49-F238E27FC236}">
                <a16:creationId xmlns:a16="http://schemas.microsoft.com/office/drawing/2014/main" xmlns="" id="{676BB685-8D26-4DD4-AB1E-AAB26A6A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5830"/>
            <a:ext cx="5474970" cy="50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8B352011-06DB-430E-A297-2FE3C21A1348}"/>
              </a:ext>
            </a:extLst>
          </p:cNvPr>
          <p:cNvSpPr txBox="1"/>
          <p:nvPr/>
        </p:nvSpPr>
        <p:spPr>
          <a:xfrm>
            <a:off x="1379492" y="2066125"/>
            <a:ext cx="5021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C7DAD1C7-5C60-4AEF-BFF2-186BE0636DF9}"/>
              </a:ext>
            </a:extLst>
          </p:cNvPr>
          <p:cNvSpPr txBox="1"/>
          <p:nvPr/>
        </p:nvSpPr>
        <p:spPr>
          <a:xfrm>
            <a:off x="621030" y="2066125"/>
            <a:ext cx="702756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0922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 ông, bà của em (Dàn ý - 5 mẫu) - Tập làm văn lớp 5">
            <a:extLst>
              <a:ext uri="{FF2B5EF4-FFF2-40B4-BE49-F238E27FC236}">
                <a16:creationId xmlns:a16="http://schemas.microsoft.com/office/drawing/2014/main" xmlns="" id="{0C9DAD22-B4DA-4C45-92CC-5361415A4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1916430"/>
            <a:ext cx="63150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D54A3C-8734-480F-B7C2-5CBAF793840B}"/>
              </a:ext>
            </a:extLst>
          </p:cNvPr>
          <p:cNvSpPr txBox="1"/>
          <p:nvPr/>
        </p:nvSpPr>
        <p:spPr>
          <a:xfrm>
            <a:off x="2063694" y="858861"/>
            <a:ext cx="999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thành: rất thành thật, xuất phát từ đáy lòng.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3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 CÂU CHÀO HỎI PHỔ BIẾN NHẤT KHI GẶP NGƯỜI NHẬT -">
            <a:extLst>
              <a:ext uri="{FF2B5EF4-FFF2-40B4-BE49-F238E27FC236}">
                <a16:creationId xmlns:a16="http://schemas.microsoft.com/office/drawing/2014/main" xmlns="" id="{EDE4D404-4F4C-4472-90DB-E825964C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95" y="2293553"/>
            <a:ext cx="5261610" cy="45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203BE7C4-1F84-4648-91A4-100BD5158F44}"/>
              </a:ext>
            </a:extLst>
          </p:cNvPr>
          <p:cNvSpPr txBox="1"/>
          <p:nvPr/>
        </p:nvSpPr>
        <p:spPr>
          <a:xfrm>
            <a:off x="2566613" y="893270"/>
            <a:ext cx="999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Cởi mở: dễ bày tỏ suy nghĩ, tình cảm.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é vào lớp 1 | Bài thơ Bé vào lớp 1">
            <a:extLst>
              <a:ext uri="{FF2B5EF4-FFF2-40B4-BE49-F238E27FC236}">
                <a16:creationId xmlns:a16="http://schemas.microsoft.com/office/drawing/2014/main" xmlns="" id="{12C6E8CB-7109-4129-A8D8-00052F19F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09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ED435C76-B269-4799-B524-A299773D9767}"/>
              </a:ext>
            </a:extLst>
          </p:cNvPr>
          <p:cNvSpPr txBox="1"/>
          <p:nvPr/>
        </p:nvSpPr>
        <p:spPr>
          <a:xfrm>
            <a:off x="7416973" y="1977658"/>
            <a:ext cx="4775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36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36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36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 mang đi nhé</a:t>
            </a:r>
            <a:r>
              <a:rPr lang="vi-VN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870885BE-802E-4E32-A525-017BA8F4E8A0}"/>
              </a:ext>
            </a:extLst>
          </p:cNvPr>
          <p:cNvSpPr txBox="1"/>
          <p:nvPr/>
        </p:nvSpPr>
        <p:spPr>
          <a:xfrm>
            <a:off x="6511789" y="2274838"/>
            <a:ext cx="702756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22439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2" y="76200"/>
            <a:ext cx="1198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1" y="1498600"/>
            <a:ext cx="7200900" cy="225425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 NHÓM </a:t>
            </a:r>
          </a:p>
          <a:p>
            <a:pPr marL="0" indent="0" algn="ctr">
              <a:buNone/>
            </a:pPr>
            <a:r>
              <a:rPr lang="vi-VN" sz="4800" b="1" kern="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vi-VN" sz="4800" b="1" kern="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4- 4 </a:t>
            </a:r>
            <a:r>
              <a:rPr lang="vi-VN" sz="4800" b="1" kern="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phút</a:t>
            </a:r>
            <a:endParaRPr lang="vi-VN" sz="4800" b="1" kern="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933" y="611293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7069" y="-51685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chemeClr val="accent5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742" y="3266275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 mang đi nhé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4265" y="264854"/>
            <a:ext cx="44627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9466" y="3257084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545" y="4845126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464155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12670" y="2116773"/>
            <a:ext cx="7277099" cy="164059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giữa</a:t>
            </a:r>
            <a:r>
              <a:rPr lang="en-US" sz="60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giờ</a:t>
            </a:r>
            <a:endParaRPr lang="vi-VN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933" y="611293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5742" y="-58217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742" y="3266275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 mang đi nhé.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31" y="230019"/>
            <a:ext cx="44627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9466" y="3257084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545" y="4845126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8886972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90809" y="5640933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25646" y="-122157"/>
            <a:ext cx="7765929" cy="6400073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29584" y="2046732"/>
            <a:ext cx="478453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Khởi</a:t>
            </a:r>
            <a:r>
              <a:rPr lang="en-US" altLang="zh-CN" sz="42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2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42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2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endParaRPr lang="en-US" altLang="zh-CN" sz="42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ctr"/>
            <a:r>
              <a:rPr lang="en-US" altLang="zh-CN" sz="42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Kết</a:t>
            </a:r>
            <a:r>
              <a:rPr lang="en-US" altLang="zh-CN" sz="4267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267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nối</a:t>
            </a:r>
            <a:endParaRPr lang="zh-CN" altLang="en-US" sz="42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40" name="Picture 7" descr="E:\0000000我图PPT\03.20\亲子乐园\ty.png">
            <a:extLst>
              <a:ext uri="{FF2B5EF4-FFF2-40B4-BE49-F238E27FC236}">
                <a16:creationId xmlns:a16="http://schemas.microsoft.com/office/drawing/2014/main" xmlns="" id="{81028CBE-FCDC-447E-8F0C-DCAD0BFD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92" y="2040114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26">
            <a:extLst>
              <a:ext uri="{FF2B5EF4-FFF2-40B4-BE49-F238E27FC236}">
                <a16:creationId xmlns:a16="http://schemas.microsoft.com/office/drawing/2014/main" xmlns="" id="{74AF9E84-398F-4131-B6AD-702171C834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6125849" y="3859159"/>
            <a:ext cx="2176557" cy="3377231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xmlns="" id="{DF28EAE2-B351-4CAE-8CD6-FFB9A38BD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17" y="1544642"/>
            <a:ext cx="2998059" cy="1004180"/>
          </a:xfrm>
          <a:prstGeom prst="rect">
            <a:avLst/>
          </a:prstGeom>
        </p:spPr>
      </p:pic>
      <p:pic>
        <p:nvPicPr>
          <p:cNvPr id="44" name="图片 79">
            <a:extLst>
              <a:ext uri="{FF2B5EF4-FFF2-40B4-BE49-F238E27FC236}">
                <a16:creationId xmlns:a16="http://schemas.microsoft.com/office/drawing/2014/main" xmlns="" id="{970E628C-93C2-4147-82B1-0FE8658001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51336" y="5237180"/>
            <a:ext cx="2751437" cy="1620820"/>
          </a:xfrm>
          <a:prstGeom prst="rect">
            <a:avLst/>
          </a:prstGeom>
        </p:spPr>
      </p:pic>
      <p:pic>
        <p:nvPicPr>
          <p:cNvPr id="46" name="图片 26">
            <a:extLst>
              <a:ext uri="{FF2B5EF4-FFF2-40B4-BE49-F238E27FC236}">
                <a16:creationId xmlns:a16="http://schemas.microsoft.com/office/drawing/2014/main" xmlns="" id="{081FEF81-382E-4F5B-9A97-98B3043566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208348" y="3922084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5349028" y="1214132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7065109" y="11839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81586" y="-18525"/>
            <a:ext cx="8007380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794620" y="2148196"/>
            <a:ext cx="51890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889" y="3343782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1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252A434E-CA24-49F3-8A7A-E702CA11EB87}"/>
              </a:ext>
            </a:extLst>
          </p:cNvPr>
          <p:cNvSpPr/>
          <p:nvPr/>
        </p:nvSpPr>
        <p:spPr>
          <a:xfrm>
            <a:off x="307975" y="151950"/>
            <a:ext cx="11576050" cy="8959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0837" y="1970488"/>
            <a:ext cx="3996000" cy="2917024"/>
            <a:chOff x="2501270" y="3784600"/>
            <a:chExt cx="3148416" cy="2076450"/>
          </a:xfrm>
        </p:grpSpPr>
        <p:pic>
          <p:nvPicPr>
            <p:cNvPr id="1026" name="Picture 2" descr="Kết quả hình ảnh cho hoa 5 canh | Hình ảnh, Vòng ho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270" y="3784600"/>
              <a:ext cx="3148416" cy="207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074338" y="4453492"/>
              <a:ext cx="1542367" cy="59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1519B3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vi-VN" sz="4800" b="1" dirty="0">
                  <a:solidFill>
                    <a:srgbClr val="1519B3"/>
                  </a:solidFill>
                  <a:latin typeface="Arial-SGK-TV" pitchFamily="2" charset="0"/>
                  <a:cs typeface="Arial-SGK-TV" pitchFamily="2" charset="0"/>
                </a:rPr>
                <a:t>trước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68305" y="2079629"/>
            <a:ext cx="3776132" cy="2893237"/>
            <a:chOff x="6412909" y="3461559"/>
            <a:chExt cx="3776132" cy="2893236"/>
          </a:xfrm>
        </p:grpSpPr>
        <p:pic>
          <p:nvPicPr>
            <p:cNvPr id="13" name="Picture 2" descr="Kết quả hình ảnh cho hoa 5 canh | Hình ảnh, Vòng ho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909" y="3461559"/>
              <a:ext cx="3776132" cy="289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71277" y="4395431"/>
              <a:ext cx="1712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b="1">
                  <a:solidFill>
                    <a:srgbClr val="1519B3"/>
                  </a:solidFill>
                  <a:latin typeface="Arial-SGK-TV" pitchFamily="2" charset="0"/>
                  <a:cs typeface="Arial-SGK-TV" pitchFamily="2" charset="0"/>
                </a:rPr>
                <a:t>bước</a:t>
              </a:r>
              <a:endParaRPr lang="vi-VN" sz="4800" b="1" dirty="0">
                <a:solidFill>
                  <a:srgbClr val="1519B3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6" name="AutoShape 4" descr="Phân biệt Dấu Hỏi - Dấu Ngã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AutoShape 6" descr="Phân biệt Dấu Hỏi - Dấu Ngã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5186837" y="1970488"/>
            <a:ext cx="1672253" cy="314945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9866" b="1" dirty="0">
                <a:solidFill>
                  <a:srgbClr val="1519B3"/>
                </a:solidFill>
                <a:latin typeface="Arial-SGK-TV" pitchFamily="2" charset="0"/>
                <a:cs typeface="Arial-SGK-TV" pitchFamily="2" charset="0"/>
              </a:rPr>
              <a:t>~</a:t>
            </a:r>
            <a:endParaRPr lang="vi-VN" sz="19866" b="1" dirty="0">
              <a:solidFill>
                <a:srgbClr val="1519B3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D5CEFD11-2877-47BB-A5AB-8FB99F039051}"/>
              </a:ext>
            </a:extLst>
          </p:cNvPr>
          <p:cNvSpPr txBox="1"/>
          <p:nvPr/>
        </p:nvSpPr>
        <p:spPr>
          <a:xfrm>
            <a:off x="382587" y="321457"/>
            <a:ext cx="1142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cuối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thơ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vi-VN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nhau</a:t>
            </a:r>
          </a:p>
        </p:txBody>
      </p:sp>
    </p:spTree>
    <p:extLst>
      <p:ext uri="{BB962C8B-B14F-4D97-AF65-F5344CB8AC3E}">
        <p14:creationId xmlns:p14="http://schemas.microsoft.com/office/powerpoint/2010/main" val="22207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5742" y="-58217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đến nơi </a:t>
            </a:r>
            <a:r>
              <a:rPr lang="vi-VN" sz="2400" u="sng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đi </a:t>
            </a:r>
            <a:r>
              <a:rPr lang="vi-VN" sz="2400" u="sng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trước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dẫn </a:t>
            </a:r>
            <a:r>
              <a:rPr lang="vi-VN" sz="2400" u="sng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bước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sợ lạc </a:t>
            </a:r>
            <a:r>
              <a:rPr lang="vi-VN" sz="2400" u="sng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đường bớt </a:t>
            </a:r>
            <a:r>
              <a:rPr lang="vi-VN" sz="2400" u="sng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xa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712" y="327546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 sáng đầu </a:t>
            </a:r>
            <a:r>
              <a:rPr lang="vi-VN" sz="2400" u="sng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ngày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 một bàn </a:t>
            </a:r>
            <a:r>
              <a:rPr lang="vi-VN" sz="2400" u="sng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tay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nặng là </a:t>
            </a:r>
            <a:r>
              <a:rPr lang="vi-VN" sz="2400" u="sng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bao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 mang đi nhé.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31" y="230019"/>
            <a:ext cx="44627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9466" y="3257084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545" y="4845126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193819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150" y="0"/>
            <a:ext cx="8368173" cy="69068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170782" y="5645020"/>
            <a:ext cx="121300" cy="9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123987" y="5629470"/>
            <a:ext cx="121300" cy="9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937238" y="5632576"/>
            <a:ext cx="121300" cy="9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011741" y="5617020"/>
            <a:ext cx="121300" cy="9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30213" y="-212358"/>
            <a:ext cx="7250387" cy="675958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909826" y="2648693"/>
            <a:ext cx="3132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 dụng</a:t>
            </a:r>
            <a:endParaRPr lang="zh-CN" altLang="en-US" sz="48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460069" y="1448364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99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58333E-6 -2.96296E-6 L 4.58333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8D37B1-3502-4148-BC1D-316FE56580AD}"/>
              </a:ext>
            </a:extLst>
          </p:cNvPr>
          <p:cNvSpPr/>
          <p:nvPr/>
        </p:nvSpPr>
        <p:spPr>
          <a:xfrm>
            <a:off x="1915577" y="994722"/>
            <a:ext cx="91454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E6589F-2393-4F29-9A6E-61606A54141C}"/>
              </a:ext>
            </a:extLst>
          </p:cNvPr>
          <p:cNvSpPr/>
          <p:nvPr/>
        </p:nvSpPr>
        <p:spPr>
          <a:xfrm>
            <a:off x="2686935" y="2459505"/>
            <a:ext cx="66726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207517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xmlns="" id="{43A1C15B-FECC-47D7-A4FA-CA812538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7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93E7BBA9-5F79-4B7D-8584-196DF23D4A33}"/>
              </a:ext>
            </a:extLst>
          </p:cNvPr>
          <p:cNvSpPr/>
          <p:nvPr/>
        </p:nvSpPr>
        <p:spPr>
          <a:xfrm>
            <a:off x="7403508" y="1196080"/>
            <a:ext cx="4651331" cy="10670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Bạn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bài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hát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gì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?</a:t>
            </a:r>
            <a:endParaRPr lang="vi-VN" sz="24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10836C8B-F7D1-4E06-B99D-0A56A135DA65}"/>
              </a:ext>
            </a:extLst>
          </p:cNvPr>
          <p:cNvSpPr/>
          <p:nvPr/>
        </p:nvSpPr>
        <p:spPr>
          <a:xfrm>
            <a:off x="7403508" y="2571490"/>
            <a:ext cx="4651331" cy="10670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ai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? </a:t>
            </a:r>
            <a:endParaRPr lang="vi-VN" sz="2400" dirty="0">
              <a:solidFill>
                <a:schemeClr val="tx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3476371" y="3913760"/>
            <a:ext cx="5235925" cy="1047509"/>
            <a:chOff x="2245956" y="3129206"/>
            <a:chExt cx="4908237" cy="785637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31292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48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48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2756" y="31410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48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48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45956" y="32275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endParaRPr lang="zh-CN" altLang="en-US" sz="48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98" name="矩形 97"/>
          <p:cNvSpPr/>
          <p:nvPr/>
        </p:nvSpPr>
        <p:spPr>
          <a:xfrm>
            <a:off x="4733442" y="2341169"/>
            <a:ext cx="2390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vi-VN" altLang="zh-CN" sz="80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Bài3</a:t>
            </a:r>
            <a:endParaRPr lang="zh-CN" altLang="en-US" sz="6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2190045" y="921299"/>
            <a:ext cx="7811911" cy="922916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Chủ</a:t>
            </a:r>
            <a:r>
              <a:rPr lang="en-US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67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đề</a:t>
            </a:r>
            <a:r>
              <a:rPr lang="en-US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vi-VN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Điều em cần biết</a:t>
            </a:r>
            <a:endParaRPr lang="en-US" sz="3200" b="1" spc="67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0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2</a:t>
            </a:r>
            <a:endParaRPr lang="zh-CN" altLang="en-US" sz="7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430" r="52249"/>
          <a:stretch/>
        </p:blipFill>
        <p:spPr>
          <a:xfrm>
            <a:off x="1" y="0"/>
            <a:ext cx="2952206" cy="3363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5502" y="107246"/>
            <a:ext cx="384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</a:t>
            </a:r>
            <a:r>
              <a:rPr lang="vi-VN" sz="2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đi trước</a:t>
            </a:r>
            <a:endParaRPr lang="vi-VN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sz="2000" dirty="0">
                <a:latin typeface="Arial-SGK-TV" pitchFamily="2" charset="0"/>
                <a:cs typeface="Arial-SGK-TV" pitchFamily="2" charset="0"/>
              </a:rPr>
              <a:t>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9640" y="3139282"/>
            <a:ext cx="384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9295" y="4845126"/>
            <a:ext cx="384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 mang đi nhé.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01051" y="6490134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091" y="395482"/>
            <a:ext cx="57932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7932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3364" y="3130091"/>
            <a:ext cx="57932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4089" y="4615890"/>
            <a:ext cx="57932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(4)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5742" y="-58217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742" y="3266275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 mang đi nhé.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31" y="230019"/>
            <a:ext cx="44627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9466" y="3257084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545" y="4845126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3677" y="316592"/>
            <a:ext cx="143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nơi nào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8440" y="1412326"/>
            <a:ext cx="143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lạc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0365" y="2897252"/>
            <a:ext cx="143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6737" y="4371701"/>
            <a:ext cx="233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Chân thành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2539" y="5208801"/>
            <a:ext cx="143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nặng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8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5742" y="-58217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742" y="3266275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Nhớ mang đi nhé.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304235" y="312484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312484" y="698904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312484" y="1077465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312484" y="1530141"/>
            <a:ext cx="361507" cy="290490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27107" y="181883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27107" y="2188213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27107" y="2572930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27107" y="2957647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312484" y="3318877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105615" y="3722353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113164" y="4124336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113164" y="4531849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52334" y="4879626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04760" y="5282179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47024" y="5671317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47024" y="6108370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261971" y="269400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270220" y="655820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270220" y="103438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270220" y="1487057"/>
            <a:ext cx="361507" cy="290490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884843" y="1775747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884843" y="214512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884843" y="252984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884843" y="2914563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270220" y="3275793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063351" y="3679269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070900" y="408125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070900" y="4488765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10070" y="483654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962496" y="5239095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04760" y="5628233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04760" y="6065286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890381" y="32728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089426" y="65582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357263" y="109038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9689795" y="179277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865571" y="221997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493605" y="257293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874969" y="336085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8427547" y="3685122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030030" y="410633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571995" y="487962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395042" y="5307507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581061" y="565083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17148" y="151467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198372" y="149399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9231324" y="2972452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9349441" y="2993132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10316651" y="5986905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8351520" y="4396745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447376" y="4417425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0200329" y="594618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603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881" r="52249"/>
          <a:stretch/>
        </p:blipFill>
        <p:spPr>
          <a:xfrm>
            <a:off x="0" y="0"/>
            <a:ext cx="4429125" cy="6988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1908" y="-99176"/>
            <a:ext cx="384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Lời chào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Đi đến nơi nào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đi trước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Lời chào dẫn bước</a:t>
            </a:r>
          </a:p>
          <a:p>
            <a:r>
              <a:rPr lang="vi-VN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Chẳng sợ lạc nhà</a:t>
            </a:r>
          </a:p>
          <a:p>
            <a:r>
              <a:rPr lang="vi-VN" dirty="0">
                <a:latin typeface="Arial-SGK-TV" pitchFamily="2" charset="0"/>
                <a:cs typeface="Arial-SGK-TV" pitchFamily="2" charset="0"/>
              </a:rPr>
              <a:t>  </a:t>
            </a:r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0365" y="1796029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kết bạn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Con đường bớt xa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Lời chào là hoa</a:t>
            </a:r>
          </a:p>
          <a:p>
            <a:r>
              <a:rPr lang="vi-VN" sz="2400" dirty="0">
                <a:solidFill>
                  <a:schemeClr val="accent5"/>
                </a:solidFill>
                <a:latin typeface="Arial-SGK-TV" pitchFamily="2" charset="0"/>
                <a:cs typeface="Arial-SGK-TV" pitchFamily="2" charset="0"/>
              </a:rPr>
              <a:t>Nở từ lòng tốt</a:t>
            </a:r>
            <a:endParaRPr lang="en-US" sz="2400" dirty="0">
              <a:solidFill>
                <a:schemeClr val="accent5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742" y="3266275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Là cơn gió mát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Buổi sáng đầu ngày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Như một bàn tay</a:t>
            </a:r>
          </a:p>
          <a:p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Chân thành cởi mở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0821" y="4845126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Ai ai cũng có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Chẳng nặng là bao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 ơi đi đâu</a:t>
            </a:r>
          </a:p>
          <a:p>
            <a:r>
              <a:rPr lang="vi-VN" sz="2400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Nhớ mang đi nhé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51520" y="641478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(Nguyễn Hoàng Sơn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6301" y="221311"/>
            <a:ext cx="44627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4089" y="1796029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9466" y="3257084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545" y="4845126"/>
            <a:ext cx="515206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46209872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61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365&quot;/&gt;&lt;/object&gt;&lt;object type=&quot;3&quot; unique_id=&quot;10007&quot;&gt;&lt;property id=&quot;20148&quot; value=&quot;5&quot;/&gt;&lt;property id=&quot;20300&quot; value=&quot;Slide 4&quot;/&gt;&lt;property id=&quot;20307&quot; value=&quot;275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76&quot;/&gt;&lt;/object&gt;&lt;object type=&quot;3&quot; unique_id=&quot;10011&quot;&gt;&lt;property id=&quot;20148&quot; value=&quot;5&quot;/&gt;&lt;property id=&quot;20300&quot; value=&quot;Slide 8&quot;/&gt;&lt;property id=&quot;20307&quot; value=&quot;277&quot;/&gt;&lt;/object&gt;&lt;object type=&quot;3&quot; unique_id=&quot;10012&quot;&gt;&lt;property id=&quot;20148&quot; value=&quot;5&quot;/&gt;&lt;property id=&quot;20300&quot; value=&quot;Slide 9&quot;/&gt;&lt;property id=&quot;20307&quot; value=&quot;278&quot;/&gt;&lt;/object&gt;&lt;object type=&quot;3&quot; unique_id=&quot;10013&quot;&gt;&lt;property id=&quot;20148&quot; value=&quot;5&quot;/&gt;&lt;property id=&quot;20300&quot; value=&quot;Slide 10&quot;/&gt;&lt;property id=&quot;20307&quot; value=&quot;364&quot;/&gt;&lt;/object&gt;&lt;object type=&quot;3&quot; unique_id=&quot;10014&quot;&gt;&lt;property id=&quot;20148&quot; value=&quot;5&quot;/&gt;&lt;property id=&quot;20300&quot; value=&quot;Slide 11&quot;/&gt;&lt;property id=&quot;20307&quot; value=&quot;367&quot;/&gt;&lt;/object&gt;&lt;object type=&quot;3&quot; unique_id=&quot;10015&quot;&gt;&lt;property id=&quot;20148&quot; value=&quot;5&quot;/&gt;&lt;property id=&quot;20300&quot; value=&quot;Slide 12&quot;/&gt;&lt;property id=&quot;20307&quot; value=&quot;368&quot;/&gt;&lt;/object&gt;&lt;object type=&quot;3&quot; unique_id=&quot;10016&quot;&gt;&lt;property id=&quot;20148&quot; value=&quot;5&quot;/&gt;&lt;property id=&quot;20300&quot; value=&quot;Slide 13&quot;/&gt;&lt;property id=&quot;20307&quot; value=&quot;370&quot;/&gt;&lt;/object&gt;&lt;object type=&quot;3&quot; unique_id=&quot;10017&quot;&gt;&lt;property id=&quot;20148&quot; value=&quot;5&quot;/&gt;&lt;property id=&quot;20300&quot; value=&quot;Slide 14&quot;/&gt;&lt;property id=&quot;20307&quot; value=&quot;371&quot;/&gt;&lt;/object&gt;&lt;object type=&quot;3&quot; unique_id=&quot;10018&quot;&gt;&lt;property id=&quot;20148&quot; value=&quot;5&quot;/&gt;&lt;property id=&quot;20300&quot; value=&quot;Slide 15&quot;/&gt;&lt;property id=&quot;20307&quot; value=&quot;369&quot;/&gt;&lt;/object&gt;&lt;object type=&quot;3&quot; unique_id=&quot;10019&quot;&gt;&lt;property id=&quot;20148&quot; value=&quot;5&quot;/&gt;&lt;property id=&quot;20300&quot; value=&quot;Slide 16&quot;/&gt;&lt;property id=&quot;20307&quot; value=&quot;366&quot;/&gt;&lt;/object&gt;&lt;object type=&quot;3&quot; unique_id=&quot;10020&quot;&gt;&lt;property id=&quot;20148&quot; value=&quot;5&quot;/&gt;&lt;property id=&quot;20300&quot; value=&quot;Slide 17&quot;/&gt;&lt;property id=&quot;20307&quot; value=&quot;372&quot;/&gt;&lt;/object&gt;&lt;object type=&quot;3&quot; unique_id=&quot;10021&quot;&gt;&lt;property id=&quot;20148&quot; value=&quot;5&quot;/&gt;&lt;property id=&quot;20300&quot; value=&quot;Slide 18&quot;/&gt;&lt;property id=&quot;20307&quot; value=&quot;323&quot;/&gt;&lt;/object&gt;&lt;object type=&quot;3&quot; unique_id=&quot;10022&quot;&gt;&lt;property id=&quot;20148&quot; value=&quot;5&quot;/&gt;&lt;property id=&quot;20300&quot; value=&quot;Slide 19&quot;/&gt;&lt;property id=&quot;20307&quot; value=&quot;279&quot;/&gt;&lt;/object&gt;&lt;object type=&quot;3&quot; unique_id=&quot;10023&quot;&gt;&lt;property id=&quot;20148&quot; value=&quot;5&quot;/&gt;&lt;property id=&quot;20300&quot; value=&quot;Slide 20&quot;/&gt;&lt;property id=&quot;20307&quot; value=&quot;281&quot;/&gt;&lt;/object&gt;&lt;object type=&quot;3&quot; unique_id=&quot;10024&quot;&gt;&lt;property id=&quot;20148&quot; value=&quot;5&quot;/&gt;&lt;property id=&quot;20300&quot; value=&quot;Slide 21&quot;/&gt;&lt;property id=&quot;20307&quot; value=&quot;282&quot;/&gt;&lt;/object&gt;&lt;object type=&quot;3&quot; unique_id=&quot;10025&quot;&gt;&lt;property id=&quot;20148&quot; value=&quot;5&quot;/&gt;&lt;property id=&quot;20300&quot; value=&quot;Slide 22&quot;/&gt;&lt;property id=&quot;20307&quot; value=&quot;284&quot;/&gt;&lt;/object&gt;&lt;object type=&quot;3&quot; unique_id=&quot;10026&quot;&gt;&lt;property id=&quot;20148&quot; value=&quot;5&quot;/&gt;&lt;property id=&quot;20300&quot; value=&quot;Slide 23&quot;/&gt;&lt;property id=&quot;20307&quot; value=&quot;264&quot;/&gt;&lt;/object&gt;&lt;object type=&quot;3&quot; unique_id=&quot;10027&quot;&gt;&lt;property id=&quot;20148&quot; value=&quot;5&quot;/&gt;&lt;property id=&quot;20300&quot; value=&quot;Slide 24&quot;/&gt;&lt;property id=&quot;20307&quot; value=&quot;290&quot;/&gt;&lt;/object&gt;&lt;object type=&quot;3&quot; unique_id=&quot;10028&quot;&gt;&lt;property id=&quot;20148&quot; value=&quot;5&quot;/&gt;&lt;property id=&quot;20300&quot; value=&quot;Slide 25&quot;/&gt;&lt;property id=&quot;20307&quot; value=&quot;29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897</Words>
  <Application>Microsoft Office PowerPoint</Application>
  <PresentationFormat>Custom</PresentationFormat>
  <Paragraphs>255</Paragraphs>
  <Slides>25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MTC</cp:lastModifiedBy>
  <cp:revision>38</cp:revision>
  <dcterms:created xsi:type="dcterms:W3CDTF">2020-08-26T02:27:43Z</dcterms:created>
  <dcterms:modified xsi:type="dcterms:W3CDTF">2024-03-05T05:08:25Z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