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88" r:id="rId6"/>
    <p:sldId id="267" r:id="rId7"/>
    <p:sldId id="279" r:id="rId8"/>
    <p:sldId id="268" r:id="rId9"/>
    <p:sldId id="291" r:id="rId10"/>
    <p:sldId id="271" r:id="rId11"/>
    <p:sldId id="292" r:id="rId12"/>
    <p:sldId id="274" r:id="rId13"/>
  </p:sldIdLst>
  <p:sldSz cx="9144000" cy="5143500" type="screen16x9"/>
  <p:notesSz cx="6858000" cy="9144000"/>
  <p:embeddedFontLst>
    <p:embeddedFont>
      <p:font typeface="宋体" pitchFamily="2" charset="-122"/>
      <p:regular r:id="rId15"/>
    </p:embeddedFont>
    <p:embeddedFont>
      <p:font typeface="Arial-Rounded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DFPOP1-W9" charset="-128"/>
      <p:regular r:id="rId21"/>
    </p:embeddedFont>
  </p:embeddedFontLst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2" id="{47239A1A-9B72-4DA5-96A7-F8786F163078}">
          <p14:sldIdLst>
            <p14:sldId id="288"/>
            <p14:sldId id="267"/>
            <p14:sldId id="279"/>
            <p14:sldId id="268"/>
            <p14:sldId id="291"/>
            <p14:sldId id="271"/>
            <p14:sldId id="292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969"/>
    <a:srgbClr val="F7BD19"/>
    <a:srgbClr val="F6E61A"/>
    <a:srgbClr val="FDC051"/>
    <a:srgbClr val="FCAF24"/>
    <a:srgbClr val="E16B09"/>
    <a:srgbClr val="FF8633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5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1501" y="2749127"/>
            <a:ext cx="4909590" cy="700311"/>
            <a:chOff x="2275458" y="2693554"/>
            <a:chExt cx="4909590" cy="700311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06372" y="269355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5458" y="27053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3" y="1610151"/>
            <a:ext cx="1620959" cy="955891"/>
            <a:chOff x="3295924" y="1815065"/>
            <a:chExt cx="1620959" cy="955891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5" y="182357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4" y="184762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34077" y="1222937"/>
            <a:ext cx="4075845" cy="3966991"/>
            <a:chOff x="3677888" y="160678"/>
            <a:chExt cx="4348512" cy="4452597"/>
          </a:xfrm>
        </p:grpSpPr>
        <p:grpSp>
          <p:nvGrpSpPr>
            <p:cNvPr id="4" name="Group 3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6852840" y="3703200"/>
            <a:ext cx="2165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1800" i="1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02467" y="734404"/>
            <a:ext cx="304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6658222" y="734404"/>
            <a:ext cx="2999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854377" y="142485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>
            <a:off x="-6512" y="1850479"/>
            <a:ext cx="4178300" cy="3328840"/>
            <a:chOff x="3677888" y="160678"/>
            <a:chExt cx="4348512" cy="4452597"/>
          </a:xfrm>
        </p:grpSpPr>
        <p:grpSp>
          <p:nvGrpSpPr>
            <p:cNvPr id="8" name="Group 7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4774" y="0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606403" y="1510619"/>
            <a:ext cx="635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a.Trước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1886951" y="151061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886951" y="151504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63" y="459754"/>
            <a:ext cx="579314" cy="4673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40">
            <a:off x="6812751" y="131361"/>
            <a:ext cx="579314" cy="4673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242">
            <a:off x="4232952" y="299762"/>
            <a:ext cx="579314" cy="4673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363">
            <a:off x="5009396" y="173059"/>
            <a:ext cx="344473" cy="2778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98" y="3022372"/>
            <a:ext cx="474081" cy="3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4998244" y="1306132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4959393" y="3336782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5238433" y="490862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文本框 41"/>
          <p:cNvSpPr txBox="1"/>
          <p:nvPr/>
        </p:nvSpPr>
        <p:spPr>
          <a:xfrm rot="20509335">
            <a:off x="-61533" y="464659"/>
            <a:ext cx="4792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355" y="1345143"/>
            <a:ext cx="636745" cy="3829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77100" y="1728111"/>
            <a:ext cx="636745" cy="4327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2" grpId="0" build="allAtOnce"/>
      <p:bldP spid="18" grpId="0" build="allAtOnce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11&quot;&gt;&lt;property id=&quot;20148&quot; value=&quot;5&quot;/&gt;&lt;property id=&quot;20300&quot; value=&quot;Slide 7&quot;/&gt;&lt;property id=&quot;20307&quot; value=&quot;271&quot;/&gt;&lt;/object&gt;&lt;object type=&quot;3&quot; unique_id=&quot;10015&quot;&gt;&lt;property id=&quot;20148&quot; value=&quot;5&quot;/&gt;&lt;property id=&quot;20300&quot; value=&quot;Slide 5&quot;/&gt;&lt;property id=&quot;20307&quot; value=&quot;268&quot;/&gt;&lt;/object&gt;&lt;object type=&quot;3&quot; unique_id=&quot;10035&quot;&gt;&lt;property id=&quot;20148&quot; value=&quot;5&quot;/&gt;&lt;property id=&quot;20300&quot; value=&quot;Slide 2&quot;/&gt;&lt;property id=&quot;20307&quot; value=&quot;288&quot;/&gt;&lt;/object&gt;&lt;object type=&quot;3&quot; unique_id=&quot;10036&quot;&gt;&lt;property id=&quot;20148&quot; value=&quot;5&quot;/&gt;&lt;property id=&quot;20300&quot; value=&quot;Slide 3&quot;/&gt;&lt;property id=&quot;20307&quot; value=&quot;267&quot;/&gt;&lt;/object&gt;&lt;object type=&quot;3&quot; unique_id=&quot;10037&quot;&gt;&lt;property id=&quot;20148&quot; value=&quot;5&quot;/&gt;&lt;property id=&quot;20300&quot; value=&quot;Slide 4&quot;/&gt;&lt;property id=&quot;20307&quot; value=&quot;279&quot;/&gt;&lt;/object&gt;&lt;object type=&quot;3&quot; unique_id=&quot;10038&quot;&gt;&lt;property id=&quot;20148&quot; value=&quot;5&quot;/&gt;&lt;property id=&quot;20300&quot; value=&quot;Slide 6&quot;/&gt;&lt;property id=&quot;20307&quot; value=&quot;291&quot;/&gt;&lt;/object&gt;&lt;object type=&quot;3&quot; unique_id=&quot;10039&quot;&gt;&lt;property id=&quot;20148&quot; value=&quot;5&quot;/&gt;&lt;property id=&quot;20300&quot; value=&quot;Slide 8&quot;/&gt;&lt;property id=&quot;20307&quot; value=&quot;292&quot;/&gt;&lt;/object&gt;&lt;object type=&quot;3&quot; unique_id=&quot;10040&quot;&gt;&lt;property id=&quot;20148&quot; value=&quot;5&quot;/&gt;&lt;property id=&quot;20300&quot; value=&quot;Slide 9&quot;/&gt;&lt;property id=&quot;20307&quot; value=&quot;27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172</Words>
  <Application>Microsoft Office PowerPoint</Application>
  <PresentationFormat>On-screen Show (16:9)</PresentationFormat>
  <Paragraphs>54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华康少女文字W5</vt:lpstr>
      <vt:lpstr>宋体</vt:lpstr>
      <vt:lpstr>Arial-Rounded</vt:lpstr>
      <vt:lpstr>Calibri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MTC</cp:lastModifiedBy>
  <cp:revision>37</cp:revision>
  <dcterms:created xsi:type="dcterms:W3CDTF">2020-08-13T09:19:08Z</dcterms:created>
  <dcterms:modified xsi:type="dcterms:W3CDTF">2024-02-19T01:00:37Z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