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75" r:id="rId7"/>
    <p:sldId id="266" r:id="rId8"/>
    <p:sldId id="288" r:id="rId9"/>
    <p:sldId id="277" r:id="rId10"/>
    <p:sldId id="289" r:id="rId11"/>
    <p:sldId id="290" r:id="rId12"/>
    <p:sldId id="274" r:id="rId13"/>
  </p:sldIdLst>
  <p:sldSz cx="9144000" cy="5143500" type="screen16x9"/>
  <p:notesSz cx="6858000" cy="9144000"/>
  <p:embeddedFontLst>
    <p:embeddedFont>
      <p:font typeface="DFPOP1-W9" charset="-128"/>
      <p:regular r:id="rId15"/>
    </p:embeddedFont>
    <p:embeddedFont>
      <p:font typeface="Arial Unicode MS" pitchFamily="34" charset="-128"/>
      <p:regular r:id="rId16"/>
    </p:embeddedFont>
    <p:embeddedFont>
      <p:font typeface="Arial-Rounded" charset="0"/>
      <p:regular r:id="rId17"/>
    </p:embeddedFont>
    <p:embeddedFont>
      <p:font typeface="宋体" pitchFamily="2" charset="-12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88"/>
            <p14:sldId id="277"/>
            <p14:sldId id="289"/>
            <p14:sldId id="290"/>
          </p14:sldIdLst>
        </p14:section>
        <p14:section name="Tiết 2" id="{47239A1A-9B72-4DA5-96A7-F8786F163078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969"/>
    <a:srgbClr val="F7BD19"/>
    <a:srgbClr val="F6E61A"/>
    <a:srgbClr val="FDC051"/>
    <a:srgbClr val="FCAF24"/>
    <a:srgbClr val="E16B09"/>
    <a:srgbClr val="FF8633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5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2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1501" y="2749127"/>
            <a:ext cx="4909590" cy="700311"/>
            <a:chOff x="2275458" y="2693554"/>
            <a:chExt cx="4909590" cy="700311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06372" y="269355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5458" y="27053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3" y="1610151"/>
            <a:ext cx="1620959" cy="955891"/>
            <a:chOff x="3295924" y="1815065"/>
            <a:chExt cx="1620959" cy="955891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5" y="182357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4" y="184762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9388" r="36728" b="52417"/>
          <a:stretch/>
        </p:blipFill>
        <p:spPr>
          <a:xfrm>
            <a:off x="1841499" y="914540"/>
            <a:ext cx="5762697" cy="162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47406" r="53611" b="33681"/>
          <a:stretch/>
        </p:blipFill>
        <p:spPr>
          <a:xfrm>
            <a:off x="551401" y="2540000"/>
            <a:ext cx="2022474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45995" r="41270" b="32831"/>
          <a:stretch/>
        </p:blipFill>
        <p:spPr>
          <a:xfrm>
            <a:off x="2752232" y="2540001"/>
            <a:ext cx="1743423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68016" r="55714" b="12222"/>
          <a:stretch/>
        </p:blipFill>
        <p:spPr>
          <a:xfrm>
            <a:off x="4674012" y="2540000"/>
            <a:ext cx="1770745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39" t="68016" r="41587" b="11657"/>
          <a:stretch/>
        </p:blipFill>
        <p:spPr>
          <a:xfrm>
            <a:off x="6623114" y="2532532"/>
            <a:ext cx="1959429" cy="169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34077" y="1222937"/>
            <a:ext cx="4075845" cy="3966991"/>
            <a:chOff x="3677888" y="160678"/>
            <a:chExt cx="4348512" cy="4452597"/>
          </a:xfrm>
        </p:grpSpPr>
        <p:grpSp>
          <p:nvGrpSpPr>
            <p:cNvPr id="4" name="Group 3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6852840" y="3703200"/>
            <a:ext cx="2165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1800" i="1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02467" y="734404"/>
            <a:ext cx="304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6658222" y="734404"/>
            <a:ext cx="2999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854377" y="142485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424363" y="41546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015670" y="194249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5678365" y="33724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626644" y="-41924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966322" y="4774168"/>
            <a:ext cx="79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9" grpId="0" animBg="1"/>
      <p:bldP spid="11" grpId="0" animBg="1"/>
      <p:bldP spid="12" grpId="0" animBg="1"/>
      <p:bldP spid="10" grpId="0"/>
      <p:bldP spid="17" grpId="0"/>
      <p:bldP spid="18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550" y="3776308"/>
            <a:ext cx="1620376" cy="136719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76161" y="1336274"/>
            <a:ext cx="3009184" cy="3200243"/>
            <a:chOff x="5556868" y="977901"/>
            <a:chExt cx="3587132" cy="35871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68" y="977901"/>
              <a:ext cx="3587132" cy="358713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20033443">
              <a:off x="6491685" y="1711186"/>
              <a:ext cx="1628527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31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chùm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1904" y="1611159"/>
            <a:ext cx="3228849" cy="3228849"/>
            <a:chOff x="5497478" y="968410"/>
            <a:chExt cx="3587132" cy="3587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43784" y="2637764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phơi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734634" y="1485899"/>
            <a:ext cx="3117266" cy="3354109"/>
            <a:chOff x="5497478" y="968410"/>
            <a:chExt cx="3587132" cy="35871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4048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ùm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019" y="2637763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ơi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752915" y="251421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007820" y="251478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1652" y="38099"/>
            <a:ext cx="1416453" cy="1416453"/>
            <a:chOff x="220338" y="32663"/>
            <a:chExt cx="1116628" cy="11166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16" b="95245" l="0" r="97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8" y="32663"/>
              <a:ext cx="1116628" cy="11166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1378" y="389789"/>
              <a:ext cx="643197" cy="389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lang="en-US" sz="2800" b="1" dirty="0" err="1" smtClean="0">
                  <a:solidFill>
                    <a:srgbClr val="FF6969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ụm</a:t>
              </a:r>
              <a:endParaRPr lang="en-US" sz="2800" b="1" dirty="0">
                <a:solidFill>
                  <a:srgbClr val="FF69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97" b="56272" l="16794" r="3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44938" r="61859" b="42469"/>
          <a:stretch/>
        </p:blipFill>
        <p:spPr>
          <a:xfrm rot="18794300">
            <a:off x="269621" y="960506"/>
            <a:ext cx="91440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3" grpId="0"/>
      <p:bldP spid="24" grpId="0"/>
      <p:bldP spid="2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13&quot;&gt;&lt;property id=&quot;20148&quot; value=&quot;5&quot;/&gt;&lt;property id=&quot;20300&quot; value=&quot;Slide 4&quot;/&gt;&lt;property id=&quot;20307&quot; value=&quot;266&quot;/&gt;&lt;/object&gt;&lt;object type=&quot;3&quot; unique_id=&quot;10035&quot;&gt;&lt;property id=&quot;20148&quot; value=&quot;5&quot;/&gt;&lt;property id=&quot;20300&quot; value=&quot;Slide 3&quot;/&gt;&lt;property id=&quot;20307&quot; value=&quot;275&quot;/&gt;&lt;/object&gt;&lt;object type=&quot;3&quot; unique_id=&quot;10036&quot;&gt;&lt;property id=&quot;20148&quot; value=&quot;5&quot;/&gt;&lt;property id=&quot;20300&quot; value=&quot;Slide 5&quot;/&gt;&lt;property id=&quot;20307&quot; value=&quot;288&quot;/&gt;&lt;/object&gt;&lt;object type=&quot;3&quot; unique_id=&quot;10037&quot;&gt;&lt;property id=&quot;20148&quot; value=&quot;5&quot;/&gt;&lt;property id=&quot;20300&quot; value=&quot;Slide 6&quot;/&gt;&lt;property id=&quot;20307&quot; value=&quot;277&quot;/&gt;&lt;/object&gt;&lt;object type=&quot;3&quot; unique_id=&quot;10038&quot;&gt;&lt;property id=&quot;20148&quot; value=&quot;5&quot;/&gt;&lt;property id=&quot;20300&quot; value=&quot;Slide 7&quot;/&gt;&lt;property id=&quot;20307&quot; value=&quot;289&quot;/&gt;&lt;/object&gt;&lt;object type=&quot;3&quot; unique_id=&quot;10039&quot;&gt;&lt;property id=&quot;20148&quot; value=&quot;5&quot;/&gt;&lt;property id=&quot;20300&quot; value=&quot;Slide 8&quot;/&gt;&lt;property id=&quot;20307&quot; value=&quot;290&quot;/&gt;&lt;/object&gt;&lt;object type=&quot;3&quot; unique_id=&quot;10040&quot;&gt;&lt;property id=&quot;20148&quot; value=&quot;5&quot;/&gt;&lt;property id=&quot;20300&quot; value=&quot;Slide 9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221</Words>
  <Application>Microsoft Office PowerPoint</Application>
  <PresentationFormat>On-screen Show (16:9)</PresentationFormat>
  <Paragraphs>76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DFPOP1-W9</vt:lpstr>
      <vt:lpstr>Arial Unicode MS</vt:lpstr>
      <vt:lpstr>Arial-Rounded</vt:lpstr>
      <vt:lpstr>宋体</vt:lpstr>
      <vt:lpstr>华康少女文字W5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MTC</cp:lastModifiedBy>
  <cp:revision>37</cp:revision>
  <dcterms:created xsi:type="dcterms:W3CDTF">2020-08-13T09:19:08Z</dcterms:created>
  <dcterms:modified xsi:type="dcterms:W3CDTF">2024-02-19T00:59:22Z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