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8" r:id="rId2"/>
    <p:sldMasterId id="2147483916" r:id="rId3"/>
  </p:sldMasterIdLst>
  <p:notesMasterIdLst>
    <p:notesMasterId r:id="rId19"/>
  </p:notesMasterIdLst>
  <p:sldIdLst>
    <p:sldId id="344" r:id="rId4"/>
    <p:sldId id="350" r:id="rId5"/>
    <p:sldId id="351" r:id="rId6"/>
    <p:sldId id="315" r:id="rId7"/>
    <p:sldId id="320" r:id="rId8"/>
    <p:sldId id="349" r:id="rId9"/>
    <p:sldId id="347" r:id="rId10"/>
    <p:sldId id="354" r:id="rId11"/>
    <p:sldId id="353" r:id="rId12"/>
    <p:sldId id="346" r:id="rId13"/>
    <p:sldId id="369" r:id="rId14"/>
    <p:sldId id="370" r:id="rId15"/>
    <p:sldId id="371" r:id="rId16"/>
    <p:sldId id="372" r:id="rId17"/>
    <p:sldId id="322" r:id="rId18"/>
  </p:sldIdLst>
  <p:sldSz cx="12192000" cy="6858000"/>
  <p:notesSz cx="6858000" cy="9144000"/>
  <p:embeddedFontLst>
    <p:embeddedFont>
      <p:font typeface="Arial-SGK-TV" pitchFamily="2" charset="0"/>
      <p:regular r:id="rId20"/>
      <p:bold r:id="rId21"/>
      <p:italic r:id="rId22"/>
    </p:embeddedFont>
    <p:embeddedFont>
      <p:font typeface="微软雅黑" panose="020B0503020204020204" pitchFamily="34" charset="-122"/>
      <p:regular r:id="rId23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Tahoma" panose="020B0604030504040204" pitchFamily="34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CB3"/>
    <a:srgbClr val="CCEDFE"/>
    <a:srgbClr val="CAEBFC"/>
    <a:srgbClr val="F0F3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3E83CC-884B-4D70-9D53-BCF33ABAE621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F3A6C7-7EB5-49F3-B037-DE4E0F6F7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06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155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905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82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51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314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59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714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002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7597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09102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60559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84132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9466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2939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652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701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7707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1106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142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3162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0852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26087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5715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527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9"/>
            <a:ext cx="1049339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3" y="2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1" y="5414688"/>
            <a:ext cx="2527300" cy="1462630"/>
          </a:xfrm>
          <a:prstGeom prst="rect">
            <a:avLst/>
          </a:prstGeom>
        </p:spPr>
      </p:pic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9D467883-BBB8-4AA8-9569-B77F3D2BD526}"/>
              </a:ext>
            </a:extLst>
          </p:cNvPr>
          <p:cNvCxnSpPr>
            <a:cxnSpLocks/>
          </p:cNvCxnSpPr>
          <p:nvPr userDrawn="1"/>
        </p:nvCxnSpPr>
        <p:spPr>
          <a:xfrm>
            <a:off x="0" y="1045028"/>
            <a:ext cx="12192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-文本框 10">
            <a:extLst>
              <a:ext uri="{FF2B5EF4-FFF2-40B4-BE49-F238E27FC236}">
                <a16:creationId xmlns:a16="http://schemas.microsoft.com/office/drawing/2014/main" id="{7030A9C3-FAF0-45B7-A03D-DF86ACD0FEDF}"/>
              </a:ext>
            </a:extLst>
          </p:cNvPr>
          <p:cNvSpPr txBox="1"/>
          <p:nvPr userDrawn="1">
            <p:custDataLst>
              <p:tags r:id="rId1"/>
            </p:custDataLst>
          </p:nvPr>
        </p:nvSpPr>
        <p:spPr>
          <a:xfrm>
            <a:off x="3291306" y="155586"/>
            <a:ext cx="5609391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3600" b="1" dirty="0">
                <a:solidFill>
                  <a:schemeClr val="accent1"/>
                </a:solidFill>
                <a:latin typeface="+mn-ea"/>
              </a:rPr>
              <a:t>教学工作回顾</a:t>
            </a:r>
          </a:p>
        </p:txBody>
      </p:sp>
    </p:spTree>
    <p:extLst>
      <p:ext uri="{BB962C8B-B14F-4D97-AF65-F5344CB8AC3E}">
        <p14:creationId xmlns:p14="http://schemas.microsoft.com/office/powerpoint/2010/main" val="76680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494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7697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4951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755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665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29519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013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6552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3591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1053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743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03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2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23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98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A4E856-EF3F-4644-BF85-38D2B0A24AD6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F7B28C-F312-421D-B49E-2842A8176A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19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-79849"/>
            <a:ext cx="12357663" cy="6937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2011C9-DC46-4A09-BF5A-1693895796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5AF788-F336-4137-80CF-9861EA086C7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508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911" r:id="rId9"/>
    <p:sldLayoutId id="2147483912" r:id="rId10"/>
    <p:sldLayoutId id="2147483913" r:id="rId11"/>
    <p:sldLayoutId id="2147483914" r:id="rId12"/>
    <p:sldLayoutId id="214748391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1265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  <p:sldLayoutId id="2147483922" r:id="rId6"/>
    <p:sldLayoutId id="2147483923" r:id="rId7"/>
    <p:sldLayoutId id="2147483924" r:id="rId8"/>
    <p:sldLayoutId id="2147483925" r:id="rId9"/>
    <p:sldLayoutId id="2147483926" r:id="rId10"/>
    <p:sldLayoutId id="2147483927" r:id="rId11"/>
    <p:sldLayoutId id="2147483928" r:id="rId12"/>
    <p:sldLayoutId id="2147483929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7.pn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4.png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2.png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616327" y="206866"/>
            <a:ext cx="2333625" cy="7334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bg1"/>
                </a:solidFill>
              </a:rPr>
              <a:t>CHỦ ĐỀ 4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51989" y="186868"/>
            <a:ext cx="4881564" cy="733425"/>
          </a:xfrm>
          <a:prstGeom prst="roundRect">
            <a:avLst/>
          </a:prstGeom>
          <a:solidFill>
            <a:srgbClr val="FCFCB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rgbClr val="0070C0"/>
                </a:solidFill>
              </a:rPr>
              <a:t>AN TOÀN CHO EM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065622" y="1207285"/>
            <a:ext cx="6162675" cy="733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 err="1">
                <a:solidFill>
                  <a:srgbClr val="C00000"/>
                </a:solidFill>
              </a:rPr>
              <a:t>Bài</a:t>
            </a:r>
            <a:r>
              <a:rPr lang="en-GB" sz="4000" b="1" dirty="0">
                <a:solidFill>
                  <a:srgbClr val="C00000"/>
                </a:solidFill>
              </a:rPr>
              <a:t> 8: An </a:t>
            </a:r>
            <a:r>
              <a:rPr lang="en-GB" sz="4000" b="1" dirty="0" err="1">
                <a:solidFill>
                  <a:srgbClr val="C00000"/>
                </a:solidFill>
              </a:rPr>
              <a:t>toàn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khi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vui</a:t>
            </a:r>
            <a:r>
              <a:rPr lang="en-GB" sz="4000" b="1" dirty="0">
                <a:solidFill>
                  <a:srgbClr val="C00000"/>
                </a:solidFill>
              </a:rPr>
              <a:t> </a:t>
            </a:r>
            <a:r>
              <a:rPr lang="en-GB" sz="4000" b="1" dirty="0" err="1">
                <a:solidFill>
                  <a:srgbClr val="C00000"/>
                </a:solidFill>
              </a:rPr>
              <a:t>chơi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5957"/>
          <a:stretch/>
        </p:blipFill>
        <p:spPr>
          <a:xfrm>
            <a:off x="1871108" y="2247700"/>
            <a:ext cx="8832055" cy="42100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9874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-80160" y="-2343283"/>
            <a:ext cx="11137191" cy="58175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0858" y="400860"/>
            <a:ext cx="10032835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3: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Vận</a:t>
            </a:r>
            <a:r>
              <a:rPr kumimoji="0" lang="en-GB" sz="6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dụng</a:t>
            </a:r>
            <a:endParaRPr kumimoji="0" lang="en-GB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07845" y="3664954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314792" y="4966187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D79312-8A87-4F55-9DF0-8D9690B3A53E}"/>
              </a:ext>
            </a:extLst>
          </p:cNvPr>
          <p:cNvSpPr txBox="1"/>
          <p:nvPr/>
        </p:nvSpPr>
        <p:spPr>
          <a:xfrm>
            <a:off x="202264" y="2761359"/>
            <a:ext cx="11787472" cy="1210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 CHƠI: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Nhìn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đoán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932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447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40E98C6B-140A-460A-A74F-697D30B3964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634" end="236085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72983" y="724865"/>
            <a:ext cx="7243178" cy="40742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0368847-1E71-4A13-AF13-1848D9F0A0AE}"/>
              </a:ext>
            </a:extLst>
          </p:cNvPr>
          <p:cNvSpPr/>
          <p:nvPr/>
        </p:nvSpPr>
        <p:spPr>
          <a:xfrm>
            <a:off x="2072983" y="692714"/>
            <a:ext cx="7243178" cy="4074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071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F0B40C9B-AC5B-454B-87FB-4CA88175324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150" end="73268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3684" y="714022"/>
            <a:ext cx="7933920" cy="52459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1B1FB2E-A616-457D-8C5F-D5D83359E41C}"/>
              </a:ext>
            </a:extLst>
          </p:cNvPr>
          <p:cNvSpPr/>
          <p:nvPr/>
        </p:nvSpPr>
        <p:spPr>
          <a:xfrm>
            <a:off x="1653684" y="714022"/>
            <a:ext cx="8063989" cy="445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0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7231A9E2-5A7F-44CB-A2CB-5E2E2043BC4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8188" end="218510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931705"/>
            <a:ext cx="8245033" cy="36226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18B4AD0-B5BF-4A67-A4D4-E62ED3723654}"/>
              </a:ext>
            </a:extLst>
          </p:cNvPr>
          <p:cNvSpPr/>
          <p:nvPr/>
        </p:nvSpPr>
        <p:spPr>
          <a:xfrm>
            <a:off x="1524000" y="931705"/>
            <a:ext cx="8245032" cy="43260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6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A34DD-A5D3-42A1-A7A8-2771621868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12D9C-E1EE-4695-B768-0759FB9C66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0760389">
            <a:off x="1524000" y="360203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Đoán Tên Các Trò Chơi Dân Gian - Câu Đố Vui Đoán Tên Các Trò Chơi">
            <a:hlinkClick r:id="" action="ppaction://media"/>
            <a:extLst>
              <a:ext uri="{FF2B5EF4-FFF2-40B4-BE49-F238E27FC236}">
                <a16:creationId xmlns:a16="http://schemas.microsoft.com/office/drawing/2014/main" id="{C62F4D52-C69C-42E9-940E-39BE8ED87E4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1586" end="108921.273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05800" y="962145"/>
            <a:ext cx="8104013" cy="47734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4122E80-0629-4952-B933-44F96024F24F}"/>
              </a:ext>
            </a:extLst>
          </p:cNvPr>
          <p:cNvSpPr/>
          <p:nvPr/>
        </p:nvSpPr>
        <p:spPr>
          <a:xfrm>
            <a:off x="2149460" y="962145"/>
            <a:ext cx="8518539" cy="4907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8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withEffect">
                                  <p:stCondLst>
                                    <p:cond delay="5500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1">
            <a:extLst>
              <a:ext uri="{FF2B5EF4-FFF2-40B4-BE49-F238E27FC236}">
                <a16:creationId xmlns:a16="http://schemas.microsoft.com/office/drawing/2014/main" id="{51C20660-E8C3-44CC-BC4B-753AAC7148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863">
            <a:off x="145505" y="-1208859"/>
            <a:ext cx="11137191" cy="467677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68829" y="894626"/>
            <a:ext cx="2465740" cy="1334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Dặn</a:t>
            </a:r>
            <a:r>
              <a:rPr kumimoji="0" lang="en-GB" sz="6000" b="1" i="0" u="none" strike="noStrike" kern="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 dò</a:t>
            </a:r>
            <a:endParaRPr kumimoji="0" lang="en-GB" sz="6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6723" y="3398550"/>
            <a:ext cx="4051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36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Nhận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xét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tiết</a:t>
            </a:r>
            <a:r>
              <a:rPr kumimoji="0" lang="en-GB" sz="3600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 </a:t>
            </a:r>
            <a:r>
              <a:rPr kumimoji="0" lang="en-GB" sz="3600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</a:rPr>
              <a:t>học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723" y="4439591"/>
            <a:ext cx="105192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marR="0" lvl="0" indent="-5715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GB" sz="3600" b="1" kern="0" dirty="0" err="1">
                <a:solidFill>
                  <a:srgbClr val="7030A0"/>
                </a:solidFill>
              </a:rPr>
              <a:t>Áp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dụng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kiến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thức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đa</a:t>
            </a:r>
            <a:r>
              <a:rPr lang="en-GB" sz="3600" b="1" kern="0" dirty="0">
                <a:solidFill>
                  <a:srgbClr val="7030A0"/>
                </a:solidFill>
              </a:rPr>
              <a:t>̃ </a:t>
            </a:r>
            <a:r>
              <a:rPr lang="en-GB" sz="3600" b="1" kern="0" dirty="0" err="1">
                <a:solidFill>
                  <a:srgbClr val="7030A0"/>
                </a:solidFill>
              </a:rPr>
              <a:t>học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vào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cuộc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sống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hằng</a:t>
            </a:r>
            <a:r>
              <a:rPr lang="en-GB" sz="3600" b="1" kern="0" dirty="0">
                <a:solidFill>
                  <a:srgbClr val="7030A0"/>
                </a:solidFill>
              </a:rPr>
              <a:t> </a:t>
            </a:r>
            <a:r>
              <a:rPr lang="en-GB" sz="3600" b="1" kern="0" dirty="0" err="1">
                <a:solidFill>
                  <a:srgbClr val="7030A0"/>
                </a:solidFill>
              </a:rPr>
              <a:t>ngày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445005" y="3451986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sp>
        <p:nvSpPr>
          <p:cNvPr id="9" name="5-Point Star 8"/>
          <p:cNvSpPr/>
          <p:nvPr/>
        </p:nvSpPr>
        <p:spPr>
          <a:xfrm>
            <a:off x="445005" y="4439591"/>
            <a:ext cx="528490" cy="539261"/>
          </a:xfrm>
          <a:prstGeom prst="star5">
            <a:avLst/>
          </a:prstGeom>
          <a:solidFill>
            <a:srgbClr val="FFFF0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pic>
        <p:nvPicPr>
          <p:cNvPr id="2" name="Kết">
            <a:hlinkClick r:id="" action="ppaction://media"/>
            <a:extLst>
              <a:ext uri="{FF2B5EF4-FFF2-40B4-BE49-F238E27FC236}">
                <a16:creationId xmlns:a16="http://schemas.microsoft.com/office/drawing/2014/main" id="{6C677582-8466-423E-98AA-03CD89BCE0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45769" y="3093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574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289169"/>
            <a:ext cx="2414954" cy="547077"/>
          </a:xfrm>
          <a:prstGeom prst="roundRect">
            <a:avLst/>
          </a:prstGeom>
          <a:solidFill>
            <a:srgbClr val="FCFCB3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343" y="1712257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093" y="1712257"/>
            <a:ext cx="2967160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067" y="1712257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0681" y="4272851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1833" y="4154870"/>
            <a:ext cx="321841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673" y="4272851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-156308" y="65633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3200" b="1" dirty="0" err="1">
                <a:solidFill>
                  <a:srgbClr val="0070C0"/>
                </a:solidFill>
              </a:rPr>
              <a:t>Hoạt</a:t>
            </a:r>
            <a:r>
              <a:rPr lang="en-GB" sz="3200" b="1" dirty="0">
                <a:solidFill>
                  <a:srgbClr val="0070C0"/>
                </a:solidFill>
              </a:rPr>
              <a:t> </a:t>
            </a:r>
            <a:r>
              <a:rPr lang="en-GB" sz="3200" b="1" dirty="0" err="1">
                <a:solidFill>
                  <a:srgbClr val="0070C0"/>
                </a:solidFill>
              </a:rPr>
              <a:t>động</a:t>
            </a:r>
            <a:r>
              <a:rPr lang="en-GB" sz="3200" b="1" dirty="0">
                <a:solidFill>
                  <a:srgbClr val="0070C0"/>
                </a:solidFill>
              </a:rPr>
              <a:t> 1:  </a:t>
            </a:r>
            <a:r>
              <a:rPr lang="en-GB" sz="3200" b="1" dirty="0" err="1">
                <a:solidFill>
                  <a:srgbClr val="7030A0"/>
                </a:solidFill>
              </a:rPr>
              <a:t>Xác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định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hành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động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, </a:t>
            </a:r>
            <a:r>
              <a:rPr lang="en-GB" sz="3200" b="1" dirty="0" err="1">
                <a:solidFill>
                  <a:srgbClr val="7030A0"/>
                </a:solidFill>
              </a:rPr>
              <a:t>không</a:t>
            </a:r>
            <a:r>
              <a:rPr lang="en-GB" sz="3200" b="1" dirty="0">
                <a:solidFill>
                  <a:srgbClr val="7030A0"/>
                </a:solidFill>
              </a:rPr>
              <a:t> an </a:t>
            </a:r>
            <a:r>
              <a:rPr lang="en-GB" sz="3200" b="1" dirty="0" err="1">
                <a:solidFill>
                  <a:srgbClr val="7030A0"/>
                </a:solidFill>
              </a:rPr>
              <a:t>toàn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khi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vui</a:t>
            </a:r>
            <a:r>
              <a:rPr lang="en-GB" sz="3200" b="1" dirty="0">
                <a:solidFill>
                  <a:srgbClr val="7030A0"/>
                </a:solidFill>
              </a:rPr>
              <a:t> </a:t>
            </a:r>
            <a:r>
              <a:rPr lang="en-GB" sz="3200" b="1" dirty="0" err="1">
                <a:solidFill>
                  <a:srgbClr val="7030A0"/>
                </a:solidFill>
              </a:rPr>
              <a:t>chơi</a:t>
            </a:r>
            <a:endParaRPr lang="en-GB" sz="3200" b="1" dirty="0">
              <a:solidFill>
                <a:srgbClr val="7030A0"/>
              </a:solidFill>
            </a:endParaRPr>
          </a:p>
        </p:txBody>
      </p:sp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96601057-48B5-4E53-BE54-30AA61C280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0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81560" y="303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09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1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9059" y="1469086"/>
            <a:ext cx="2937936" cy="22061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2610" y="1742779"/>
            <a:ext cx="2667462" cy="2229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84919"/>
            <a:ext cx="3062472" cy="24426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0072" y="1742779"/>
            <a:ext cx="2812889" cy="2220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7872" y="4192007"/>
            <a:ext cx="2925144" cy="2457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90856" y="4316674"/>
            <a:ext cx="3059773" cy="228128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1453" y="237894"/>
            <a:ext cx="123483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Hành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động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6099048" y="281961"/>
            <a:ext cx="36576" cy="6345571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86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1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27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28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908" y="849252"/>
            <a:ext cx="3698422" cy="277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5681" y="2211836"/>
            <a:ext cx="3677407" cy="24516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219" y="952532"/>
            <a:ext cx="3581572" cy="2385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3575"/>
          <a:stretch/>
        </p:blipFill>
        <p:spPr>
          <a:xfrm>
            <a:off x="510878" y="3550920"/>
            <a:ext cx="3542973" cy="2645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54"/>
          <a:stretch/>
        </p:blipFill>
        <p:spPr>
          <a:xfrm>
            <a:off x="4146821" y="3468108"/>
            <a:ext cx="3611880" cy="2867427"/>
          </a:xfrm>
          <a:prstGeom prst="rect">
            <a:avLst/>
          </a:prstGeom>
        </p:spPr>
      </p:pic>
      <p:sp>
        <p:nvSpPr>
          <p:cNvPr id="5" name="Curved Up Arrow 4"/>
          <p:cNvSpPr/>
          <p:nvPr/>
        </p:nvSpPr>
        <p:spPr>
          <a:xfrm>
            <a:off x="3172037" y="5905010"/>
            <a:ext cx="2359152" cy="861050"/>
          </a:xfrm>
          <a:prstGeom prst="curved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Curved Down Arrow 7"/>
          <p:cNvSpPr/>
          <p:nvPr/>
        </p:nvSpPr>
        <p:spPr>
          <a:xfrm>
            <a:off x="3202993" y="279122"/>
            <a:ext cx="1701715" cy="621792"/>
          </a:xfrm>
          <a:prstGeom prst="curved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886791" y="1534272"/>
            <a:ext cx="649224" cy="61090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8005663" y="4763937"/>
            <a:ext cx="809153" cy="7113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649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49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272" y="1318311"/>
            <a:ext cx="4236463" cy="3343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950" y="1695594"/>
            <a:ext cx="3422255" cy="23881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5484" y="1695594"/>
            <a:ext cx="3035028" cy="2388139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429360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ight Arrow 6"/>
          <p:cNvSpPr/>
          <p:nvPr/>
        </p:nvSpPr>
        <p:spPr>
          <a:xfrm>
            <a:off x="8441436" y="2706624"/>
            <a:ext cx="384048" cy="438912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45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0040" y="3634442"/>
            <a:ext cx="11325288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HOẠT ĐỘNG 2: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Kê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̉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những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̀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không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toàn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̃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tham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gia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图片 4">
            <a:extLst>
              <a:ext uri="{FF2B5EF4-FFF2-40B4-BE49-F238E27FC236}">
                <a16:creationId xmlns:a16="http://schemas.microsoft.com/office/drawing/2014/main" id="{C3D494BF-157F-4EF7-AC9E-260A13716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3976" y="0"/>
            <a:ext cx="9024048" cy="397764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2CA9F1D8-0000-46AA-BE57-7CD5D66AF171}"/>
              </a:ext>
            </a:extLst>
          </p:cNvPr>
          <p:cNvSpPr txBox="1">
            <a:spLocks/>
          </p:cNvSpPr>
          <p:nvPr/>
        </p:nvSpPr>
        <p:spPr>
          <a:xfrm>
            <a:off x="2194561" y="1615440"/>
            <a:ext cx="8322024" cy="15235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 defTabSz="914377"/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Luyện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tập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thực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  <a:r>
              <a:rPr lang="en-US" sz="5867" b="1" dirty="0" err="1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hành</a:t>
            </a:r>
            <a:r>
              <a:rPr lang="en-US" sz="5867" b="1" dirty="0">
                <a:solidFill>
                  <a:srgbClr val="FF0000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53102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30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37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291" y="480160"/>
            <a:ext cx="3407508" cy="30710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1238"/>
            <a:ext cx="3205243" cy="26753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0090" y="3563076"/>
            <a:ext cx="2663266" cy="25994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3978" y="3475285"/>
            <a:ext cx="3113552" cy="26753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684A38-1B2B-4CD3-ABB2-F830ADD7DB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084"/>
          <a:stretch/>
        </p:blipFill>
        <p:spPr>
          <a:xfrm>
            <a:off x="0" y="0"/>
            <a:ext cx="3370404" cy="2927953"/>
          </a:xfrm>
          <a:prstGeom prst="rect">
            <a:avLst/>
          </a:prstGeom>
        </p:spPr>
      </p:pic>
      <p:pic>
        <p:nvPicPr>
          <p:cNvPr id="11" name="Picture 2" descr="Hướng dẫn cách tổ chức trò chơi dân gian đá cầu cho các bé">
            <a:extLst>
              <a:ext uri="{FF2B5EF4-FFF2-40B4-BE49-F238E27FC236}">
                <a16:creationId xmlns:a16="http://schemas.microsoft.com/office/drawing/2014/main" id="{C6DFB905-92F5-4CA6-8CCD-7560A596BA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18" b="15699"/>
          <a:stretch/>
        </p:blipFill>
        <p:spPr bwMode="auto">
          <a:xfrm>
            <a:off x="3507155" y="528076"/>
            <a:ext cx="3241569" cy="277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hơi Cầu Lông Hình ảnh | Định dạng hình ảnh PSD 401283514| vn.lovepik.com">
            <a:extLst>
              <a:ext uri="{FF2B5EF4-FFF2-40B4-BE49-F238E27FC236}">
                <a16:creationId xmlns:a16="http://schemas.microsoft.com/office/drawing/2014/main" id="{8DA03CB8-B06A-429D-8AC1-3ADF37B12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53" y="698572"/>
            <a:ext cx="2634254" cy="26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rò chơi dân gian: Nhảy bao bố | Special Kid – Special Kid Việt Nam">
            <a:extLst>
              <a:ext uri="{FF2B5EF4-FFF2-40B4-BE49-F238E27FC236}">
                <a16:creationId xmlns:a16="http://schemas.microsoft.com/office/drawing/2014/main" id="{9D8761A0-11BA-43EF-B2C8-2B13E8E48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916" y="3551238"/>
            <a:ext cx="2380970" cy="259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60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4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16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064" y="823621"/>
            <a:ext cx="3447993" cy="22944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6141" y="823621"/>
            <a:ext cx="3924625" cy="2209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6702" y="3392805"/>
            <a:ext cx="3388868" cy="25416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6141" y="3392804"/>
            <a:ext cx="4019533" cy="254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7026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9396"/>
          <a:stretch/>
        </p:blipFill>
        <p:spPr>
          <a:xfrm>
            <a:off x="484251" y="1315402"/>
            <a:ext cx="3246502" cy="2902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823" y="1350081"/>
            <a:ext cx="3098506" cy="291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1938" y="1350081"/>
            <a:ext cx="3819156" cy="2773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5" y="3429000"/>
            <a:ext cx="2459176" cy="2297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412" y="3364134"/>
            <a:ext cx="2459176" cy="2297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074" y="3429000"/>
            <a:ext cx="2459176" cy="2297450"/>
          </a:xfrm>
          <a:prstGeom prst="rect">
            <a:avLst/>
          </a:prstGeom>
        </p:spPr>
      </p:pic>
      <p:pic>
        <p:nvPicPr>
          <p:cNvPr id="2" name="9">
            <a:hlinkClick r:id="" action="ppaction://media"/>
            <a:extLst>
              <a:ext uri="{FF2B5EF4-FFF2-40B4-BE49-F238E27FC236}">
                <a16:creationId xmlns:a16="http://schemas.microsoft.com/office/drawing/2014/main" id="{3ACDEAA5-4402-4537-91F9-8271348CA84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4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58164" y="3069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833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1762</TotalTime>
  <Words>153</Words>
  <Application>Microsoft Office PowerPoint</Application>
  <PresentationFormat>Widescreen</PresentationFormat>
  <Paragraphs>19</Paragraphs>
  <Slides>15</Slides>
  <Notes>3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Arial-SGK-TV</vt:lpstr>
      <vt:lpstr>微软雅黑</vt:lpstr>
      <vt:lpstr>Calibri Light</vt:lpstr>
      <vt:lpstr>Calibri</vt:lpstr>
      <vt:lpstr>Arial-Rounded</vt:lpstr>
      <vt:lpstr>Tahoma</vt:lpstr>
      <vt:lpstr>Arial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Admin</cp:lastModifiedBy>
  <cp:revision>118</cp:revision>
  <dcterms:created xsi:type="dcterms:W3CDTF">2021-05-24T07:45:30Z</dcterms:created>
  <dcterms:modified xsi:type="dcterms:W3CDTF">2024-12-06T01:08:10Z</dcterms:modified>
</cp:coreProperties>
</file>