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  <p:sldMasterId id="2147483758" r:id="rId2"/>
    <p:sldMasterId id="2147483770" r:id="rId3"/>
  </p:sldMasterIdLst>
  <p:notesMasterIdLst>
    <p:notesMasterId r:id="rId15"/>
  </p:notesMasterIdLst>
  <p:sldIdLst>
    <p:sldId id="257" r:id="rId4"/>
    <p:sldId id="286" r:id="rId5"/>
    <p:sldId id="309" r:id="rId6"/>
    <p:sldId id="268" r:id="rId7"/>
    <p:sldId id="281" r:id="rId8"/>
    <p:sldId id="282" r:id="rId9"/>
    <p:sldId id="284" r:id="rId10"/>
    <p:sldId id="305" r:id="rId11"/>
    <p:sldId id="285" r:id="rId12"/>
    <p:sldId id="308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có thể sửa, thêm thắt nội dung nếu thấy chưa phù hợp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03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2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8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1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5710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5949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8054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16472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7987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8757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4675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72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4963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9986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3933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84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5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1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89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71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37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1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5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87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9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0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7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4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8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2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1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0693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9525000" cy="3886200"/>
          </a:xfrm>
        </p:spPr>
        <p:txBody>
          <a:bodyPr>
            <a:noAutofit/>
          </a:bodyPr>
          <a:lstStyle/>
          <a:p>
            <a:pPr algn="l"/>
            <a:r>
              <a:rPr lang="en-US" u="sng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 </a:t>
            </a:r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Không nên tham lam và lười biếng.</a:t>
            </a:r>
          </a:p>
        </p:txBody>
      </p:sp>
    </p:spTree>
    <p:extLst>
      <p:ext uri="{BB962C8B-B14F-4D97-AF65-F5344CB8AC3E}">
        <p14:creationId xmlns:p14="http://schemas.microsoft.com/office/powerpoint/2010/main" val="335486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905000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25" y="2068732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403133"/>
            <a:ext cx="12560344" cy="2080402"/>
            <a:chOff x="-15081" y="2184691"/>
            <a:chExt cx="15198016" cy="251728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-15081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7583927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-1920766" y="3080961"/>
            <a:ext cx="13499608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Em </a:t>
            </a:r>
            <a:r>
              <a:rPr lang="el-GR" sz="6800">
                <a:solidFill>
                  <a:srgbClr val="FF0000"/>
                </a:solidFill>
                <a:latin typeface="HP001 4 hàng" pitchFamily="34" charset="0"/>
              </a:rPr>
              <a:t>ω≥ </a:t>
            </a:r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vầng Ǉrăng sáng</a:t>
            </a:r>
            <a:r>
              <a:rPr lang="en-US" sz="680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8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58"/>
          <a:stretch/>
        </p:blipFill>
        <p:spPr bwMode="auto">
          <a:xfrm>
            <a:off x="76199" y="2011253"/>
            <a:ext cx="12100720" cy="40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069608" y="3996462"/>
            <a:ext cx="13499608" cy="113857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600">
                <a:solidFill>
                  <a:srgbClr val="FF0000"/>
                </a:solidFill>
                <a:latin typeface="HP001 4 hàng" pitchFamily="34" charset="0"/>
              </a:rPr>
              <a:t>Em </a:t>
            </a:r>
            <a:r>
              <a:rPr lang="el-GR" sz="6600">
                <a:solidFill>
                  <a:srgbClr val="FF0000"/>
                </a:solidFill>
                <a:latin typeface="HP001 4 hàng" pitchFamily="34" charset="0"/>
              </a:rPr>
              <a:t>ω≥ </a:t>
            </a:r>
            <a:r>
              <a:rPr lang="vi-VN" sz="6600">
                <a:solidFill>
                  <a:srgbClr val="FF0000"/>
                </a:solidFill>
                <a:latin typeface="HP001 4 hàng" pitchFamily="34" charset="0"/>
              </a:rPr>
              <a:t>vầng Ǉrăng sáng</a:t>
            </a:r>
            <a:r>
              <a:rPr lang="en-US" sz="660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60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26077" r="31175" b="31035"/>
          <a:stretch/>
        </p:blipFill>
        <p:spPr bwMode="auto">
          <a:xfrm>
            <a:off x="1788248" y="1311008"/>
            <a:ext cx="8498752" cy="525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30478" y="203423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887" y="327017"/>
            <a:ext cx="1093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 và đàn bồ câu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16" r="50000" b="40502"/>
          <a:stretch/>
        </p:blipFill>
        <p:spPr>
          <a:xfrm>
            <a:off x="2971800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73" t="24953" r="1927" b="40565"/>
          <a:stretch/>
        </p:blipFill>
        <p:spPr>
          <a:xfrm>
            <a:off x="2971800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41" r="50000" b="5977"/>
          <a:stretch/>
        </p:blipFill>
        <p:spPr>
          <a:xfrm>
            <a:off x="2971800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541" b="5977"/>
          <a:stretch/>
        </p:blipFill>
        <p:spPr>
          <a:xfrm>
            <a:off x="3429000" y="152401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2164" y="327017"/>
            <a:ext cx="9940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 và đàn bồ câu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58" b="5977"/>
          <a:stretch/>
        </p:blipFill>
        <p:spPr>
          <a:xfrm>
            <a:off x="3535084" y="1481958"/>
            <a:ext cx="5216431" cy="52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84</Words>
  <Application>Microsoft Office PowerPoint</Application>
  <PresentationFormat>Widescreen</PresentationFormat>
  <Paragraphs>17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.VnArialH</vt:lpstr>
      <vt:lpstr>Arial</vt:lpstr>
      <vt:lpstr>Arial Rounded MT Bold</vt:lpstr>
      <vt:lpstr>Arial-Rounded</vt:lpstr>
      <vt:lpstr>AvantGarde</vt:lpstr>
      <vt:lpstr>Calibri</vt:lpstr>
      <vt:lpstr>Calibri Light</vt:lpstr>
      <vt:lpstr>HP001 4 hàng</vt:lpstr>
      <vt:lpstr>6_Office Theme</vt:lpstr>
      <vt:lpstr>7_Office Theme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học:   Không nên tham lam và lười biếng.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Admin</cp:lastModifiedBy>
  <cp:revision>71</cp:revision>
  <dcterms:created xsi:type="dcterms:W3CDTF">2020-08-22T08:32:00Z</dcterms:created>
  <dcterms:modified xsi:type="dcterms:W3CDTF">2024-12-06T01:11:15Z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